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3EE"/>
    <a:srgbClr val="EDB539"/>
    <a:srgbClr val="DB3568"/>
    <a:srgbClr val="56B5BF"/>
    <a:srgbClr val="FFF7E5"/>
    <a:srgbClr val="FF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/>
    <p:restoredTop sz="75866"/>
  </p:normalViewPr>
  <p:slideViewPr>
    <p:cSldViewPr snapToGrid="0">
      <p:cViewPr varScale="1">
        <p:scale>
          <a:sx n="110" d="100"/>
          <a:sy n="110" d="100"/>
        </p:scale>
        <p:origin x="2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C06C7-68E0-EE4E-A67D-723F91A4B979}" type="doc">
      <dgm:prSet loTypeId="urn:microsoft.com/office/officeart/2005/8/layout/hierarchy2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6121489-97AE-A648-B0F6-442F946D4CBD}">
      <dgm:prSet phldrT="[Texto]"/>
      <dgm:spPr>
        <a:solidFill>
          <a:srgbClr val="DB3568"/>
        </a:solidFill>
      </dgm:spPr>
      <dgm:t>
        <a:bodyPr/>
        <a:lstStyle/>
        <a:p>
          <a:r>
            <a:rPr lang="es-ES" dirty="0" err="1"/>
            <a:t>backend</a:t>
          </a:r>
          <a:endParaRPr lang="es-ES" dirty="0"/>
        </a:p>
      </dgm:t>
    </dgm:pt>
    <dgm:pt modelId="{FB2F7E2F-716B-EA4A-A985-B3B430194AA1}" type="parTrans" cxnId="{CFA82F10-6CD4-234A-9A99-1C4BDF1EA5BF}">
      <dgm:prSet/>
      <dgm:spPr/>
      <dgm:t>
        <a:bodyPr/>
        <a:lstStyle/>
        <a:p>
          <a:endParaRPr lang="es-ES"/>
        </a:p>
      </dgm:t>
    </dgm:pt>
    <dgm:pt modelId="{51E85E24-C41D-DA4C-98A3-76B979B6FC9F}" type="sibTrans" cxnId="{CFA82F10-6CD4-234A-9A99-1C4BDF1EA5BF}">
      <dgm:prSet/>
      <dgm:spPr/>
      <dgm:t>
        <a:bodyPr/>
        <a:lstStyle/>
        <a:p>
          <a:endParaRPr lang="es-ES"/>
        </a:p>
      </dgm:t>
    </dgm:pt>
    <dgm:pt modelId="{1A731CBB-BFC0-A54F-9A4B-9A05F7C054DE}">
      <dgm:prSet phldrT="[Texto]"/>
      <dgm:spPr>
        <a:solidFill>
          <a:srgbClr val="56B5BF"/>
        </a:solidFill>
      </dgm:spPr>
      <dgm:t>
        <a:bodyPr/>
        <a:lstStyle/>
        <a:p>
          <a:r>
            <a:rPr lang="es-ES" dirty="0" err="1"/>
            <a:t>core</a:t>
          </a:r>
          <a:endParaRPr lang="es-ES" dirty="0"/>
        </a:p>
      </dgm:t>
    </dgm:pt>
    <dgm:pt modelId="{62EAC823-3C88-C64B-B075-145957784124}" type="parTrans" cxnId="{82DDB3B7-A98F-6844-83E2-A3F6127988E9}">
      <dgm:prSet/>
      <dgm:spPr/>
      <dgm:t>
        <a:bodyPr/>
        <a:lstStyle/>
        <a:p>
          <a:endParaRPr lang="es-ES"/>
        </a:p>
      </dgm:t>
    </dgm:pt>
    <dgm:pt modelId="{386C832F-1BC4-724B-97ED-E2EF4D24A5FA}" type="sibTrans" cxnId="{82DDB3B7-A98F-6844-83E2-A3F6127988E9}">
      <dgm:prSet/>
      <dgm:spPr/>
      <dgm:t>
        <a:bodyPr/>
        <a:lstStyle/>
        <a:p>
          <a:endParaRPr lang="es-ES"/>
        </a:p>
      </dgm:t>
    </dgm:pt>
    <dgm:pt modelId="{120FE2E7-4DBA-0240-BA49-8BB500DBFAC2}">
      <dgm:prSet phldrT="[Texto]"/>
      <dgm:spPr>
        <a:solidFill>
          <a:srgbClr val="56B5BF"/>
        </a:solidFill>
      </dgm:spPr>
      <dgm:t>
        <a:bodyPr/>
        <a:lstStyle/>
        <a:p>
          <a:r>
            <a:rPr lang="es-ES" dirty="0" err="1"/>
            <a:t>rest</a:t>
          </a:r>
          <a:endParaRPr lang="es-ES" dirty="0"/>
        </a:p>
      </dgm:t>
    </dgm:pt>
    <dgm:pt modelId="{E356826A-D3EF-3A4E-8FEA-FDC6F6BF6718}" type="parTrans" cxnId="{F2157A99-6D0E-0149-AFAB-FC0B3D76BCF9}">
      <dgm:prSet/>
      <dgm:spPr/>
      <dgm:t>
        <a:bodyPr/>
        <a:lstStyle/>
        <a:p>
          <a:endParaRPr lang="es-ES"/>
        </a:p>
      </dgm:t>
    </dgm:pt>
    <dgm:pt modelId="{BEE409DA-6DE2-1145-BDB1-1B5228361937}" type="sibTrans" cxnId="{F2157A99-6D0E-0149-AFAB-FC0B3D76BCF9}">
      <dgm:prSet/>
      <dgm:spPr/>
      <dgm:t>
        <a:bodyPr/>
        <a:lstStyle/>
        <a:p>
          <a:endParaRPr lang="es-ES"/>
        </a:p>
      </dgm:t>
    </dgm:pt>
    <dgm:pt modelId="{2EA23CF8-FB96-7F41-B556-62602FD7920A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model</a:t>
          </a:r>
          <a:endParaRPr lang="es-ES" dirty="0"/>
        </a:p>
      </dgm:t>
    </dgm:pt>
    <dgm:pt modelId="{3D8D1575-C6A8-2E49-9299-42EADE77A7B2}" type="parTrans" cxnId="{2C8AE872-85F4-234F-AA81-304C2397566D}">
      <dgm:prSet/>
      <dgm:spPr/>
      <dgm:t>
        <a:bodyPr/>
        <a:lstStyle/>
        <a:p>
          <a:endParaRPr lang="es-ES"/>
        </a:p>
      </dgm:t>
    </dgm:pt>
    <dgm:pt modelId="{01FCAB18-ACFE-3944-9F1D-7F7730BD8FBB}" type="sibTrans" cxnId="{2C8AE872-85F4-234F-AA81-304C2397566D}">
      <dgm:prSet/>
      <dgm:spPr/>
      <dgm:t>
        <a:bodyPr/>
        <a:lstStyle/>
        <a:p>
          <a:endParaRPr lang="es-ES"/>
        </a:p>
      </dgm:t>
    </dgm:pt>
    <dgm:pt modelId="{EAF40F38-0B44-714D-A6AC-08F77A57333E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repositories</a:t>
          </a:r>
          <a:endParaRPr lang="es-ES" dirty="0"/>
        </a:p>
      </dgm:t>
    </dgm:pt>
    <dgm:pt modelId="{A3C011D4-F7CF-F343-A6C2-F9703EB65EA2}" type="parTrans" cxnId="{0594FE20-6543-1948-9775-D9A3A5064B4D}">
      <dgm:prSet/>
      <dgm:spPr/>
      <dgm:t>
        <a:bodyPr/>
        <a:lstStyle/>
        <a:p>
          <a:endParaRPr lang="es-ES"/>
        </a:p>
      </dgm:t>
    </dgm:pt>
    <dgm:pt modelId="{B7C40902-F194-1241-BC84-DD662099B908}" type="sibTrans" cxnId="{0594FE20-6543-1948-9775-D9A3A5064B4D}">
      <dgm:prSet/>
      <dgm:spPr/>
      <dgm:t>
        <a:bodyPr/>
        <a:lstStyle/>
        <a:p>
          <a:endParaRPr lang="es-ES"/>
        </a:p>
      </dgm:t>
    </dgm:pt>
    <dgm:pt modelId="{4597A3FB-FA62-3447-895F-61B37514A1E1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services</a:t>
          </a:r>
          <a:endParaRPr lang="es-ES" dirty="0"/>
        </a:p>
      </dgm:t>
    </dgm:pt>
    <dgm:pt modelId="{D046C887-EA57-0D4A-959D-7667D2207F74}" type="parTrans" cxnId="{3BC67A43-1F69-BD45-ACF0-452B41CA9A3A}">
      <dgm:prSet/>
      <dgm:spPr/>
      <dgm:t>
        <a:bodyPr/>
        <a:lstStyle/>
        <a:p>
          <a:endParaRPr lang="es-ES"/>
        </a:p>
      </dgm:t>
    </dgm:pt>
    <dgm:pt modelId="{BC2C9345-A8BF-D041-BE67-1EA346CB53D5}" type="sibTrans" cxnId="{3BC67A43-1F69-BD45-ACF0-452B41CA9A3A}">
      <dgm:prSet/>
      <dgm:spPr/>
      <dgm:t>
        <a:bodyPr/>
        <a:lstStyle/>
        <a:p>
          <a:endParaRPr lang="es-ES"/>
        </a:p>
      </dgm:t>
    </dgm:pt>
    <dgm:pt modelId="{19A9A440-F18A-5F44-B85C-08ADFE07E06D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controllers</a:t>
          </a:r>
          <a:endParaRPr lang="es-ES" dirty="0"/>
        </a:p>
      </dgm:t>
    </dgm:pt>
    <dgm:pt modelId="{BFB41303-69D0-0B48-A93E-A60396AE11CB}" type="parTrans" cxnId="{76F5D7A9-B5EB-9546-A0C5-1F89C7463F0C}">
      <dgm:prSet/>
      <dgm:spPr/>
      <dgm:t>
        <a:bodyPr/>
        <a:lstStyle/>
        <a:p>
          <a:endParaRPr lang="es-ES"/>
        </a:p>
      </dgm:t>
    </dgm:pt>
    <dgm:pt modelId="{20E7BA6D-FF4C-5142-A092-4933A563BD7C}" type="sibTrans" cxnId="{76F5D7A9-B5EB-9546-A0C5-1F89C7463F0C}">
      <dgm:prSet/>
      <dgm:spPr/>
      <dgm:t>
        <a:bodyPr/>
        <a:lstStyle/>
        <a:p>
          <a:endParaRPr lang="es-ES"/>
        </a:p>
      </dgm:t>
    </dgm:pt>
    <dgm:pt modelId="{12B0A9D8-64DD-8946-8332-CAD71F7AA455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converters</a:t>
          </a:r>
          <a:endParaRPr lang="es-ES" dirty="0"/>
        </a:p>
      </dgm:t>
    </dgm:pt>
    <dgm:pt modelId="{6C1019D9-6CAF-3343-AEBB-5A8BD7C0F4E0}" type="parTrans" cxnId="{2492EE09-7DDB-3B44-984C-61C3B788A11E}">
      <dgm:prSet/>
      <dgm:spPr/>
      <dgm:t>
        <a:bodyPr/>
        <a:lstStyle/>
        <a:p>
          <a:endParaRPr lang="es-ES"/>
        </a:p>
      </dgm:t>
    </dgm:pt>
    <dgm:pt modelId="{1E0CBDC4-0134-E041-B5B5-770FFB2F902D}" type="sibTrans" cxnId="{2492EE09-7DDB-3B44-984C-61C3B788A11E}">
      <dgm:prSet/>
      <dgm:spPr/>
      <dgm:t>
        <a:bodyPr/>
        <a:lstStyle/>
        <a:p>
          <a:endParaRPr lang="es-ES"/>
        </a:p>
      </dgm:t>
    </dgm:pt>
    <dgm:pt modelId="{6774A461-00FD-1947-9061-47DB9FF5A4D6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services</a:t>
          </a:r>
          <a:endParaRPr lang="es-ES" dirty="0"/>
        </a:p>
      </dgm:t>
    </dgm:pt>
    <dgm:pt modelId="{564DE433-93F3-8D41-9139-1B9E36C8B5A6}" type="parTrans" cxnId="{872A9B5D-23DA-274B-9708-4B7A7B1B2381}">
      <dgm:prSet/>
      <dgm:spPr/>
      <dgm:t>
        <a:bodyPr/>
        <a:lstStyle/>
        <a:p>
          <a:endParaRPr lang="es-ES"/>
        </a:p>
      </dgm:t>
    </dgm:pt>
    <dgm:pt modelId="{7FD3AB7C-E466-B04B-8ADB-8403B1652D21}" type="sibTrans" cxnId="{872A9B5D-23DA-274B-9708-4B7A7B1B2381}">
      <dgm:prSet/>
      <dgm:spPr/>
      <dgm:t>
        <a:bodyPr/>
        <a:lstStyle/>
        <a:p>
          <a:endParaRPr lang="es-ES"/>
        </a:p>
      </dgm:t>
    </dgm:pt>
    <dgm:pt modelId="{1FD12C07-315E-9D4E-B638-DCE033679B29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dtos</a:t>
          </a:r>
          <a:endParaRPr lang="es-ES" dirty="0"/>
        </a:p>
      </dgm:t>
    </dgm:pt>
    <dgm:pt modelId="{7A0CC737-1245-D841-8950-9B9912DECEFA}" type="parTrans" cxnId="{F6CE20A1-E5B7-6E47-A8C3-5CE487D71209}">
      <dgm:prSet/>
      <dgm:spPr/>
      <dgm:t>
        <a:bodyPr/>
        <a:lstStyle/>
        <a:p>
          <a:endParaRPr lang="es-ES"/>
        </a:p>
      </dgm:t>
    </dgm:pt>
    <dgm:pt modelId="{68792DDD-104C-4C45-920E-1FE68BF9F242}" type="sibTrans" cxnId="{F6CE20A1-E5B7-6E47-A8C3-5CE487D71209}">
      <dgm:prSet/>
      <dgm:spPr/>
      <dgm:t>
        <a:bodyPr/>
        <a:lstStyle/>
        <a:p>
          <a:endParaRPr lang="es-ES"/>
        </a:p>
      </dgm:t>
    </dgm:pt>
    <dgm:pt modelId="{7E25BA7D-90F8-104C-A177-0F0290507122}" type="pres">
      <dgm:prSet presAssocID="{2B7C06C7-68E0-EE4E-A67D-723F91A4B9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B011F7E-5E46-FB49-A775-8779F7C0D041}" type="pres">
      <dgm:prSet presAssocID="{26121489-97AE-A648-B0F6-442F946D4CBD}" presName="root1" presStyleCnt="0"/>
      <dgm:spPr/>
    </dgm:pt>
    <dgm:pt modelId="{AB143659-FD36-764A-8E96-86289C230ACC}" type="pres">
      <dgm:prSet presAssocID="{26121489-97AE-A648-B0F6-442F946D4CBD}" presName="LevelOneTextNode" presStyleLbl="node0" presStyleIdx="0" presStyleCnt="1">
        <dgm:presLayoutVars>
          <dgm:chPref val="3"/>
        </dgm:presLayoutVars>
      </dgm:prSet>
      <dgm:spPr/>
    </dgm:pt>
    <dgm:pt modelId="{49D452E8-1786-0146-8168-E9CC8F276C8B}" type="pres">
      <dgm:prSet presAssocID="{26121489-97AE-A648-B0F6-442F946D4CBD}" presName="level2hierChild" presStyleCnt="0"/>
      <dgm:spPr/>
    </dgm:pt>
    <dgm:pt modelId="{09CFA677-8BA5-E043-A3C8-F201DA3B1B1C}" type="pres">
      <dgm:prSet presAssocID="{62EAC823-3C88-C64B-B075-145957784124}" presName="conn2-1" presStyleLbl="parChTrans1D2" presStyleIdx="0" presStyleCnt="2"/>
      <dgm:spPr/>
    </dgm:pt>
    <dgm:pt modelId="{CB6CA2B4-492C-FD4D-9837-CB75414047CA}" type="pres">
      <dgm:prSet presAssocID="{62EAC823-3C88-C64B-B075-145957784124}" presName="connTx" presStyleLbl="parChTrans1D2" presStyleIdx="0" presStyleCnt="2"/>
      <dgm:spPr/>
    </dgm:pt>
    <dgm:pt modelId="{288D8BB4-952A-9A40-8FC5-1A2C9AA733CE}" type="pres">
      <dgm:prSet presAssocID="{1A731CBB-BFC0-A54F-9A4B-9A05F7C054DE}" presName="root2" presStyleCnt="0"/>
      <dgm:spPr/>
    </dgm:pt>
    <dgm:pt modelId="{DAE00DC8-D6C7-674B-B0FB-C0555716DB9A}" type="pres">
      <dgm:prSet presAssocID="{1A731CBB-BFC0-A54F-9A4B-9A05F7C054DE}" presName="LevelTwoTextNode" presStyleLbl="node2" presStyleIdx="0" presStyleCnt="2">
        <dgm:presLayoutVars>
          <dgm:chPref val="3"/>
        </dgm:presLayoutVars>
      </dgm:prSet>
      <dgm:spPr/>
    </dgm:pt>
    <dgm:pt modelId="{0DC456B8-7718-524B-93B8-3A69431BAC4F}" type="pres">
      <dgm:prSet presAssocID="{1A731CBB-BFC0-A54F-9A4B-9A05F7C054DE}" presName="level3hierChild" presStyleCnt="0"/>
      <dgm:spPr/>
    </dgm:pt>
    <dgm:pt modelId="{9ECA2716-ED90-8647-A926-ABF720B43537}" type="pres">
      <dgm:prSet presAssocID="{3D8D1575-C6A8-2E49-9299-42EADE77A7B2}" presName="conn2-1" presStyleLbl="parChTrans1D3" presStyleIdx="0" presStyleCnt="7"/>
      <dgm:spPr/>
    </dgm:pt>
    <dgm:pt modelId="{4B82B4E7-A32A-FD44-869C-5517A937557D}" type="pres">
      <dgm:prSet presAssocID="{3D8D1575-C6A8-2E49-9299-42EADE77A7B2}" presName="connTx" presStyleLbl="parChTrans1D3" presStyleIdx="0" presStyleCnt="7"/>
      <dgm:spPr/>
    </dgm:pt>
    <dgm:pt modelId="{3368CA0B-45B4-E448-9B12-007A81AE72B7}" type="pres">
      <dgm:prSet presAssocID="{2EA23CF8-FB96-7F41-B556-62602FD7920A}" presName="root2" presStyleCnt="0"/>
      <dgm:spPr/>
    </dgm:pt>
    <dgm:pt modelId="{05590158-A6A5-F64D-A3E9-52CF5E3D5512}" type="pres">
      <dgm:prSet presAssocID="{2EA23CF8-FB96-7F41-B556-62602FD7920A}" presName="LevelTwoTextNode" presStyleLbl="node3" presStyleIdx="0" presStyleCnt="7">
        <dgm:presLayoutVars>
          <dgm:chPref val="3"/>
        </dgm:presLayoutVars>
      </dgm:prSet>
      <dgm:spPr/>
    </dgm:pt>
    <dgm:pt modelId="{2AF9B0A4-4E15-DC4F-928E-457AE86193EB}" type="pres">
      <dgm:prSet presAssocID="{2EA23CF8-FB96-7F41-B556-62602FD7920A}" presName="level3hierChild" presStyleCnt="0"/>
      <dgm:spPr/>
    </dgm:pt>
    <dgm:pt modelId="{BC7EE34C-B658-1D4D-BDCF-34F2F6A4ADBE}" type="pres">
      <dgm:prSet presAssocID="{A3C011D4-F7CF-F343-A6C2-F9703EB65EA2}" presName="conn2-1" presStyleLbl="parChTrans1D3" presStyleIdx="1" presStyleCnt="7"/>
      <dgm:spPr/>
    </dgm:pt>
    <dgm:pt modelId="{D5FCAD9B-D709-FC45-898B-5DD4B5272478}" type="pres">
      <dgm:prSet presAssocID="{A3C011D4-F7CF-F343-A6C2-F9703EB65EA2}" presName="connTx" presStyleLbl="parChTrans1D3" presStyleIdx="1" presStyleCnt="7"/>
      <dgm:spPr/>
    </dgm:pt>
    <dgm:pt modelId="{64A75451-9980-674E-AD6A-2BBC4414499B}" type="pres">
      <dgm:prSet presAssocID="{EAF40F38-0B44-714D-A6AC-08F77A57333E}" presName="root2" presStyleCnt="0"/>
      <dgm:spPr/>
    </dgm:pt>
    <dgm:pt modelId="{A48D6F72-A82C-A74D-8747-2B1BBD68AAD5}" type="pres">
      <dgm:prSet presAssocID="{EAF40F38-0B44-714D-A6AC-08F77A57333E}" presName="LevelTwoTextNode" presStyleLbl="node3" presStyleIdx="1" presStyleCnt="7">
        <dgm:presLayoutVars>
          <dgm:chPref val="3"/>
        </dgm:presLayoutVars>
      </dgm:prSet>
      <dgm:spPr/>
    </dgm:pt>
    <dgm:pt modelId="{92FF0D7A-68F8-9C4B-BF8C-803B970027E7}" type="pres">
      <dgm:prSet presAssocID="{EAF40F38-0B44-714D-A6AC-08F77A57333E}" presName="level3hierChild" presStyleCnt="0"/>
      <dgm:spPr/>
    </dgm:pt>
    <dgm:pt modelId="{E96E8E22-F894-7249-8E79-47281627274D}" type="pres">
      <dgm:prSet presAssocID="{D046C887-EA57-0D4A-959D-7667D2207F74}" presName="conn2-1" presStyleLbl="parChTrans1D3" presStyleIdx="2" presStyleCnt="7"/>
      <dgm:spPr/>
    </dgm:pt>
    <dgm:pt modelId="{4E8E7193-5EA4-324A-B139-E0110B48AE96}" type="pres">
      <dgm:prSet presAssocID="{D046C887-EA57-0D4A-959D-7667D2207F74}" presName="connTx" presStyleLbl="parChTrans1D3" presStyleIdx="2" presStyleCnt="7"/>
      <dgm:spPr/>
    </dgm:pt>
    <dgm:pt modelId="{37E1FE1A-1A1A-C542-8E1C-F26760738967}" type="pres">
      <dgm:prSet presAssocID="{4597A3FB-FA62-3447-895F-61B37514A1E1}" presName="root2" presStyleCnt="0"/>
      <dgm:spPr/>
    </dgm:pt>
    <dgm:pt modelId="{8E4B809E-9B77-9E46-8BAE-6B5E1A89FD4E}" type="pres">
      <dgm:prSet presAssocID="{4597A3FB-FA62-3447-895F-61B37514A1E1}" presName="LevelTwoTextNode" presStyleLbl="node3" presStyleIdx="2" presStyleCnt="7">
        <dgm:presLayoutVars>
          <dgm:chPref val="3"/>
        </dgm:presLayoutVars>
      </dgm:prSet>
      <dgm:spPr/>
    </dgm:pt>
    <dgm:pt modelId="{06D873C2-58E0-254F-A4FD-450379A824A3}" type="pres">
      <dgm:prSet presAssocID="{4597A3FB-FA62-3447-895F-61B37514A1E1}" presName="level3hierChild" presStyleCnt="0"/>
      <dgm:spPr/>
    </dgm:pt>
    <dgm:pt modelId="{3FF62E7A-B9EC-0448-8416-3B3B5F31AF0E}" type="pres">
      <dgm:prSet presAssocID="{E356826A-D3EF-3A4E-8FEA-FDC6F6BF6718}" presName="conn2-1" presStyleLbl="parChTrans1D2" presStyleIdx="1" presStyleCnt="2"/>
      <dgm:spPr/>
    </dgm:pt>
    <dgm:pt modelId="{CCDC2920-263B-4E4D-A127-2FB181D3A848}" type="pres">
      <dgm:prSet presAssocID="{E356826A-D3EF-3A4E-8FEA-FDC6F6BF6718}" presName="connTx" presStyleLbl="parChTrans1D2" presStyleIdx="1" presStyleCnt="2"/>
      <dgm:spPr/>
    </dgm:pt>
    <dgm:pt modelId="{67408A3D-501B-2844-86BD-6F538978F7FF}" type="pres">
      <dgm:prSet presAssocID="{120FE2E7-4DBA-0240-BA49-8BB500DBFAC2}" presName="root2" presStyleCnt="0"/>
      <dgm:spPr/>
    </dgm:pt>
    <dgm:pt modelId="{61B57048-12EE-D64E-B001-CD6002F7014F}" type="pres">
      <dgm:prSet presAssocID="{120FE2E7-4DBA-0240-BA49-8BB500DBFAC2}" presName="LevelTwoTextNode" presStyleLbl="node2" presStyleIdx="1" presStyleCnt="2">
        <dgm:presLayoutVars>
          <dgm:chPref val="3"/>
        </dgm:presLayoutVars>
      </dgm:prSet>
      <dgm:spPr/>
    </dgm:pt>
    <dgm:pt modelId="{D362CCF3-DF29-3842-8466-8E5BEF8085ED}" type="pres">
      <dgm:prSet presAssocID="{120FE2E7-4DBA-0240-BA49-8BB500DBFAC2}" presName="level3hierChild" presStyleCnt="0"/>
      <dgm:spPr/>
    </dgm:pt>
    <dgm:pt modelId="{2A1A2988-B2BD-CE4D-8505-48FCB6267937}" type="pres">
      <dgm:prSet presAssocID="{BFB41303-69D0-0B48-A93E-A60396AE11CB}" presName="conn2-1" presStyleLbl="parChTrans1D3" presStyleIdx="3" presStyleCnt="7"/>
      <dgm:spPr/>
    </dgm:pt>
    <dgm:pt modelId="{1BB8C052-32D3-284D-986D-D2EAD622D6B5}" type="pres">
      <dgm:prSet presAssocID="{BFB41303-69D0-0B48-A93E-A60396AE11CB}" presName="connTx" presStyleLbl="parChTrans1D3" presStyleIdx="3" presStyleCnt="7"/>
      <dgm:spPr/>
    </dgm:pt>
    <dgm:pt modelId="{4A7D6C2A-E4C3-1B42-9831-0CB2EE2B6665}" type="pres">
      <dgm:prSet presAssocID="{19A9A440-F18A-5F44-B85C-08ADFE07E06D}" presName="root2" presStyleCnt="0"/>
      <dgm:spPr/>
    </dgm:pt>
    <dgm:pt modelId="{B54B8263-95BF-7D40-86BD-622B6283EE1D}" type="pres">
      <dgm:prSet presAssocID="{19A9A440-F18A-5F44-B85C-08ADFE07E06D}" presName="LevelTwoTextNode" presStyleLbl="node3" presStyleIdx="3" presStyleCnt="7">
        <dgm:presLayoutVars>
          <dgm:chPref val="3"/>
        </dgm:presLayoutVars>
      </dgm:prSet>
      <dgm:spPr/>
    </dgm:pt>
    <dgm:pt modelId="{BA55BC3F-4DDC-D240-9F7C-B03A1B6EF757}" type="pres">
      <dgm:prSet presAssocID="{19A9A440-F18A-5F44-B85C-08ADFE07E06D}" presName="level3hierChild" presStyleCnt="0"/>
      <dgm:spPr/>
    </dgm:pt>
    <dgm:pt modelId="{A631AC4D-639D-DD4D-AA27-F023A34BD766}" type="pres">
      <dgm:prSet presAssocID="{6C1019D9-6CAF-3343-AEBB-5A8BD7C0F4E0}" presName="conn2-1" presStyleLbl="parChTrans1D3" presStyleIdx="4" presStyleCnt="7"/>
      <dgm:spPr/>
    </dgm:pt>
    <dgm:pt modelId="{C475955A-3041-BE41-8F0F-3A83235D5348}" type="pres">
      <dgm:prSet presAssocID="{6C1019D9-6CAF-3343-AEBB-5A8BD7C0F4E0}" presName="connTx" presStyleLbl="parChTrans1D3" presStyleIdx="4" presStyleCnt="7"/>
      <dgm:spPr/>
    </dgm:pt>
    <dgm:pt modelId="{E4300540-7A1F-F144-93BC-0281CAB4BE59}" type="pres">
      <dgm:prSet presAssocID="{12B0A9D8-64DD-8946-8332-CAD71F7AA455}" presName="root2" presStyleCnt="0"/>
      <dgm:spPr/>
    </dgm:pt>
    <dgm:pt modelId="{0025C32D-A266-774B-984B-66EF79DB65A8}" type="pres">
      <dgm:prSet presAssocID="{12B0A9D8-64DD-8946-8332-CAD71F7AA455}" presName="LevelTwoTextNode" presStyleLbl="node3" presStyleIdx="4" presStyleCnt="7">
        <dgm:presLayoutVars>
          <dgm:chPref val="3"/>
        </dgm:presLayoutVars>
      </dgm:prSet>
      <dgm:spPr/>
    </dgm:pt>
    <dgm:pt modelId="{B464571E-0E4B-9B45-9C65-420B68F5F3A4}" type="pres">
      <dgm:prSet presAssocID="{12B0A9D8-64DD-8946-8332-CAD71F7AA455}" presName="level3hierChild" presStyleCnt="0"/>
      <dgm:spPr/>
    </dgm:pt>
    <dgm:pt modelId="{F45B5DD7-E39C-334B-B988-533CD25DCF6D}" type="pres">
      <dgm:prSet presAssocID="{564DE433-93F3-8D41-9139-1B9E36C8B5A6}" presName="conn2-1" presStyleLbl="parChTrans1D3" presStyleIdx="5" presStyleCnt="7"/>
      <dgm:spPr/>
    </dgm:pt>
    <dgm:pt modelId="{738E4BE4-95D5-3544-8D30-A52250B7B555}" type="pres">
      <dgm:prSet presAssocID="{564DE433-93F3-8D41-9139-1B9E36C8B5A6}" presName="connTx" presStyleLbl="parChTrans1D3" presStyleIdx="5" presStyleCnt="7"/>
      <dgm:spPr/>
    </dgm:pt>
    <dgm:pt modelId="{061EBD07-DF88-8543-A80F-CA8BD625AFAC}" type="pres">
      <dgm:prSet presAssocID="{6774A461-00FD-1947-9061-47DB9FF5A4D6}" presName="root2" presStyleCnt="0"/>
      <dgm:spPr/>
    </dgm:pt>
    <dgm:pt modelId="{8085C1F1-0891-E14F-A62D-018774604875}" type="pres">
      <dgm:prSet presAssocID="{6774A461-00FD-1947-9061-47DB9FF5A4D6}" presName="LevelTwoTextNode" presStyleLbl="node3" presStyleIdx="5" presStyleCnt="7">
        <dgm:presLayoutVars>
          <dgm:chPref val="3"/>
        </dgm:presLayoutVars>
      </dgm:prSet>
      <dgm:spPr/>
    </dgm:pt>
    <dgm:pt modelId="{397A786D-178C-5C43-8E2C-A6586E0C1952}" type="pres">
      <dgm:prSet presAssocID="{6774A461-00FD-1947-9061-47DB9FF5A4D6}" presName="level3hierChild" presStyleCnt="0"/>
      <dgm:spPr/>
    </dgm:pt>
    <dgm:pt modelId="{9C1C22A8-2E0C-EB4B-967E-24371D94C6BF}" type="pres">
      <dgm:prSet presAssocID="{7A0CC737-1245-D841-8950-9B9912DECEFA}" presName="conn2-1" presStyleLbl="parChTrans1D3" presStyleIdx="6" presStyleCnt="7"/>
      <dgm:spPr/>
    </dgm:pt>
    <dgm:pt modelId="{884AD186-3AAA-8145-B05B-BC272FA58B6F}" type="pres">
      <dgm:prSet presAssocID="{7A0CC737-1245-D841-8950-9B9912DECEFA}" presName="connTx" presStyleLbl="parChTrans1D3" presStyleIdx="6" presStyleCnt="7"/>
      <dgm:spPr/>
    </dgm:pt>
    <dgm:pt modelId="{016216AB-7591-5845-B131-D2E1C12856F9}" type="pres">
      <dgm:prSet presAssocID="{1FD12C07-315E-9D4E-B638-DCE033679B29}" presName="root2" presStyleCnt="0"/>
      <dgm:spPr/>
    </dgm:pt>
    <dgm:pt modelId="{E20F12BB-34FB-5345-9C54-5BBC6F883568}" type="pres">
      <dgm:prSet presAssocID="{1FD12C07-315E-9D4E-B638-DCE033679B29}" presName="LevelTwoTextNode" presStyleLbl="node3" presStyleIdx="6" presStyleCnt="7">
        <dgm:presLayoutVars>
          <dgm:chPref val="3"/>
        </dgm:presLayoutVars>
      </dgm:prSet>
      <dgm:spPr/>
    </dgm:pt>
    <dgm:pt modelId="{C462F179-E782-B74C-A0A8-0DF7A1FB8DAB}" type="pres">
      <dgm:prSet presAssocID="{1FD12C07-315E-9D4E-B638-DCE033679B29}" presName="level3hierChild" presStyleCnt="0"/>
      <dgm:spPr/>
    </dgm:pt>
  </dgm:ptLst>
  <dgm:cxnLst>
    <dgm:cxn modelId="{DA3AE602-4BFA-EF41-822D-9FF4255674F9}" type="presOf" srcId="{564DE433-93F3-8D41-9139-1B9E36C8B5A6}" destId="{738E4BE4-95D5-3544-8D30-A52250B7B555}" srcOrd="1" destOrd="0" presId="urn:microsoft.com/office/officeart/2005/8/layout/hierarchy2"/>
    <dgm:cxn modelId="{2492EE09-7DDB-3B44-984C-61C3B788A11E}" srcId="{120FE2E7-4DBA-0240-BA49-8BB500DBFAC2}" destId="{12B0A9D8-64DD-8946-8332-CAD71F7AA455}" srcOrd="1" destOrd="0" parTransId="{6C1019D9-6CAF-3343-AEBB-5A8BD7C0F4E0}" sibTransId="{1E0CBDC4-0134-E041-B5B5-770FFB2F902D}"/>
    <dgm:cxn modelId="{CFA82F10-6CD4-234A-9A99-1C4BDF1EA5BF}" srcId="{2B7C06C7-68E0-EE4E-A67D-723F91A4B979}" destId="{26121489-97AE-A648-B0F6-442F946D4CBD}" srcOrd="0" destOrd="0" parTransId="{FB2F7E2F-716B-EA4A-A985-B3B430194AA1}" sibTransId="{51E85E24-C41D-DA4C-98A3-76B979B6FC9F}"/>
    <dgm:cxn modelId="{CFAFDF11-02D4-BE4B-93F3-6A02BA21006E}" type="presOf" srcId="{2B7C06C7-68E0-EE4E-A67D-723F91A4B979}" destId="{7E25BA7D-90F8-104C-A177-0F0290507122}" srcOrd="0" destOrd="0" presId="urn:microsoft.com/office/officeart/2005/8/layout/hierarchy2"/>
    <dgm:cxn modelId="{0594FE20-6543-1948-9775-D9A3A5064B4D}" srcId="{1A731CBB-BFC0-A54F-9A4B-9A05F7C054DE}" destId="{EAF40F38-0B44-714D-A6AC-08F77A57333E}" srcOrd="1" destOrd="0" parTransId="{A3C011D4-F7CF-F343-A6C2-F9703EB65EA2}" sibTransId="{B7C40902-F194-1241-BC84-DD662099B908}"/>
    <dgm:cxn modelId="{EAAA4621-3165-1748-81D1-C8811123D375}" type="presOf" srcId="{12B0A9D8-64DD-8946-8332-CAD71F7AA455}" destId="{0025C32D-A266-774B-984B-66EF79DB65A8}" srcOrd="0" destOrd="0" presId="urn:microsoft.com/office/officeart/2005/8/layout/hierarchy2"/>
    <dgm:cxn modelId="{8637EE34-D57D-704E-93E9-9CD3BA328417}" type="presOf" srcId="{A3C011D4-F7CF-F343-A6C2-F9703EB65EA2}" destId="{D5FCAD9B-D709-FC45-898B-5DD4B5272478}" srcOrd="1" destOrd="0" presId="urn:microsoft.com/office/officeart/2005/8/layout/hierarchy2"/>
    <dgm:cxn modelId="{7BBE093D-5DF1-3B47-BA09-5FEA4415B65C}" type="presOf" srcId="{1FD12C07-315E-9D4E-B638-DCE033679B29}" destId="{E20F12BB-34FB-5345-9C54-5BBC6F883568}" srcOrd="0" destOrd="0" presId="urn:microsoft.com/office/officeart/2005/8/layout/hierarchy2"/>
    <dgm:cxn modelId="{3BC67A43-1F69-BD45-ACF0-452B41CA9A3A}" srcId="{1A731CBB-BFC0-A54F-9A4B-9A05F7C054DE}" destId="{4597A3FB-FA62-3447-895F-61B37514A1E1}" srcOrd="2" destOrd="0" parTransId="{D046C887-EA57-0D4A-959D-7667D2207F74}" sibTransId="{BC2C9345-A8BF-D041-BE67-1EA346CB53D5}"/>
    <dgm:cxn modelId="{81F9CF4E-A453-7A46-A5FF-89F5C373F1FE}" type="presOf" srcId="{1A731CBB-BFC0-A54F-9A4B-9A05F7C054DE}" destId="{DAE00DC8-D6C7-674B-B0FB-C0555716DB9A}" srcOrd="0" destOrd="0" presId="urn:microsoft.com/office/officeart/2005/8/layout/hierarchy2"/>
    <dgm:cxn modelId="{3F08464F-FDCD-214A-83C7-6E94A48A0410}" type="presOf" srcId="{6C1019D9-6CAF-3343-AEBB-5A8BD7C0F4E0}" destId="{C475955A-3041-BE41-8F0F-3A83235D5348}" srcOrd="1" destOrd="0" presId="urn:microsoft.com/office/officeart/2005/8/layout/hierarchy2"/>
    <dgm:cxn modelId="{872A9B5D-23DA-274B-9708-4B7A7B1B2381}" srcId="{120FE2E7-4DBA-0240-BA49-8BB500DBFAC2}" destId="{6774A461-00FD-1947-9061-47DB9FF5A4D6}" srcOrd="2" destOrd="0" parTransId="{564DE433-93F3-8D41-9139-1B9E36C8B5A6}" sibTransId="{7FD3AB7C-E466-B04B-8ADB-8403B1652D21}"/>
    <dgm:cxn modelId="{4D93E160-A282-3A46-8946-C7CD6084E6B6}" type="presOf" srcId="{3D8D1575-C6A8-2E49-9299-42EADE77A7B2}" destId="{4B82B4E7-A32A-FD44-869C-5517A937557D}" srcOrd="1" destOrd="0" presId="urn:microsoft.com/office/officeart/2005/8/layout/hierarchy2"/>
    <dgm:cxn modelId="{C748FC62-ADFD-BA47-ACB9-FE9A9311A5C7}" type="presOf" srcId="{7A0CC737-1245-D841-8950-9B9912DECEFA}" destId="{9C1C22A8-2E0C-EB4B-967E-24371D94C6BF}" srcOrd="0" destOrd="0" presId="urn:microsoft.com/office/officeart/2005/8/layout/hierarchy2"/>
    <dgm:cxn modelId="{2CEE076C-E6BB-6142-AC0C-13526245E74B}" type="presOf" srcId="{D046C887-EA57-0D4A-959D-7667D2207F74}" destId="{4E8E7193-5EA4-324A-B139-E0110B48AE96}" srcOrd="1" destOrd="0" presId="urn:microsoft.com/office/officeart/2005/8/layout/hierarchy2"/>
    <dgm:cxn modelId="{2C8AE872-85F4-234F-AA81-304C2397566D}" srcId="{1A731CBB-BFC0-A54F-9A4B-9A05F7C054DE}" destId="{2EA23CF8-FB96-7F41-B556-62602FD7920A}" srcOrd="0" destOrd="0" parTransId="{3D8D1575-C6A8-2E49-9299-42EADE77A7B2}" sibTransId="{01FCAB18-ACFE-3944-9F1D-7F7730BD8FBB}"/>
    <dgm:cxn modelId="{5AF0F174-DE5D-0848-850F-E7E243B26A2C}" type="presOf" srcId="{6774A461-00FD-1947-9061-47DB9FF5A4D6}" destId="{8085C1F1-0891-E14F-A62D-018774604875}" srcOrd="0" destOrd="0" presId="urn:microsoft.com/office/officeart/2005/8/layout/hierarchy2"/>
    <dgm:cxn modelId="{CB3C4875-2CA5-AB4E-9865-9ABC7D6EC001}" type="presOf" srcId="{BFB41303-69D0-0B48-A93E-A60396AE11CB}" destId="{2A1A2988-B2BD-CE4D-8505-48FCB6267937}" srcOrd="0" destOrd="0" presId="urn:microsoft.com/office/officeart/2005/8/layout/hierarchy2"/>
    <dgm:cxn modelId="{60B2C177-95A2-3C47-9DA8-069804A4582C}" type="presOf" srcId="{E356826A-D3EF-3A4E-8FEA-FDC6F6BF6718}" destId="{3FF62E7A-B9EC-0448-8416-3B3B5F31AF0E}" srcOrd="0" destOrd="0" presId="urn:microsoft.com/office/officeart/2005/8/layout/hierarchy2"/>
    <dgm:cxn modelId="{D8097583-188C-4A42-B541-15885DE05886}" type="presOf" srcId="{62EAC823-3C88-C64B-B075-145957784124}" destId="{CB6CA2B4-492C-FD4D-9837-CB75414047CA}" srcOrd="1" destOrd="0" presId="urn:microsoft.com/office/officeart/2005/8/layout/hierarchy2"/>
    <dgm:cxn modelId="{02DFA58B-74A3-8340-90BC-E8DD6CDC063C}" type="presOf" srcId="{120FE2E7-4DBA-0240-BA49-8BB500DBFAC2}" destId="{61B57048-12EE-D64E-B001-CD6002F7014F}" srcOrd="0" destOrd="0" presId="urn:microsoft.com/office/officeart/2005/8/layout/hierarchy2"/>
    <dgm:cxn modelId="{FC155D8D-C120-3B44-B22C-D96EEDD9D38B}" type="presOf" srcId="{2EA23CF8-FB96-7F41-B556-62602FD7920A}" destId="{05590158-A6A5-F64D-A3E9-52CF5E3D5512}" srcOrd="0" destOrd="0" presId="urn:microsoft.com/office/officeart/2005/8/layout/hierarchy2"/>
    <dgm:cxn modelId="{5D599F8E-7D20-1249-946A-FD6C7EDCF014}" type="presOf" srcId="{26121489-97AE-A648-B0F6-442F946D4CBD}" destId="{AB143659-FD36-764A-8E96-86289C230ACC}" srcOrd="0" destOrd="0" presId="urn:microsoft.com/office/officeart/2005/8/layout/hierarchy2"/>
    <dgm:cxn modelId="{DFF80F93-608E-4B43-BBE6-08D4ACF84D5F}" type="presOf" srcId="{A3C011D4-F7CF-F343-A6C2-F9703EB65EA2}" destId="{BC7EE34C-B658-1D4D-BDCF-34F2F6A4ADBE}" srcOrd="0" destOrd="0" presId="urn:microsoft.com/office/officeart/2005/8/layout/hierarchy2"/>
    <dgm:cxn modelId="{F2157A99-6D0E-0149-AFAB-FC0B3D76BCF9}" srcId="{26121489-97AE-A648-B0F6-442F946D4CBD}" destId="{120FE2E7-4DBA-0240-BA49-8BB500DBFAC2}" srcOrd="1" destOrd="0" parTransId="{E356826A-D3EF-3A4E-8FEA-FDC6F6BF6718}" sibTransId="{BEE409DA-6DE2-1145-BDB1-1B5228361937}"/>
    <dgm:cxn modelId="{F6CE20A1-E5B7-6E47-A8C3-5CE487D71209}" srcId="{120FE2E7-4DBA-0240-BA49-8BB500DBFAC2}" destId="{1FD12C07-315E-9D4E-B638-DCE033679B29}" srcOrd="3" destOrd="0" parTransId="{7A0CC737-1245-D841-8950-9B9912DECEFA}" sibTransId="{68792DDD-104C-4C45-920E-1FE68BF9F242}"/>
    <dgm:cxn modelId="{64A65CA1-C801-5D4A-AC7F-4FB18A779734}" type="presOf" srcId="{D046C887-EA57-0D4A-959D-7667D2207F74}" destId="{E96E8E22-F894-7249-8E79-47281627274D}" srcOrd="0" destOrd="0" presId="urn:microsoft.com/office/officeart/2005/8/layout/hierarchy2"/>
    <dgm:cxn modelId="{2C2CBAA3-C7FF-3043-A39D-F7DD8E62F637}" type="presOf" srcId="{564DE433-93F3-8D41-9139-1B9E36C8B5A6}" destId="{F45B5DD7-E39C-334B-B988-533CD25DCF6D}" srcOrd="0" destOrd="0" presId="urn:microsoft.com/office/officeart/2005/8/layout/hierarchy2"/>
    <dgm:cxn modelId="{0D9915A7-5BDC-E649-A376-1E941B9E2466}" type="presOf" srcId="{6C1019D9-6CAF-3343-AEBB-5A8BD7C0F4E0}" destId="{A631AC4D-639D-DD4D-AA27-F023A34BD766}" srcOrd="0" destOrd="0" presId="urn:microsoft.com/office/officeart/2005/8/layout/hierarchy2"/>
    <dgm:cxn modelId="{76F5D7A9-B5EB-9546-A0C5-1F89C7463F0C}" srcId="{120FE2E7-4DBA-0240-BA49-8BB500DBFAC2}" destId="{19A9A440-F18A-5F44-B85C-08ADFE07E06D}" srcOrd="0" destOrd="0" parTransId="{BFB41303-69D0-0B48-A93E-A60396AE11CB}" sibTransId="{20E7BA6D-FF4C-5142-A092-4933A563BD7C}"/>
    <dgm:cxn modelId="{82DDB3B7-A98F-6844-83E2-A3F6127988E9}" srcId="{26121489-97AE-A648-B0F6-442F946D4CBD}" destId="{1A731CBB-BFC0-A54F-9A4B-9A05F7C054DE}" srcOrd="0" destOrd="0" parTransId="{62EAC823-3C88-C64B-B075-145957784124}" sibTransId="{386C832F-1BC4-724B-97ED-E2EF4D24A5FA}"/>
    <dgm:cxn modelId="{84DA44C2-6CE3-1045-8807-E1ABBA43810F}" type="presOf" srcId="{19A9A440-F18A-5F44-B85C-08ADFE07E06D}" destId="{B54B8263-95BF-7D40-86BD-622B6283EE1D}" srcOrd="0" destOrd="0" presId="urn:microsoft.com/office/officeart/2005/8/layout/hierarchy2"/>
    <dgm:cxn modelId="{5E344EC3-FD06-8A46-8C84-01CF528D5FDA}" type="presOf" srcId="{7A0CC737-1245-D841-8950-9B9912DECEFA}" destId="{884AD186-3AAA-8145-B05B-BC272FA58B6F}" srcOrd="1" destOrd="0" presId="urn:microsoft.com/office/officeart/2005/8/layout/hierarchy2"/>
    <dgm:cxn modelId="{EF04E9C6-8626-E240-9042-9FFAC707333F}" type="presOf" srcId="{62EAC823-3C88-C64B-B075-145957784124}" destId="{09CFA677-8BA5-E043-A3C8-F201DA3B1B1C}" srcOrd="0" destOrd="0" presId="urn:microsoft.com/office/officeart/2005/8/layout/hierarchy2"/>
    <dgm:cxn modelId="{A38F64CF-0F9B-754A-A324-D137D6D5DB9E}" type="presOf" srcId="{E356826A-D3EF-3A4E-8FEA-FDC6F6BF6718}" destId="{CCDC2920-263B-4E4D-A127-2FB181D3A848}" srcOrd="1" destOrd="0" presId="urn:microsoft.com/office/officeart/2005/8/layout/hierarchy2"/>
    <dgm:cxn modelId="{B715F7DD-382F-0346-AEDD-DA4DD667E42F}" type="presOf" srcId="{3D8D1575-C6A8-2E49-9299-42EADE77A7B2}" destId="{9ECA2716-ED90-8647-A926-ABF720B43537}" srcOrd="0" destOrd="0" presId="urn:microsoft.com/office/officeart/2005/8/layout/hierarchy2"/>
    <dgm:cxn modelId="{A78C77DE-791F-D545-9BB1-6F09B3DF8527}" type="presOf" srcId="{BFB41303-69D0-0B48-A93E-A60396AE11CB}" destId="{1BB8C052-32D3-284D-986D-D2EAD622D6B5}" srcOrd="1" destOrd="0" presId="urn:microsoft.com/office/officeart/2005/8/layout/hierarchy2"/>
    <dgm:cxn modelId="{F1FA3CF5-E2ED-1F40-8E5D-344E8B61B0EC}" type="presOf" srcId="{EAF40F38-0B44-714D-A6AC-08F77A57333E}" destId="{A48D6F72-A82C-A74D-8747-2B1BBD68AAD5}" srcOrd="0" destOrd="0" presId="urn:microsoft.com/office/officeart/2005/8/layout/hierarchy2"/>
    <dgm:cxn modelId="{BF6BB6FE-7506-1C4C-B754-5EB6685F904B}" type="presOf" srcId="{4597A3FB-FA62-3447-895F-61B37514A1E1}" destId="{8E4B809E-9B77-9E46-8BAE-6B5E1A89FD4E}" srcOrd="0" destOrd="0" presId="urn:microsoft.com/office/officeart/2005/8/layout/hierarchy2"/>
    <dgm:cxn modelId="{B12B8175-2490-EE49-9B43-740ADAD51A5F}" type="presParOf" srcId="{7E25BA7D-90F8-104C-A177-0F0290507122}" destId="{AB011F7E-5E46-FB49-A775-8779F7C0D041}" srcOrd="0" destOrd="0" presId="urn:microsoft.com/office/officeart/2005/8/layout/hierarchy2"/>
    <dgm:cxn modelId="{0D03C2A2-2EC4-7F4A-A135-C9508DD0C85A}" type="presParOf" srcId="{AB011F7E-5E46-FB49-A775-8779F7C0D041}" destId="{AB143659-FD36-764A-8E96-86289C230ACC}" srcOrd="0" destOrd="0" presId="urn:microsoft.com/office/officeart/2005/8/layout/hierarchy2"/>
    <dgm:cxn modelId="{D98E46BD-E060-DB43-B3B2-EF4AACFB255D}" type="presParOf" srcId="{AB011F7E-5E46-FB49-A775-8779F7C0D041}" destId="{49D452E8-1786-0146-8168-E9CC8F276C8B}" srcOrd="1" destOrd="0" presId="urn:microsoft.com/office/officeart/2005/8/layout/hierarchy2"/>
    <dgm:cxn modelId="{DA68AF90-5002-894B-B421-BD1737B77630}" type="presParOf" srcId="{49D452E8-1786-0146-8168-E9CC8F276C8B}" destId="{09CFA677-8BA5-E043-A3C8-F201DA3B1B1C}" srcOrd="0" destOrd="0" presId="urn:microsoft.com/office/officeart/2005/8/layout/hierarchy2"/>
    <dgm:cxn modelId="{C2440F86-6556-D44E-847A-585438966F6D}" type="presParOf" srcId="{09CFA677-8BA5-E043-A3C8-F201DA3B1B1C}" destId="{CB6CA2B4-492C-FD4D-9837-CB75414047CA}" srcOrd="0" destOrd="0" presId="urn:microsoft.com/office/officeart/2005/8/layout/hierarchy2"/>
    <dgm:cxn modelId="{1B9C227B-A4E2-F84B-8945-4282A6C2C450}" type="presParOf" srcId="{49D452E8-1786-0146-8168-E9CC8F276C8B}" destId="{288D8BB4-952A-9A40-8FC5-1A2C9AA733CE}" srcOrd="1" destOrd="0" presId="urn:microsoft.com/office/officeart/2005/8/layout/hierarchy2"/>
    <dgm:cxn modelId="{6AD0ED56-BD07-AB4B-BD1D-AF476F43599A}" type="presParOf" srcId="{288D8BB4-952A-9A40-8FC5-1A2C9AA733CE}" destId="{DAE00DC8-D6C7-674B-B0FB-C0555716DB9A}" srcOrd="0" destOrd="0" presId="urn:microsoft.com/office/officeart/2005/8/layout/hierarchy2"/>
    <dgm:cxn modelId="{EC0BB5B9-09A3-104B-9EAB-1B614EA1AB9C}" type="presParOf" srcId="{288D8BB4-952A-9A40-8FC5-1A2C9AA733CE}" destId="{0DC456B8-7718-524B-93B8-3A69431BAC4F}" srcOrd="1" destOrd="0" presId="urn:microsoft.com/office/officeart/2005/8/layout/hierarchy2"/>
    <dgm:cxn modelId="{85587658-6DA1-CE4A-AA2E-B22AF38E03C4}" type="presParOf" srcId="{0DC456B8-7718-524B-93B8-3A69431BAC4F}" destId="{9ECA2716-ED90-8647-A926-ABF720B43537}" srcOrd="0" destOrd="0" presId="urn:microsoft.com/office/officeart/2005/8/layout/hierarchy2"/>
    <dgm:cxn modelId="{96443EAA-DB48-3948-81E0-4349693B3D82}" type="presParOf" srcId="{9ECA2716-ED90-8647-A926-ABF720B43537}" destId="{4B82B4E7-A32A-FD44-869C-5517A937557D}" srcOrd="0" destOrd="0" presId="urn:microsoft.com/office/officeart/2005/8/layout/hierarchy2"/>
    <dgm:cxn modelId="{FA64781A-B8C3-1B42-A0E4-5E56EC6933A4}" type="presParOf" srcId="{0DC456B8-7718-524B-93B8-3A69431BAC4F}" destId="{3368CA0B-45B4-E448-9B12-007A81AE72B7}" srcOrd="1" destOrd="0" presId="urn:microsoft.com/office/officeart/2005/8/layout/hierarchy2"/>
    <dgm:cxn modelId="{60586861-A6C7-9949-A742-D294658B22C9}" type="presParOf" srcId="{3368CA0B-45B4-E448-9B12-007A81AE72B7}" destId="{05590158-A6A5-F64D-A3E9-52CF5E3D5512}" srcOrd="0" destOrd="0" presId="urn:microsoft.com/office/officeart/2005/8/layout/hierarchy2"/>
    <dgm:cxn modelId="{522FEB9A-22D0-BF43-9D2F-785D6FB2B702}" type="presParOf" srcId="{3368CA0B-45B4-E448-9B12-007A81AE72B7}" destId="{2AF9B0A4-4E15-DC4F-928E-457AE86193EB}" srcOrd="1" destOrd="0" presId="urn:microsoft.com/office/officeart/2005/8/layout/hierarchy2"/>
    <dgm:cxn modelId="{7F5C7D3B-9E49-B440-B75F-E84BDED37204}" type="presParOf" srcId="{0DC456B8-7718-524B-93B8-3A69431BAC4F}" destId="{BC7EE34C-B658-1D4D-BDCF-34F2F6A4ADBE}" srcOrd="2" destOrd="0" presId="urn:microsoft.com/office/officeart/2005/8/layout/hierarchy2"/>
    <dgm:cxn modelId="{4D587C9D-48F7-124A-BC0A-C727E888C086}" type="presParOf" srcId="{BC7EE34C-B658-1D4D-BDCF-34F2F6A4ADBE}" destId="{D5FCAD9B-D709-FC45-898B-5DD4B5272478}" srcOrd="0" destOrd="0" presId="urn:microsoft.com/office/officeart/2005/8/layout/hierarchy2"/>
    <dgm:cxn modelId="{53A92B22-7105-F14E-B328-B71B8F63AF5F}" type="presParOf" srcId="{0DC456B8-7718-524B-93B8-3A69431BAC4F}" destId="{64A75451-9980-674E-AD6A-2BBC4414499B}" srcOrd="3" destOrd="0" presId="urn:microsoft.com/office/officeart/2005/8/layout/hierarchy2"/>
    <dgm:cxn modelId="{CFD4180B-4AC7-3043-A6B1-68215BAD4EE2}" type="presParOf" srcId="{64A75451-9980-674E-AD6A-2BBC4414499B}" destId="{A48D6F72-A82C-A74D-8747-2B1BBD68AAD5}" srcOrd="0" destOrd="0" presId="urn:microsoft.com/office/officeart/2005/8/layout/hierarchy2"/>
    <dgm:cxn modelId="{0067B700-5FEE-424C-9C6A-14B3A1AED81E}" type="presParOf" srcId="{64A75451-9980-674E-AD6A-2BBC4414499B}" destId="{92FF0D7A-68F8-9C4B-BF8C-803B970027E7}" srcOrd="1" destOrd="0" presId="urn:microsoft.com/office/officeart/2005/8/layout/hierarchy2"/>
    <dgm:cxn modelId="{F019CAAD-5CA5-C245-9CC2-C362893D7BE4}" type="presParOf" srcId="{0DC456B8-7718-524B-93B8-3A69431BAC4F}" destId="{E96E8E22-F894-7249-8E79-47281627274D}" srcOrd="4" destOrd="0" presId="urn:microsoft.com/office/officeart/2005/8/layout/hierarchy2"/>
    <dgm:cxn modelId="{E1B68AF7-EA6A-0F4A-BFC2-9F42D66B7099}" type="presParOf" srcId="{E96E8E22-F894-7249-8E79-47281627274D}" destId="{4E8E7193-5EA4-324A-B139-E0110B48AE96}" srcOrd="0" destOrd="0" presId="urn:microsoft.com/office/officeart/2005/8/layout/hierarchy2"/>
    <dgm:cxn modelId="{9D20D01F-51EF-1147-87D3-47CAA790903F}" type="presParOf" srcId="{0DC456B8-7718-524B-93B8-3A69431BAC4F}" destId="{37E1FE1A-1A1A-C542-8E1C-F26760738967}" srcOrd="5" destOrd="0" presId="urn:microsoft.com/office/officeart/2005/8/layout/hierarchy2"/>
    <dgm:cxn modelId="{5F33FFC7-BB9C-5C41-A691-68607BB9507A}" type="presParOf" srcId="{37E1FE1A-1A1A-C542-8E1C-F26760738967}" destId="{8E4B809E-9B77-9E46-8BAE-6B5E1A89FD4E}" srcOrd="0" destOrd="0" presId="urn:microsoft.com/office/officeart/2005/8/layout/hierarchy2"/>
    <dgm:cxn modelId="{29DCF368-61FF-344F-B6B7-237270AA903D}" type="presParOf" srcId="{37E1FE1A-1A1A-C542-8E1C-F26760738967}" destId="{06D873C2-58E0-254F-A4FD-450379A824A3}" srcOrd="1" destOrd="0" presId="urn:microsoft.com/office/officeart/2005/8/layout/hierarchy2"/>
    <dgm:cxn modelId="{757F2141-EB48-1D44-A8D9-680DAFAB9B25}" type="presParOf" srcId="{49D452E8-1786-0146-8168-E9CC8F276C8B}" destId="{3FF62E7A-B9EC-0448-8416-3B3B5F31AF0E}" srcOrd="2" destOrd="0" presId="urn:microsoft.com/office/officeart/2005/8/layout/hierarchy2"/>
    <dgm:cxn modelId="{25F7CE24-612F-484D-B32C-3FDB3A6251E1}" type="presParOf" srcId="{3FF62E7A-B9EC-0448-8416-3B3B5F31AF0E}" destId="{CCDC2920-263B-4E4D-A127-2FB181D3A848}" srcOrd="0" destOrd="0" presId="urn:microsoft.com/office/officeart/2005/8/layout/hierarchy2"/>
    <dgm:cxn modelId="{32B11880-E013-054D-9E50-4662156B1057}" type="presParOf" srcId="{49D452E8-1786-0146-8168-E9CC8F276C8B}" destId="{67408A3D-501B-2844-86BD-6F538978F7FF}" srcOrd="3" destOrd="0" presId="urn:microsoft.com/office/officeart/2005/8/layout/hierarchy2"/>
    <dgm:cxn modelId="{1EE4F289-A2D8-1543-A864-1EEB019BDFB2}" type="presParOf" srcId="{67408A3D-501B-2844-86BD-6F538978F7FF}" destId="{61B57048-12EE-D64E-B001-CD6002F7014F}" srcOrd="0" destOrd="0" presId="urn:microsoft.com/office/officeart/2005/8/layout/hierarchy2"/>
    <dgm:cxn modelId="{B372F420-2193-6F4A-A3EE-0214E365452E}" type="presParOf" srcId="{67408A3D-501B-2844-86BD-6F538978F7FF}" destId="{D362CCF3-DF29-3842-8466-8E5BEF8085ED}" srcOrd="1" destOrd="0" presId="urn:microsoft.com/office/officeart/2005/8/layout/hierarchy2"/>
    <dgm:cxn modelId="{3127C8A7-B3D7-ED42-AB3A-EB0797F3BC72}" type="presParOf" srcId="{D362CCF3-DF29-3842-8466-8E5BEF8085ED}" destId="{2A1A2988-B2BD-CE4D-8505-48FCB6267937}" srcOrd="0" destOrd="0" presId="urn:microsoft.com/office/officeart/2005/8/layout/hierarchy2"/>
    <dgm:cxn modelId="{05A3813B-A11D-B246-9957-22264625142C}" type="presParOf" srcId="{2A1A2988-B2BD-CE4D-8505-48FCB6267937}" destId="{1BB8C052-32D3-284D-986D-D2EAD622D6B5}" srcOrd="0" destOrd="0" presId="urn:microsoft.com/office/officeart/2005/8/layout/hierarchy2"/>
    <dgm:cxn modelId="{EB8C8943-8F54-D841-A2DA-0364DEA895E2}" type="presParOf" srcId="{D362CCF3-DF29-3842-8466-8E5BEF8085ED}" destId="{4A7D6C2A-E4C3-1B42-9831-0CB2EE2B6665}" srcOrd="1" destOrd="0" presId="urn:microsoft.com/office/officeart/2005/8/layout/hierarchy2"/>
    <dgm:cxn modelId="{EBFA0E27-C844-F948-B139-199A18CC681A}" type="presParOf" srcId="{4A7D6C2A-E4C3-1B42-9831-0CB2EE2B6665}" destId="{B54B8263-95BF-7D40-86BD-622B6283EE1D}" srcOrd="0" destOrd="0" presId="urn:microsoft.com/office/officeart/2005/8/layout/hierarchy2"/>
    <dgm:cxn modelId="{D9E289DE-40EC-4943-B998-09E1F6EF0D44}" type="presParOf" srcId="{4A7D6C2A-E4C3-1B42-9831-0CB2EE2B6665}" destId="{BA55BC3F-4DDC-D240-9F7C-B03A1B6EF757}" srcOrd="1" destOrd="0" presId="urn:microsoft.com/office/officeart/2005/8/layout/hierarchy2"/>
    <dgm:cxn modelId="{0B1FD061-61DC-8C48-8F10-9BD92BCA0980}" type="presParOf" srcId="{D362CCF3-DF29-3842-8466-8E5BEF8085ED}" destId="{A631AC4D-639D-DD4D-AA27-F023A34BD766}" srcOrd="2" destOrd="0" presId="urn:microsoft.com/office/officeart/2005/8/layout/hierarchy2"/>
    <dgm:cxn modelId="{DA456530-B36D-4644-B631-9DA964870ACB}" type="presParOf" srcId="{A631AC4D-639D-DD4D-AA27-F023A34BD766}" destId="{C475955A-3041-BE41-8F0F-3A83235D5348}" srcOrd="0" destOrd="0" presId="urn:microsoft.com/office/officeart/2005/8/layout/hierarchy2"/>
    <dgm:cxn modelId="{62213D0B-59C8-F343-B011-FA8C5BD8E02A}" type="presParOf" srcId="{D362CCF3-DF29-3842-8466-8E5BEF8085ED}" destId="{E4300540-7A1F-F144-93BC-0281CAB4BE59}" srcOrd="3" destOrd="0" presId="urn:microsoft.com/office/officeart/2005/8/layout/hierarchy2"/>
    <dgm:cxn modelId="{E05B4390-6F3C-1F4C-A88F-3292D74741BE}" type="presParOf" srcId="{E4300540-7A1F-F144-93BC-0281CAB4BE59}" destId="{0025C32D-A266-774B-984B-66EF79DB65A8}" srcOrd="0" destOrd="0" presId="urn:microsoft.com/office/officeart/2005/8/layout/hierarchy2"/>
    <dgm:cxn modelId="{F5A87B5B-4E45-594B-B648-B3FF02E73E43}" type="presParOf" srcId="{E4300540-7A1F-F144-93BC-0281CAB4BE59}" destId="{B464571E-0E4B-9B45-9C65-420B68F5F3A4}" srcOrd="1" destOrd="0" presId="urn:microsoft.com/office/officeart/2005/8/layout/hierarchy2"/>
    <dgm:cxn modelId="{EC6E1AFB-1AE4-6A4E-9709-74CF104179AC}" type="presParOf" srcId="{D362CCF3-DF29-3842-8466-8E5BEF8085ED}" destId="{F45B5DD7-E39C-334B-B988-533CD25DCF6D}" srcOrd="4" destOrd="0" presId="urn:microsoft.com/office/officeart/2005/8/layout/hierarchy2"/>
    <dgm:cxn modelId="{2F05807E-F48B-5148-AB44-54803136CEB8}" type="presParOf" srcId="{F45B5DD7-E39C-334B-B988-533CD25DCF6D}" destId="{738E4BE4-95D5-3544-8D30-A52250B7B555}" srcOrd="0" destOrd="0" presId="urn:microsoft.com/office/officeart/2005/8/layout/hierarchy2"/>
    <dgm:cxn modelId="{ADBA5174-61EE-3349-9A66-087E3509F003}" type="presParOf" srcId="{D362CCF3-DF29-3842-8466-8E5BEF8085ED}" destId="{061EBD07-DF88-8543-A80F-CA8BD625AFAC}" srcOrd="5" destOrd="0" presId="urn:microsoft.com/office/officeart/2005/8/layout/hierarchy2"/>
    <dgm:cxn modelId="{3E8BB87B-212C-5648-A81E-354DDBAA5634}" type="presParOf" srcId="{061EBD07-DF88-8543-A80F-CA8BD625AFAC}" destId="{8085C1F1-0891-E14F-A62D-018774604875}" srcOrd="0" destOrd="0" presId="urn:microsoft.com/office/officeart/2005/8/layout/hierarchy2"/>
    <dgm:cxn modelId="{44C3EA0C-D52D-0749-A9FC-4E1FDA26D480}" type="presParOf" srcId="{061EBD07-DF88-8543-A80F-CA8BD625AFAC}" destId="{397A786D-178C-5C43-8E2C-A6586E0C1952}" srcOrd="1" destOrd="0" presId="urn:microsoft.com/office/officeart/2005/8/layout/hierarchy2"/>
    <dgm:cxn modelId="{D09B65D4-972B-3C41-91D8-B5666558385B}" type="presParOf" srcId="{D362CCF3-DF29-3842-8466-8E5BEF8085ED}" destId="{9C1C22A8-2E0C-EB4B-967E-24371D94C6BF}" srcOrd="6" destOrd="0" presId="urn:microsoft.com/office/officeart/2005/8/layout/hierarchy2"/>
    <dgm:cxn modelId="{9E8AA7B7-1D07-DC4C-A8CF-28CB20D57D00}" type="presParOf" srcId="{9C1C22A8-2E0C-EB4B-967E-24371D94C6BF}" destId="{884AD186-3AAA-8145-B05B-BC272FA58B6F}" srcOrd="0" destOrd="0" presId="urn:microsoft.com/office/officeart/2005/8/layout/hierarchy2"/>
    <dgm:cxn modelId="{E7DDFB34-FDFC-1B40-982D-D497A1585DF5}" type="presParOf" srcId="{D362CCF3-DF29-3842-8466-8E5BEF8085ED}" destId="{016216AB-7591-5845-B131-D2E1C12856F9}" srcOrd="7" destOrd="0" presId="urn:microsoft.com/office/officeart/2005/8/layout/hierarchy2"/>
    <dgm:cxn modelId="{C8C127C6-1955-5544-A118-FBA7E87E228A}" type="presParOf" srcId="{016216AB-7591-5845-B131-D2E1C12856F9}" destId="{E20F12BB-34FB-5345-9C54-5BBC6F883568}" srcOrd="0" destOrd="0" presId="urn:microsoft.com/office/officeart/2005/8/layout/hierarchy2"/>
    <dgm:cxn modelId="{569D117F-ABBB-1B4D-8C01-40634FE66797}" type="presParOf" srcId="{016216AB-7591-5845-B131-D2E1C12856F9}" destId="{C462F179-E782-B74C-A0A8-0DF7A1FB8DA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C06C7-68E0-EE4E-A67D-723F91A4B979}" type="doc">
      <dgm:prSet loTypeId="urn:microsoft.com/office/officeart/2005/8/layout/hierarchy2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6121489-97AE-A648-B0F6-442F946D4CBD}">
      <dgm:prSet phldrT="[Texto]"/>
      <dgm:spPr>
        <a:solidFill>
          <a:srgbClr val="DB3568"/>
        </a:solidFill>
      </dgm:spPr>
      <dgm:t>
        <a:bodyPr/>
        <a:lstStyle/>
        <a:p>
          <a:r>
            <a:rPr lang="es-ES" dirty="0" err="1"/>
            <a:t>frontend</a:t>
          </a:r>
          <a:endParaRPr lang="es-ES" dirty="0"/>
        </a:p>
      </dgm:t>
    </dgm:pt>
    <dgm:pt modelId="{FB2F7E2F-716B-EA4A-A985-B3B430194AA1}" type="parTrans" cxnId="{CFA82F10-6CD4-234A-9A99-1C4BDF1EA5BF}">
      <dgm:prSet/>
      <dgm:spPr/>
      <dgm:t>
        <a:bodyPr/>
        <a:lstStyle/>
        <a:p>
          <a:endParaRPr lang="es-ES"/>
        </a:p>
      </dgm:t>
    </dgm:pt>
    <dgm:pt modelId="{51E85E24-C41D-DA4C-98A3-76B979B6FC9F}" type="sibTrans" cxnId="{CFA82F10-6CD4-234A-9A99-1C4BDF1EA5BF}">
      <dgm:prSet/>
      <dgm:spPr/>
      <dgm:t>
        <a:bodyPr/>
        <a:lstStyle/>
        <a:p>
          <a:endParaRPr lang="es-ES"/>
        </a:p>
      </dgm:t>
    </dgm:pt>
    <dgm:pt modelId="{1A731CBB-BFC0-A54F-9A4B-9A05F7C054DE}">
      <dgm:prSet phldrT="[Texto]"/>
      <dgm:spPr>
        <a:solidFill>
          <a:srgbClr val="56B5BF"/>
        </a:solidFill>
      </dgm:spPr>
      <dgm:t>
        <a:bodyPr/>
        <a:lstStyle/>
        <a:p>
          <a:r>
            <a:rPr lang="es-ES" dirty="0" err="1"/>
            <a:t>guards</a:t>
          </a:r>
          <a:endParaRPr lang="es-ES" dirty="0"/>
        </a:p>
      </dgm:t>
    </dgm:pt>
    <dgm:pt modelId="{62EAC823-3C88-C64B-B075-145957784124}" type="parTrans" cxnId="{82DDB3B7-A98F-6844-83E2-A3F6127988E9}">
      <dgm:prSet/>
      <dgm:spPr/>
      <dgm:t>
        <a:bodyPr/>
        <a:lstStyle/>
        <a:p>
          <a:endParaRPr lang="es-ES"/>
        </a:p>
      </dgm:t>
    </dgm:pt>
    <dgm:pt modelId="{386C832F-1BC4-724B-97ED-E2EF4D24A5FA}" type="sibTrans" cxnId="{82DDB3B7-A98F-6844-83E2-A3F6127988E9}">
      <dgm:prSet/>
      <dgm:spPr/>
      <dgm:t>
        <a:bodyPr/>
        <a:lstStyle/>
        <a:p>
          <a:endParaRPr lang="es-ES"/>
        </a:p>
      </dgm:t>
    </dgm:pt>
    <dgm:pt modelId="{120FE2E7-4DBA-0240-BA49-8BB500DBFAC2}">
      <dgm:prSet phldrT="[Texto]"/>
      <dgm:spPr>
        <a:solidFill>
          <a:srgbClr val="56B5BF"/>
        </a:solidFill>
      </dgm:spPr>
      <dgm:t>
        <a:bodyPr/>
        <a:lstStyle/>
        <a:p>
          <a:r>
            <a:rPr lang="es-ES" dirty="0" err="1"/>
            <a:t>shared</a:t>
          </a:r>
          <a:endParaRPr lang="es-ES" dirty="0"/>
        </a:p>
      </dgm:t>
    </dgm:pt>
    <dgm:pt modelId="{E356826A-D3EF-3A4E-8FEA-FDC6F6BF6718}" type="parTrans" cxnId="{F2157A99-6D0E-0149-AFAB-FC0B3D76BCF9}">
      <dgm:prSet/>
      <dgm:spPr/>
      <dgm:t>
        <a:bodyPr/>
        <a:lstStyle/>
        <a:p>
          <a:endParaRPr lang="es-ES"/>
        </a:p>
      </dgm:t>
    </dgm:pt>
    <dgm:pt modelId="{BEE409DA-6DE2-1145-BDB1-1B5228361937}" type="sibTrans" cxnId="{F2157A99-6D0E-0149-AFAB-FC0B3D76BCF9}">
      <dgm:prSet/>
      <dgm:spPr/>
      <dgm:t>
        <a:bodyPr/>
        <a:lstStyle/>
        <a:p>
          <a:endParaRPr lang="es-ES"/>
        </a:p>
      </dgm:t>
    </dgm:pt>
    <dgm:pt modelId="{2EA23CF8-FB96-7F41-B556-62602FD7920A}">
      <dgm:prSet/>
      <dgm:spPr>
        <a:solidFill>
          <a:srgbClr val="56B5BF"/>
        </a:solidFill>
      </dgm:spPr>
      <dgm:t>
        <a:bodyPr/>
        <a:lstStyle/>
        <a:p>
          <a:r>
            <a:rPr lang="es-ES" dirty="0" err="1"/>
            <a:t>models</a:t>
          </a:r>
          <a:endParaRPr lang="es-ES" dirty="0"/>
        </a:p>
      </dgm:t>
    </dgm:pt>
    <dgm:pt modelId="{3D8D1575-C6A8-2E49-9299-42EADE77A7B2}" type="parTrans" cxnId="{2C8AE872-85F4-234F-AA81-304C2397566D}">
      <dgm:prSet/>
      <dgm:spPr/>
      <dgm:t>
        <a:bodyPr/>
        <a:lstStyle/>
        <a:p>
          <a:endParaRPr lang="es-ES"/>
        </a:p>
      </dgm:t>
    </dgm:pt>
    <dgm:pt modelId="{01FCAB18-ACFE-3944-9F1D-7F7730BD8FBB}" type="sibTrans" cxnId="{2C8AE872-85F4-234F-AA81-304C2397566D}">
      <dgm:prSet/>
      <dgm:spPr/>
      <dgm:t>
        <a:bodyPr/>
        <a:lstStyle/>
        <a:p>
          <a:endParaRPr lang="es-ES"/>
        </a:p>
      </dgm:t>
    </dgm:pt>
    <dgm:pt modelId="{EAF40F38-0B44-714D-A6AC-08F77A57333E}">
      <dgm:prSet/>
      <dgm:spPr>
        <a:solidFill>
          <a:srgbClr val="56B5BF"/>
        </a:solidFill>
      </dgm:spPr>
      <dgm:t>
        <a:bodyPr/>
        <a:lstStyle/>
        <a:p>
          <a:r>
            <a:rPr lang="es-ES" dirty="0" err="1"/>
            <a:t>pages</a:t>
          </a:r>
          <a:endParaRPr lang="es-ES" dirty="0"/>
        </a:p>
      </dgm:t>
    </dgm:pt>
    <dgm:pt modelId="{A3C011D4-F7CF-F343-A6C2-F9703EB65EA2}" type="parTrans" cxnId="{0594FE20-6543-1948-9775-D9A3A5064B4D}">
      <dgm:prSet/>
      <dgm:spPr/>
      <dgm:t>
        <a:bodyPr/>
        <a:lstStyle/>
        <a:p>
          <a:endParaRPr lang="es-ES"/>
        </a:p>
      </dgm:t>
    </dgm:pt>
    <dgm:pt modelId="{B7C40902-F194-1241-BC84-DD662099B908}" type="sibTrans" cxnId="{0594FE20-6543-1948-9775-D9A3A5064B4D}">
      <dgm:prSet/>
      <dgm:spPr/>
      <dgm:t>
        <a:bodyPr/>
        <a:lstStyle/>
        <a:p>
          <a:endParaRPr lang="es-ES"/>
        </a:p>
      </dgm:t>
    </dgm:pt>
    <dgm:pt modelId="{4597A3FB-FA62-3447-895F-61B37514A1E1}">
      <dgm:prSet/>
      <dgm:spPr>
        <a:solidFill>
          <a:srgbClr val="56B5BF"/>
        </a:solidFill>
      </dgm:spPr>
      <dgm:t>
        <a:bodyPr/>
        <a:lstStyle/>
        <a:p>
          <a:r>
            <a:rPr lang="es-ES" dirty="0" err="1"/>
            <a:t>services</a:t>
          </a:r>
          <a:endParaRPr lang="es-ES" dirty="0"/>
        </a:p>
      </dgm:t>
    </dgm:pt>
    <dgm:pt modelId="{D046C887-EA57-0D4A-959D-7667D2207F74}" type="parTrans" cxnId="{3BC67A43-1F69-BD45-ACF0-452B41CA9A3A}">
      <dgm:prSet/>
      <dgm:spPr/>
      <dgm:t>
        <a:bodyPr/>
        <a:lstStyle/>
        <a:p>
          <a:endParaRPr lang="es-ES"/>
        </a:p>
      </dgm:t>
    </dgm:pt>
    <dgm:pt modelId="{BC2C9345-A8BF-D041-BE67-1EA346CB53D5}" type="sibTrans" cxnId="{3BC67A43-1F69-BD45-ACF0-452B41CA9A3A}">
      <dgm:prSet/>
      <dgm:spPr/>
      <dgm:t>
        <a:bodyPr/>
        <a:lstStyle/>
        <a:p>
          <a:endParaRPr lang="es-ES"/>
        </a:p>
      </dgm:t>
    </dgm:pt>
    <dgm:pt modelId="{19A9A440-F18A-5F44-B85C-08ADFE07E06D}">
      <dgm:prSet/>
      <dgm:spPr>
        <a:solidFill>
          <a:srgbClr val="56B5BF"/>
        </a:solidFill>
      </dgm:spPr>
      <dgm:t>
        <a:bodyPr/>
        <a:lstStyle/>
        <a:p>
          <a:r>
            <a:rPr lang="es-ES" dirty="0" err="1"/>
            <a:t>validators</a:t>
          </a:r>
          <a:endParaRPr lang="es-ES" dirty="0"/>
        </a:p>
      </dgm:t>
    </dgm:pt>
    <dgm:pt modelId="{20E7BA6D-FF4C-5142-A092-4933A563BD7C}" type="sibTrans" cxnId="{76F5D7A9-B5EB-9546-A0C5-1F89C7463F0C}">
      <dgm:prSet/>
      <dgm:spPr/>
      <dgm:t>
        <a:bodyPr/>
        <a:lstStyle/>
        <a:p>
          <a:endParaRPr lang="es-ES"/>
        </a:p>
      </dgm:t>
    </dgm:pt>
    <dgm:pt modelId="{BFB41303-69D0-0B48-A93E-A60396AE11CB}" type="parTrans" cxnId="{76F5D7A9-B5EB-9546-A0C5-1F89C7463F0C}">
      <dgm:prSet/>
      <dgm:spPr/>
      <dgm:t>
        <a:bodyPr/>
        <a:lstStyle/>
        <a:p>
          <a:endParaRPr lang="es-ES"/>
        </a:p>
      </dgm:t>
    </dgm:pt>
    <dgm:pt modelId="{7E25BA7D-90F8-104C-A177-0F0290507122}" type="pres">
      <dgm:prSet presAssocID="{2B7C06C7-68E0-EE4E-A67D-723F91A4B9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B011F7E-5E46-FB49-A775-8779F7C0D041}" type="pres">
      <dgm:prSet presAssocID="{26121489-97AE-A648-B0F6-442F946D4CBD}" presName="root1" presStyleCnt="0"/>
      <dgm:spPr/>
    </dgm:pt>
    <dgm:pt modelId="{AB143659-FD36-764A-8E96-86289C230ACC}" type="pres">
      <dgm:prSet presAssocID="{26121489-97AE-A648-B0F6-442F946D4CBD}" presName="LevelOneTextNode" presStyleLbl="node0" presStyleIdx="0" presStyleCnt="1">
        <dgm:presLayoutVars>
          <dgm:chPref val="3"/>
        </dgm:presLayoutVars>
      </dgm:prSet>
      <dgm:spPr/>
    </dgm:pt>
    <dgm:pt modelId="{49D452E8-1786-0146-8168-E9CC8F276C8B}" type="pres">
      <dgm:prSet presAssocID="{26121489-97AE-A648-B0F6-442F946D4CBD}" presName="level2hierChild" presStyleCnt="0"/>
      <dgm:spPr/>
    </dgm:pt>
    <dgm:pt modelId="{09CFA677-8BA5-E043-A3C8-F201DA3B1B1C}" type="pres">
      <dgm:prSet presAssocID="{62EAC823-3C88-C64B-B075-145957784124}" presName="conn2-1" presStyleLbl="parChTrans1D2" presStyleIdx="0" presStyleCnt="6"/>
      <dgm:spPr/>
    </dgm:pt>
    <dgm:pt modelId="{CB6CA2B4-492C-FD4D-9837-CB75414047CA}" type="pres">
      <dgm:prSet presAssocID="{62EAC823-3C88-C64B-B075-145957784124}" presName="connTx" presStyleLbl="parChTrans1D2" presStyleIdx="0" presStyleCnt="6"/>
      <dgm:spPr/>
    </dgm:pt>
    <dgm:pt modelId="{288D8BB4-952A-9A40-8FC5-1A2C9AA733CE}" type="pres">
      <dgm:prSet presAssocID="{1A731CBB-BFC0-A54F-9A4B-9A05F7C054DE}" presName="root2" presStyleCnt="0"/>
      <dgm:spPr/>
    </dgm:pt>
    <dgm:pt modelId="{DAE00DC8-D6C7-674B-B0FB-C0555716DB9A}" type="pres">
      <dgm:prSet presAssocID="{1A731CBB-BFC0-A54F-9A4B-9A05F7C054DE}" presName="LevelTwoTextNode" presStyleLbl="node2" presStyleIdx="0" presStyleCnt="6">
        <dgm:presLayoutVars>
          <dgm:chPref val="3"/>
        </dgm:presLayoutVars>
      </dgm:prSet>
      <dgm:spPr/>
    </dgm:pt>
    <dgm:pt modelId="{0DC456B8-7718-524B-93B8-3A69431BAC4F}" type="pres">
      <dgm:prSet presAssocID="{1A731CBB-BFC0-A54F-9A4B-9A05F7C054DE}" presName="level3hierChild" presStyleCnt="0"/>
      <dgm:spPr/>
    </dgm:pt>
    <dgm:pt modelId="{9ECA2716-ED90-8647-A926-ABF720B43537}" type="pres">
      <dgm:prSet presAssocID="{3D8D1575-C6A8-2E49-9299-42EADE77A7B2}" presName="conn2-1" presStyleLbl="parChTrans1D2" presStyleIdx="1" presStyleCnt="6"/>
      <dgm:spPr/>
    </dgm:pt>
    <dgm:pt modelId="{4B82B4E7-A32A-FD44-869C-5517A937557D}" type="pres">
      <dgm:prSet presAssocID="{3D8D1575-C6A8-2E49-9299-42EADE77A7B2}" presName="connTx" presStyleLbl="parChTrans1D2" presStyleIdx="1" presStyleCnt="6"/>
      <dgm:spPr/>
    </dgm:pt>
    <dgm:pt modelId="{3368CA0B-45B4-E448-9B12-007A81AE72B7}" type="pres">
      <dgm:prSet presAssocID="{2EA23CF8-FB96-7F41-B556-62602FD7920A}" presName="root2" presStyleCnt="0"/>
      <dgm:spPr/>
    </dgm:pt>
    <dgm:pt modelId="{05590158-A6A5-F64D-A3E9-52CF5E3D5512}" type="pres">
      <dgm:prSet presAssocID="{2EA23CF8-FB96-7F41-B556-62602FD7920A}" presName="LevelTwoTextNode" presStyleLbl="node2" presStyleIdx="1" presStyleCnt="6">
        <dgm:presLayoutVars>
          <dgm:chPref val="3"/>
        </dgm:presLayoutVars>
      </dgm:prSet>
      <dgm:spPr/>
    </dgm:pt>
    <dgm:pt modelId="{2AF9B0A4-4E15-DC4F-928E-457AE86193EB}" type="pres">
      <dgm:prSet presAssocID="{2EA23CF8-FB96-7F41-B556-62602FD7920A}" presName="level3hierChild" presStyleCnt="0"/>
      <dgm:spPr/>
    </dgm:pt>
    <dgm:pt modelId="{BC7EE34C-B658-1D4D-BDCF-34F2F6A4ADBE}" type="pres">
      <dgm:prSet presAssocID="{A3C011D4-F7CF-F343-A6C2-F9703EB65EA2}" presName="conn2-1" presStyleLbl="parChTrans1D2" presStyleIdx="2" presStyleCnt="6"/>
      <dgm:spPr/>
    </dgm:pt>
    <dgm:pt modelId="{D5FCAD9B-D709-FC45-898B-5DD4B5272478}" type="pres">
      <dgm:prSet presAssocID="{A3C011D4-F7CF-F343-A6C2-F9703EB65EA2}" presName="connTx" presStyleLbl="parChTrans1D2" presStyleIdx="2" presStyleCnt="6"/>
      <dgm:spPr/>
    </dgm:pt>
    <dgm:pt modelId="{64A75451-9980-674E-AD6A-2BBC4414499B}" type="pres">
      <dgm:prSet presAssocID="{EAF40F38-0B44-714D-A6AC-08F77A57333E}" presName="root2" presStyleCnt="0"/>
      <dgm:spPr/>
    </dgm:pt>
    <dgm:pt modelId="{A48D6F72-A82C-A74D-8747-2B1BBD68AAD5}" type="pres">
      <dgm:prSet presAssocID="{EAF40F38-0B44-714D-A6AC-08F77A57333E}" presName="LevelTwoTextNode" presStyleLbl="node2" presStyleIdx="2" presStyleCnt="6">
        <dgm:presLayoutVars>
          <dgm:chPref val="3"/>
        </dgm:presLayoutVars>
      </dgm:prSet>
      <dgm:spPr/>
    </dgm:pt>
    <dgm:pt modelId="{92FF0D7A-68F8-9C4B-BF8C-803B970027E7}" type="pres">
      <dgm:prSet presAssocID="{EAF40F38-0B44-714D-A6AC-08F77A57333E}" presName="level3hierChild" presStyleCnt="0"/>
      <dgm:spPr/>
    </dgm:pt>
    <dgm:pt modelId="{E96E8E22-F894-7249-8E79-47281627274D}" type="pres">
      <dgm:prSet presAssocID="{D046C887-EA57-0D4A-959D-7667D2207F74}" presName="conn2-1" presStyleLbl="parChTrans1D2" presStyleIdx="3" presStyleCnt="6"/>
      <dgm:spPr/>
    </dgm:pt>
    <dgm:pt modelId="{4E8E7193-5EA4-324A-B139-E0110B48AE96}" type="pres">
      <dgm:prSet presAssocID="{D046C887-EA57-0D4A-959D-7667D2207F74}" presName="connTx" presStyleLbl="parChTrans1D2" presStyleIdx="3" presStyleCnt="6"/>
      <dgm:spPr/>
    </dgm:pt>
    <dgm:pt modelId="{37E1FE1A-1A1A-C542-8E1C-F26760738967}" type="pres">
      <dgm:prSet presAssocID="{4597A3FB-FA62-3447-895F-61B37514A1E1}" presName="root2" presStyleCnt="0"/>
      <dgm:spPr/>
    </dgm:pt>
    <dgm:pt modelId="{8E4B809E-9B77-9E46-8BAE-6B5E1A89FD4E}" type="pres">
      <dgm:prSet presAssocID="{4597A3FB-FA62-3447-895F-61B37514A1E1}" presName="LevelTwoTextNode" presStyleLbl="node2" presStyleIdx="3" presStyleCnt="6">
        <dgm:presLayoutVars>
          <dgm:chPref val="3"/>
        </dgm:presLayoutVars>
      </dgm:prSet>
      <dgm:spPr/>
    </dgm:pt>
    <dgm:pt modelId="{06D873C2-58E0-254F-A4FD-450379A824A3}" type="pres">
      <dgm:prSet presAssocID="{4597A3FB-FA62-3447-895F-61B37514A1E1}" presName="level3hierChild" presStyleCnt="0"/>
      <dgm:spPr/>
    </dgm:pt>
    <dgm:pt modelId="{3FF62E7A-B9EC-0448-8416-3B3B5F31AF0E}" type="pres">
      <dgm:prSet presAssocID="{E356826A-D3EF-3A4E-8FEA-FDC6F6BF6718}" presName="conn2-1" presStyleLbl="parChTrans1D2" presStyleIdx="4" presStyleCnt="6"/>
      <dgm:spPr/>
    </dgm:pt>
    <dgm:pt modelId="{CCDC2920-263B-4E4D-A127-2FB181D3A848}" type="pres">
      <dgm:prSet presAssocID="{E356826A-D3EF-3A4E-8FEA-FDC6F6BF6718}" presName="connTx" presStyleLbl="parChTrans1D2" presStyleIdx="4" presStyleCnt="6"/>
      <dgm:spPr/>
    </dgm:pt>
    <dgm:pt modelId="{67408A3D-501B-2844-86BD-6F538978F7FF}" type="pres">
      <dgm:prSet presAssocID="{120FE2E7-4DBA-0240-BA49-8BB500DBFAC2}" presName="root2" presStyleCnt="0"/>
      <dgm:spPr/>
    </dgm:pt>
    <dgm:pt modelId="{61B57048-12EE-D64E-B001-CD6002F7014F}" type="pres">
      <dgm:prSet presAssocID="{120FE2E7-4DBA-0240-BA49-8BB500DBFAC2}" presName="LevelTwoTextNode" presStyleLbl="node2" presStyleIdx="4" presStyleCnt="6">
        <dgm:presLayoutVars>
          <dgm:chPref val="3"/>
        </dgm:presLayoutVars>
      </dgm:prSet>
      <dgm:spPr/>
    </dgm:pt>
    <dgm:pt modelId="{D362CCF3-DF29-3842-8466-8E5BEF8085ED}" type="pres">
      <dgm:prSet presAssocID="{120FE2E7-4DBA-0240-BA49-8BB500DBFAC2}" presName="level3hierChild" presStyleCnt="0"/>
      <dgm:spPr/>
    </dgm:pt>
    <dgm:pt modelId="{2A1A2988-B2BD-CE4D-8505-48FCB6267937}" type="pres">
      <dgm:prSet presAssocID="{BFB41303-69D0-0B48-A93E-A60396AE11CB}" presName="conn2-1" presStyleLbl="parChTrans1D2" presStyleIdx="5" presStyleCnt="6"/>
      <dgm:spPr/>
    </dgm:pt>
    <dgm:pt modelId="{1BB8C052-32D3-284D-986D-D2EAD622D6B5}" type="pres">
      <dgm:prSet presAssocID="{BFB41303-69D0-0B48-A93E-A60396AE11CB}" presName="connTx" presStyleLbl="parChTrans1D2" presStyleIdx="5" presStyleCnt="6"/>
      <dgm:spPr/>
    </dgm:pt>
    <dgm:pt modelId="{4A7D6C2A-E4C3-1B42-9831-0CB2EE2B6665}" type="pres">
      <dgm:prSet presAssocID="{19A9A440-F18A-5F44-B85C-08ADFE07E06D}" presName="root2" presStyleCnt="0"/>
      <dgm:spPr/>
    </dgm:pt>
    <dgm:pt modelId="{B54B8263-95BF-7D40-86BD-622B6283EE1D}" type="pres">
      <dgm:prSet presAssocID="{19A9A440-F18A-5F44-B85C-08ADFE07E06D}" presName="LevelTwoTextNode" presStyleLbl="node2" presStyleIdx="5" presStyleCnt="6">
        <dgm:presLayoutVars>
          <dgm:chPref val="3"/>
        </dgm:presLayoutVars>
      </dgm:prSet>
      <dgm:spPr/>
    </dgm:pt>
    <dgm:pt modelId="{BA55BC3F-4DDC-D240-9F7C-B03A1B6EF757}" type="pres">
      <dgm:prSet presAssocID="{19A9A440-F18A-5F44-B85C-08ADFE07E06D}" presName="level3hierChild" presStyleCnt="0"/>
      <dgm:spPr/>
    </dgm:pt>
  </dgm:ptLst>
  <dgm:cxnLst>
    <dgm:cxn modelId="{4ACB0F08-21BD-3B42-8F17-DC6212603C06}" type="presOf" srcId="{D046C887-EA57-0D4A-959D-7667D2207F74}" destId="{4E8E7193-5EA4-324A-B139-E0110B48AE96}" srcOrd="1" destOrd="0" presId="urn:microsoft.com/office/officeart/2005/8/layout/hierarchy2"/>
    <dgm:cxn modelId="{CFA82F10-6CD4-234A-9A99-1C4BDF1EA5BF}" srcId="{2B7C06C7-68E0-EE4E-A67D-723F91A4B979}" destId="{26121489-97AE-A648-B0F6-442F946D4CBD}" srcOrd="0" destOrd="0" parTransId="{FB2F7E2F-716B-EA4A-A985-B3B430194AA1}" sibTransId="{51E85E24-C41D-DA4C-98A3-76B979B6FC9F}"/>
    <dgm:cxn modelId="{EB20EE10-AE07-2F45-8163-8DB7AF0DA4B6}" type="presOf" srcId="{3D8D1575-C6A8-2E49-9299-42EADE77A7B2}" destId="{4B82B4E7-A32A-FD44-869C-5517A937557D}" srcOrd="1" destOrd="0" presId="urn:microsoft.com/office/officeart/2005/8/layout/hierarchy2"/>
    <dgm:cxn modelId="{CFAFDF11-02D4-BE4B-93F3-6A02BA21006E}" type="presOf" srcId="{2B7C06C7-68E0-EE4E-A67D-723F91A4B979}" destId="{7E25BA7D-90F8-104C-A177-0F0290507122}" srcOrd="0" destOrd="0" presId="urn:microsoft.com/office/officeart/2005/8/layout/hierarchy2"/>
    <dgm:cxn modelId="{03EB8516-D01C-C649-A719-A67A10E9A958}" type="presOf" srcId="{A3C011D4-F7CF-F343-A6C2-F9703EB65EA2}" destId="{D5FCAD9B-D709-FC45-898B-5DD4B5272478}" srcOrd="1" destOrd="0" presId="urn:microsoft.com/office/officeart/2005/8/layout/hierarchy2"/>
    <dgm:cxn modelId="{7889481E-5CDF-B94F-9193-6E701B5C2DC8}" type="presOf" srcId="{3D8D1575-C6A8-2E49-9299-42EADE77A7B2}" destId="{9ECA2716-ED90-8647-A926-ABF720B43537}" srcOrd="0" destOrd="0" presId="urn:microsoft.com/office/officeart/2005/8/layout/hierarchy2"/>
    <dgm:cxn modelId="{0594FE20-6543-1948-9775-D9A3A5064B4D}" srcId="{26121489-97AE-A648-B0F6-442F946D4CBD}" destId="{EAF40F38-0B44-714D-A6AC-08F77A57333E}" srcOrd="2" destOrd="0" parTransId="{A3C011D4-F7CF-F343-A6C2-F9703EB65EA2}" sibTransId="{B7C40902-F194-1241-BC84-DD662099B908}"/>
    <dgm:cxn modelId="{E378AF2B-B22C-1446-A028-29A769ADC9D8}" type="presOf" srcId="{BFB41303-69D0-0B48-A93E-A60396AE11CB}" destId="{1BB8C052-32D3-284D-986D-D2EAD622D6B5}" srcOrd="1" destOrd="0" presId="urn:microsoft.com/office/officeart/2005/8/layout/hierarchy2"/>
    <dgm:cxn modelId="{3BC67A43-1F69-BD45-ACF0-452B41CA9A3A}" srcId="{26121489-97AE-A648-B0F6-442F946D4CBD}" destId="{4597A3FB-FA62-3447-895F-61B37514A1E1}" srcOrd="3" destOrd="0" parTransId="{D046C887-EA57-0D4A-959D-7667D2207F74}" sibTransId="{BC2C9345-A8BF-D041-BE67-1EA346CB53D5}"/>
    <dgm:cxn modelId="{81F9CF4E-A453-7A46-A5FF-89F5C373F1FE}" type="presOf" srcId="{1A731CBB-BFC0-A54F-9A4B-9A05F7C054DE}" destId="{DAE00DC8-D6C7-674B-B0FB-C0555716DB9A}" srcOrd="0" destOrd="0" presId="urn:microsoft.com/office/officeart/2005/8/layout/hierarchy2"/>
    <dgm:cxn modelId="{C602D24E-0B9F-3E4F-B46B-878A495B22AC}" type="presOf" srcId="{2EA23CF8-FB96-7F41-B556-62602FD7920A}" destId="{05590158-A6A5-F64D-A3E9-52CF5E3D5512}" srcOrd="0" destOrd="0" presId="urn:microsoft.com/office/officeart/2005/8/layout/hierarchy2"/>
    <dgm:cxn modelId="{F9A88D5C-3FB8-B246-BBE9-5D32135E89AC}" type="presOf" srcId="{D046C887-EA57-0D4A-959D-7667D2207F74}" destId="{E96E8E22-F894-7249-8E79-47281627274D}" srcOrd="0" destOrd="0" presId="urn:microsoft.com/office/officeart/2005/8/layout/hierarchy2"/>
    <dgm:cxn modelId="{2C8AE872-85F4-234F-AA81-304C2397566D}" srcId="{26121489-97AE-A648-B0F6-442F946D4CBD}" destId="{2EA23CF8-FB96-7F41-B556-62602FD7920A}" srcOrd="1" destOrd="0" parTransId="{3D8D1575-C6A8-2E49-9299-42EADE77A7B2}" sibTransId="{01FCAB18-ACFE-3944-9F1D-7F7730BD8FBB}"/>
    <dgm:cxn modelId="{60B2C177-95A2-3C47-9DA8-069804A4582C}" type="presOf" srcId="{E356826A-D3EF-3A4E-8FEA-FDC6F6BF6718}" destId="{3FF62E7A-B9EC-0448-8416-3B3B5F31AF0E}" srcOrd="0" destOrd="0" presId="urn:microsoft.com/office/officeart/2005/8/layout/hierarchy2"/>
    <dgm:cxn modelId="{31EB9479-AD47-704E-929D-4D485DDC2948}" type="presOf" srcId="{BFB41303-69D0-0B48-A93E-A60396AE11CB}" destId="{2A1A2988-B2BD-CE4D-8505-48FCB6267937}" srcOrd="0" destOrd="0" presId="urn:microsoft.com/office/officeart/2005/8/layout/hierarchy2"/>
    <dgm:cxn modelId="{D8097583-188C-4A42-B541-15885DE05886}" type="presOf" srcId="{62EAC823-3C88-C64B-B075-145957784124}" destId="{CB6CA2B4-492C-FD4D-9837-CB75414047CA}" srcOrd="1" destOrd="0" presId="urn:microsoft.com/office/officeart/2005/8/layout/hierarchy2"/>
    <dgm:cxn modelId="{02DFA58B-74A3-8340-90BC-E8DD6CDC063C}" type="presOf" srcId="{120FE2E7-4DBA-0240-BA49-8BB500DBFAC2}" destId="{61B57048-12EE-D64E-B001-CD6002F7014F}" srcOrd="0" destOrd="0" presId="urn:microsoft.com/office/officeart/2005/8/layout/hierarchy2"/>
    <dgm:cxn modelId="{5D599F8E-7D20-1249-946A-FD6C7EDCF014}" type="presOf" srcId="{26121489-97AE-A648-B0F6-442F946D4CBD}" destId="{AB143659-FD36-764A-8E96-86289C230ACC}" srcOrd="0" destOrd="0" presId="urn:microsoft.com/office/officeart/2005/8/layout/hierarchy2"/>
    <dgm:cxn modelId="{9D834C99-8709-2945-BA3D-E51A2633CC34}" type="presOf" srcId="{4597A3FB-FA62-3447-895F-61B37514A1E1}" destId="{8E4B809E-9B77-9E46-8BAE-6B5E1A89FD4E}" srcOrd="0" destOrd="0" presId="urn:microsoft.com/office/officeart/2005/8/layout/hierarchy2"/>
    <dgm:cxn modelId="{F2157A99-6D0E-0149-AFAB-FC0B3D76BCF9}" srcId="{26121489-97AE-A648-B0F6-442F946D4CBD}" destId="{120FE2E7-4DBA-0240-BA49-8BB500DBFAC2}" srcOrd="4" destOrd="0" parTransId="{E356826A-D3EF-3A4E-8FEA-FDC6F6BF6718}" sibTransId="{BEE409DA-6DE2-1145-BDB1-1B5228361937}"/>
    <dgm:cxn modelId="{FD73C69E-B9C9-FA44-A078-22113CF22BC5}" type="presOf" srcId="{19A9A440-F18A-5F44-B85C-08ADFE07E06D}" destId="{B54B8263-95BF-7D40-86BD-622B6283EE1D}" srcOrd="0" destOrd="0" presId="urn:microsoft.com/office/officeart/2005/8/layout/hierarchy2"/>
    <dgm:cxn modelId="{76F5D7A9-B5EB-9546-A0C5-1F89C7463F0C}" srcId="{26121489-97AE-A648-B0F6-442F946D4CBD}" destId="{19A9A440-F18A-5F44-B85C-08ADFE07E06D}" srcOrd="5" destOrd="0" parTransId="{BFB41303-69D0-0B48-A93E-A60396AE11CB}" sibTransId="{20E7BA6D-FF4C-5142-A092-4933A563BD7C}"/>
    <dgm:cxn modelId="{82DDB3B7-A98F-6844-83E2-A3F6127988E9}" srcId="{26121489-97AE-A648-B0F6-442F946D4CBD}" destId="{1A731CBB-BFC0-A54F-9A4B-9A05F7C054DE}" srcOrd="0" destOrd="0" parTransId="{62EAC823-3C88-C64B-B075-145957784124}" sibTransId="{386C832F-1BC4-724B-97ED-E2EF4D24A5FA}"/>
    <dgm:cxn modelId="{E911A4C4-7313-074F-9C74-596407A9AAFA}" type="presOf" srcId="{EAF40F38-0B44-714D-A6AC-08F77A57333E}" destId="{A48D6F72-A82C-A74D-8747-2B1BBD68AAD5}" srcOrd="0" destOrd="0" presId="urn:microsoft.com/office/officeart/2005/8/layout/hierarchy2"/>
    <dgm:cxn modelId="{EF04E9C6-8626-E240-9042-9FFAC707333F}" type="presOf" srcId="{62EAC823-3C88-C64B-B075-145957784124}" destId="{09CFA677-8BA5-E043-A3C8-F201DA3B1B1C}" srcOrd="0" destOrd="0" presId="urn:microsoft.com/office/officeart/2005/8/layout/hierarchy2"/>
    <dgm:cxn modelId="{A38F64CF-0F9B-754A-A324-D137D6D5DB9E}" type="presOf" srcId="{E356826A-D3EF-3A4E-8FEA-FDC6F6BF6718}" destId="{CCDC2920-263B-4E4D-A127-2FB181D3A848}" srcOrd="1" destOrd="0" presId="urn:microsoft.com/office/officeart/2005/8/layout/hierarchy2"/>
    <dgm:cxn modelId="{6153BDE8-5897-5349-AB9B-AB7859A92B99}" type="presOf" srcId="{A3C011D4-F7CF-F343-A6C2-F9703EB65EA2}" destId="{BC7EE34C-B658-1D4D-BDCF-34F2F6A4ADBE}" srcOrd="0" destOrd="0" presId="urn:microsoft.com/office/officeart/2005/8/layout/hierarchy2"/>
    <dgm:cxn modelId="{B12B8175-2490-EE49-9B43-740ADAD51A5F}" type="presParOf" srcId="{7E25BA7D-90F8-104C-A177-0F0290507122}" destId="{AB011F7E-5E46-FB49-A775-8779F7C0D041}" srcOrd="0" destOrd="0" presId="urn:microsoft.com/office/officeart/2005/8/layout/hierarchy2"/>
    <dgm:cxn modelId="{0D03C2A2-2EC4-7F4A-A135-C9508DD0C85A}" type="presParOf" srcId="{AB011F7E-5E46-FB49-A775-8779F7C0D041}" destId="{AB143659-FD36-764A-8E96-86289C230ACC}" srcOrd="0" destOrd="0" presId="urn:microsoft.com/office/officeart/2005/8/layout/hierarchy2"/>
    <dgm:cxn modelId="{D98E46BD-E060-DB43-B3B2-EF4AACFB255D}" type="presParOf" srcId="{AB011F7E-5E46-FB49-A775-8779F7C0D041}" destId="{49D452E8-1786-0146-8168-E9CC8F276C8B}" srcOrd="1" destOrd="0" presId="urn:microsoft.com/office/officeart/2005/8/layout/hierarchy2"/>
    <dgm:cxn modelId="{DA68AF90-5002-894B-B421-BD1737B77630}" type="presParOf" srcId="{49D452E8-1786-0146-8168-E9CC8F276C8B}" destId="{09CFA677-8BA5-E043-A3C8-F201DA3B1B1C}" srcOrd="0" destOrd="0" presId="urn:microsoft.com/office/officeart/2005/8/layout/hierarchy2"/>
    <dgm:cxn modelId="{C2440F86-6556-D44E-847A-585438966F6D}" type="presParOf" srcId="{09CFA677-8BA5-E043-A3C8-F201DA3B1B1C}" destId="{CB6CA2B4-492C-FD4D-9837-CB75414047CA}" srcOrd="0" destOrd="0" presId="urn:microsoft.com/office/officeart/2005/8/layout/hierarchy2"/>
    <dgm:cxn modelId="{1B9C227B-A4E2-F84B-8945-4282A6C2C450}" type="presParOf" srcId="{49D452E8-1786-0146-8168-E9CC8F276C8B}" destId="{288D8BB4-952A-9A40-8FC5-1A2C9AA733CE}" srcOrd="1" destOrd="0" presId="urn:microsoft.com/office/officeart/2005/8/layout/hierarchy2"/>
    <dgm:cxn modelId="{6AD0ED56-BD07-AB4B-BD1D-AF476F43599A}" type="presParOf" srcId="{288D8BB4-952A-9A40-8FC5-1A2C9AA733CE}" destId="{DAE00DC8-D6C7-674B-B0FB-C0555716DB9A}" srcOrd="0" destOrd="0" presId="urn:microsoft.com/office/officeart/2005/8/layout/hierarchy2"/>
    <dgm:cxn modelId="{EC0BB5B9-09A3-104B-9EAB-1B614EA1AB9C}" type="presParOf" srcId="{288D8BB4-952A-9A40-8FC5-1A2C9AA733CE}" destId="{0DC456B8-7718-524B-93B8-3A69431BAC4F}" srcOrd="1" destOrd="0" presId="urn:microsoft.com/office/officeart/2005/8/layout/hierarchy2"/>
    <dgm:cxn modelId="{E18A28E5-6427-EB41-A993-70DD696E9E9E}" type="presParOf" srcId="{49D452E8-1786-0146-8168-E9CC8F276C8B}" destId="{9ECA2716-ED90-8647-A926-ABF720B43537}" srcOrd="2" destOrd="0" presId="urn:microsoft.com/office/officeart/2005/8/layout/hierarchy2"/>
    <dgm:cxn modelId="{0F13C594-F1FC-0F4E-880E-DF90D2F3443F}" type="presParOf" srcId="{9ECA2716-ED90-8647-A926-ABF720B43537}" destId="{4B82B4E7-A32A-FD44-869C-5517A937557D}" srcOrd="0" destOrd="0" presId="urn:microsoft.com/office/officeart/2005/8/layout/hierarchy2"/>
    <dgm:cxn modelId="{C4C610DB-2948-C14D-AE12-51AEDDAD076B}" type="presParOf" srcId="{49D452E8-1786-0146-8168-E9CC8F276C8B}" destId="{3368CA0B-45B4-E448-9B12-007A81AE72B7}" srcOrd="3" destOrd="0" presId="urn:microsoft.com/office/officeart/2005/8/layout/hierarchy2"/>
    <dgm:cxn modelId="{8A5E5F2D-CCB1-6E43-AEB5-8D793F6B320D}" type="presParOf" srcId="{3368CA0B-45B4-E448-9B12-007A81AE72B7}" destId="{05590158-A6A5-F64D-A3E9-52CF5E3D5512}" srcOrd="0" destOrd="0" presId="urn:microsoft.com/office/officeart/2005/8/layout/hierarchy2"/>
    <dgm:cxn modelId="{C85A9215-3434-E14A-BA2F-FAFD8CF7D10A}" type="presParOf" srcId="{3368CA0B-45B4-E448-9B12-007A81AE72B7}" destId="{2AF9B0A4-4E15-DC4F-928E-457AE86193EB}" srcOrd="1" destOrd="0" presId="urn:microsoft.com/office/officeart/2005/8/layout/hierarchy2"/>
    <dgm:cxn modelId="{2472C515-5896-C742-A33D-0BF15092D8C9}" type="presParOf" srcId="{49D452E8-1786-0146-8168-E9CC8F276C8B}" destId="{BC7EE34C-B658-1D4D-BDCF-34F2F6A4ADBE}" srcOrd="4" destOrd="0" presId="urn:microsoft.com/office/officeart/2005/8/layout/hierarchy2"/>
    <dgm:cxn modelId="{FA407091-2A38-904F-943C-68FA5593CFBC}" type="presParOf" srcId="{BC7EE34C-B658-1D4D-BDCF-34F2F6A4ADBE}" destId="{D5FCAD9B-D709-FC45-898B-5DD4B5272478}" srcOrd="0" destOrd="0" presId="urn:microsoft.com/office/officeart/2005/8/layout/hierarchy2"/>
    <dgm:cxn modelId="{74A18B8B-0EC1-694F-8CD9-BED296CBA011}" type="presParOf" srcId="{49D452E8-1786-0146-8168-E9CC8F276C8B}" destId="{64A75451-9980-674E-AD6A-2BBC4414499B}" srcOrd="5" destOrd="0" presId="urn:microsoft.com/office/officeart/2005/8/layout/hierarchy2"/>
    <dgm:cxn modelId="{0A6EB05E-AE26-504B-8543-2F7ACB3CC79D}" type="presParOf" srcId="{64A75451-9980-674E-AD6A-2BBC4414499B}" destId="{A48D6F72-A82C-A74D-8747-2B1BBD68AAD5}" srcOrd="0" destOrd="0" presId="urn:microsoft.com/office/officeart/2005/8/layout/hierarchy2"/>
    <dgm:cxn modelId="{9AB2B8CE-320C-014F-A20C-999721A6697F}" type="presParOf" srcId="{64A75451-9980-674E-AD6A-2BBC4414499B}" destId="{92FF0D7A-68F8-9C4B-BF8C-803B970027E7}" srcOrd="1" destOrd="0" presId="urn:microsoft.com/office/officeart/2005/8/layout/hierarchy2"/>
    <dgm:cxn modelId="{21933D4E-912B-9B4B-AEA9-EDA72F0A252A}" type="presParOf" srcId="{49D452E8-1786-0146-8168-E9CC8F276C8B}" destId="{E96E8E22-F894-7249-8E79-47281627274D}" srcOrd="6" destOrd="0" presId="urn:microsoft.com/office/officeart/2005/8/layout/hierarchy2"/>
    <dgm:cxn modelId="{B0AE1118-AE86-C941-9CB6-17DB30B60EB5}" type="presParOf" srcId="{E96E8E22-F894-7249-8E79-47281627274D}" destId="{4E8E7193-5EA4-324A-B139-E0110B48AE96}" srcOrd="0" destOrd="0" presId="urn:microsoft.com/office/officeart/2005/8/layout/hierarchy2"/>
    <dgm:cxn modelId="{A53D6564-2B98-0A4F-BBD2-1E9A22071309}" type="presParOf" srcId="{49D452E8-1786-0146-8168-E9CC8F276C8B}" destId="{37E1FE1A-1A1A-C542-8E1C-F26760738967}" srcOrd="7" destOrd="0" presId="urn:microsoft.com/office/officeart/2005/8/layout/hierarchy2"/>
    <dgm:cxn modelId="{2AC706AF-7FAC-D84C-9E65-350679C2F08F}" type="presParOf" srcId="{37E1FE1A-1A1A-C542-8E1C-F26760738967}" destId="{8E4B809E-9B77-9E46-8BAE-6B5E1A89FD4E}" srcOrd="0" destOrd="0" presId="urn:microsoft.com/office/officeart/2005/8/layout/hierarchy2"/>
    <dgm:cxn modelId="{5F075D6B-97E4-6B48-819A-34D09440E21D}" type="presParOf" srcId="{37E1FE1A-1A1A-C542-8E1C-F26760738967}" destId="{06D873C2-58E0-254F-A4FD-450379A824A3}" srcOrd="1" destOrd="0" presId="urn:microsoft.com/office/officeart/2005/8/layout/hierarchy2"/>
    <dgm:cxn modelId="{757F2141-EB48-1D44-A8D9-680DAFAB9B25}" type="presParOf" srcId="{49D452E8-1786-0146-8168-E9CC8F276C8B}" destId="{3FF62E7A-B9EC-0448-8416-3B3B5F31AF0E}" srcOrd="8" destOrd="0" presId="urn:microsoft.com/office/officeart/2005/8/layout/hierarchy2"/>
    <dgm:cxn modelId="{25F7CE24-612F-484D-B32C-3FDB3A6251E1}" type="presParOf" srcId="{3FF62E7A-B9EC-0448-8416-3B3B5F31AF0E}" destId="{CCDC2920-263B-4E4D-A127-2FB181D3A848}" srcOrd="0" destOrd="0" presId="urn:microsoft.com/office/officeart/2005/8/layout/hierarchy2"/>
    <dgm:cxn modelId="{32B11880-E013-054D-9E50-4662156B1057}" type="presParOf" srcId="{49D452E8-1786-0146-8168-E9CC8F276C8B}" destId="{67408A3D-501B-2844-86BD-6F538978F7FF}" srcOrd="9" destOrd="0" presId="urn:microsoft.com/office/officeart/2005/8/layout/hierarchy2"/>
    <dgm:cxn modelId="{1EE4F289-A2D8-1543-A864-1EEB019BDFB2}" type="presParOf" srcId="{67408A3D-501B-2844-86BD-6F538978F7FF}" destId="{61B57048-12EE-D64E-B001-CD6002F7014F}" srcOrd="0" destOrd="0" presId="urn:microsoft.com/office/officeart/2005/8/layout/hierarchy2"/>
    <dgm:cxn modelId="{B372F420-2193-6F4A-A3EE-0214E365452E}" type="presParOf" srcId="{67408A3D-501B-2844-86BD-6F538978F7FF}" destId="{D362CCF3-DF29-3842-8466-8E5BEF8085ED}" srcOrd="1" destOrd="0" presId="urn:microsoft.com/office/officeart/2005/8/layout/hierarchy2"/>
    <dgm:cxn modelId="{A960F550-AA05-3740-86E7-6E1405A6B2D1}" type="presParOf" srcId="{49D452E8-1786-0146-8168-E9CC8F276C8B}" destId="{2A1A2988-B2BD-CE4D-8505-48FCB6267937}" srcOrd="10" destOrd="0" presId="urn:microsoft.com/office/officeart/2005/8/layout/hierarchy2"/>
    <dgm:cxn modelId="{D9B1CA2B-DD10-9A4F-9816-FE72951A22B2}" type="presParOf" srcId="{2A1A2988-B2BD-CE4D-8505-48FCB6267937}" destId="{1BB8C052-32D3-284D-986D-D2EAD622D6B5}" srcOrd="0" destOrd="0" presId="urn:microsoft.com/office/officeart/2005/8/layout/hierarchy2"/>
    <dgm:cxn modelId="{26AF751F-26BC-9B47-BF58-B920AA09B33A}" type="presParOf" srcId="{49D452E8-1786-0146-8168-E9CC8F276C8B}" destId="{4A7D6C2A-E4C3-1B42-9831-0CB2EE2B6665}" srcOrd="11" destOrd="0" presId="urn:microsoft.com/office/officeart/2005/8/layout/hierarchy2"/>
    <dgm:cxn modelId="{C02A0524-1B41-0541-82EB-993235530DA2}" type="presParOf" srcId="{4A7D6C2A-E4C3-1B42-9831-0CB2EE2B6665}" destId="{B54B8263-95BF-7D40-86BD-622B6283EE1D}" srcOrd="0" destOrd="0" presId="urn:microsoft.com/office/officeart/2005/8/layout/hierarchy2"/>
    <dgm:cxn modelId="{FA9C53A4-4FAA-0349-998A-1744884075D7}" type="presParOf" srcId="{4A7D6C2A-E4C3-1B42-9831-0CB2EE2B6665}" destId="{BA55BC3F-4DDC-D240-9F7C-B03A1B6EF75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7C06C7-68E0-EE4E-A67D-723F91A4B979}" type="doc">
      <dgm:prSet loTypeId="urn:microsoft.com/office/officeart/2005/8/layout/hierarchy2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6121489-97AE-A648-B0F6-442F946D4CBD}">
      <dgm:prSet phldrT="[Texto]"/>
      <dgm:spPr>
        <a:solidFill>
          <a:srgbClr val="DB3568"/>
        </a:solidFill>
      </dgm:spPr>
      <dgm:t>
        <a:bodyPr/>
        <a:lstStyle/>
        <a:p>
          <a:r>
            <a:rPr lang="es-ES" dirty="0"/>
            <a:t>API </a:t>
          </a:r>
          <a:r>
            <a:rPr lang="es-ES" dirty="0" err="1"/>
            <a:t>Rest</a:t>
          </a:r>
          <a:endParaRPr lang="es-ES" dirty="0"/>
        </a:p>
      </dgm:t>
    </dgm:pt>
    <dgm:pt modelId="{FB2F7E2F-716B-EA4A-A985-B3B430194AA1}" type="parTrans" cxnId="{CFA82F10-6CD4-234A-9A99-1C4BDF1EA5BF}">
      <dgm:prSet/>
      <dgm:spPr/>
      <dgm:t>
        <a:bodyPr/>
        <a:lstStyle/>
        <a:p>
          <a:endParaRPr lang="es-ES"/>
        </a:p>
      </dgm:t>
    </dgm:pt>
    <dgm:pt modelId="{51E85E24-C41D-DA4C-98A3-76B979B6FC9F}" type="sibTrans" cxnId="{CFA82F10-6CD4-234A-9A99-1C4BDF1EA5BF}">
      <dgm:prSet/>
      <dgm:spPr/>
      <dgm:t>
        <a:bodyPr/>
        <a:lstStyle/>
        <a:p>
          <a:endParaRPr lang="es-ES"/>
        </a:p>
      </dgm:t>
    </dgm:pt>
    <dgm:pt modelId="{1A731CBB-BFC0-A54F-9A4B-9A05F7C054DE}">
      <dgm:prSet phldrT="[Texto]"/>
      <dgm:spPr>
        <a:solidFill>
          <a:srgbClr val="56B5BF"/>
        </a:solidFill>
      </dgm:spPr>
      <dgm:t>
        <a:bodyPr/>
        <a:lstStyle/>
        <a:p>
          <a:r>
            <a:rPr lang="es-ES" dirty="0" err="1"/>
            <a:t>Auth</a:t>
          </a:r>
          <a:endParaRPr lang="es-ES" dirty="0"/>
        </a:p>
      </dgm:t>
    </dgm:pt>
    <dgm:pt modelId="{62EAC823-3C88-C64B-B075-145957784124}" type="parTrans" cxnId="{82DDB3B7-A98F-6844-83E2-A3F6127988E9}">
      <dgm:prSet/>
      <dgm:spPr/>
      <dgm:t>
        <a:bodyPr/>
        <a:lstStyle/>
        <a:p>
          <a:endParaRPr lang="es-ES"/>
        </a:p>
      </dgm:t>
    </dgm:pt>
    <dgm:pt modelId="{386C832F-1BC4-724B-97ED-E2EF4D24A5FA}" type="sibTrans" cxnId="{82DDB3B7-A98F-6844-83E2-A3F6127988E9}">
      <dgm:prSet/>
      <dgm:spPr/>
      <dgm:t>
        <a:bodyPr/>
        <a:lstStyle/>
        <a:p>
          <a:endParaRPr lang="es-ES"/>
        </a:p>
      </dgm:t>
    </dgm:pt>
    <dgm:pt modelId="{2EA23CF8-FB96-7F41-B556-62602FD7920A}">
      <dgm:prSet/>
      <dgm:spPr>
        <a:solidFill>
          <a:srgbClr val="56B5BF"/>
        </a:solidFill>
      </dgm:spPr>
      <dgm:t>
        <a:bodyPr/>
        <a:lstStyle/>
        <a:p>
          <a:r>
            <a:rPr lang="es-ES" dirty="0"/>
            <a:t>Test</a:t>
          </a:r>
        </a:p>
      </dgm:t>
    </dgm:pt>
    <dgm:pt modelId="{3D8D1575-C6A8-2E49-9299-42EADE77A7B2}" type="parTrans" cxnId="{2C8AE872-85F4-234F-AA81-304C2397566D}">
      <dgm:prSet/>
      <dgm:spPr/>
      <dgm:t>
        <a:bodyPr/>
        <a:lstStyle/>
        <a:p>
          <a:endParaRPr lang="es-ES"/>
        </a:p>
      </dgm:t>
    </dgm:pt>
    <dgm:pt modelId="{01FCAB18-ACFE-3944-9F1D-7F7730BD8FBB}" type="sibTrans" cxnId="{2C8AE872-85F4-234F-AA81-304C2397566D}">
      <dgm:prSet/>
      <dgm:spPr/>
      <dgm:t>
        <a:bodyPr/>
        <a:lstStyle/>
        <a:p>
          <a:endParaRPr lang="es-ES"/>
        </a:p>
      </dgm:t>
    </dgm:pt>
    <dgm:pt modelId="{EAF40F38-0B44-714D-A6AC-08F77A57333E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tests</a:t>
          </a:r>
          <a:endParaRPr lang="es-ES" dirty="0"/>
        </a:p>
      </dgm:t>
    </dgm:pt>
    <dgm:pt modelId="{A3C011D4-F7CF-F343-A6C2-F9703EB65EA2}" type="parTrans" cxnId="{0594FE20-6543-1948-9775-D9A3A5064B4D}">
      <dgm:prSet/>
      <dgm:spPr/>
      <dgm:t>
        <a:bodyPr/>
        <a:lstStyle/>
        <a:p>
          <a:endParaRPr lang="es-ES"/>
        </a:p>
      </dgm:t>
    </dgm:pt>
    <dgm:pt modelId="{B7C40902-F194-1241-BC84-DD662099B908}" type="sibTrans" cxnId="{0594FE20-6543-1948-9775-D9A3A5064B4D}">
      <dgm:prSet/>
      <dgm:spPr/>
      <dgm:t>
        <a:bodyPr/>
        <a:lstStyle/>
        <a:p>
          <a:endParaRPr lang="es-ES"/>
        </a:p>
      </dgm:t>
    </dgm:pt>
    <dgm:pt modelId="{7877B9E1-179A-8343-A55B-D43F8673FFFA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signup</a:t>
          </a:r>
          <a:endParaRPr lang="es-ES" dirty="0"/>
        </a:p>
      </dgm:t>
    </dgm:pt>
    <dgm:pt modelId="{30B4028F-A957-C341-B733-F6C6DAC97C03}" type="parTrans" cxnId="{5B0DC558-D85E-7444-8657-1D659FD2B0CE}">
      <dgm:prSet/>
      <dgm:spPr/>
      <dgm:t>
        <a:bodyPr/>
        <a:lstStyle/>
        <a:p>
          <a:endParaRPr lang="es-ES"/>
        </a:p>
      </dgm:t>
    </dgm:pt>
    <dgm:pt modelId="{9FB42863-4CE9-0B42-8E06-6AD89A282C24}" type="sibTrans" cxnId="{5B0DC558-D85E-7444-8657-1D659FD2B0CE}">
      <dgm:prSet/>
      <dgm:spPr/>
      <dgm:t>
        <a:bodyPr/>
        <a:lstStyle/>
        <a:p>
          <a:endParaRPr lang="es-ES"/>
        </a:p>
      </dgm:t>
    </dgm:pt>
    <dgm:pt modelId="{DE0CA998-42C4-664A-9F02-7B67D8A25188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signout</a:t>
          </a:r>
          <a:endParaRPr lang="es-ES" dirty="0"/>
        </a:p>
      </dgm:t>
    </dgm:pt>
    <dgm:pt modelId="{2B4B73A3-E8B0-024C-A5B5-3BA35F98F841}" type="parTrans" cxnId="{17366D93-2CCE-764F-8585-FB7BE903259E}">
      <dgm:prSet/>
      <dgm:spPr/>
      <dgm:t>
        <a:bodyPr/>
        <a:lstStyle/>
        <a:p>
          <a:endParaRPr lang="es-ES"/>
        </a:p>
      </dgm:t>
    </dgm:pt>
    <dgm:pt modelId="{3A5ED234-4EB6-4442-818E-11C16EDCF87F}" type="sibTrans" cxnId="{17366D93-2CCE-764F-8585-FB7BE903259E}">
      <dgm:prSet/>
      <dgm:spPr/>
      <dgm:t>
        <a:bodyPr/>
        <a:lstStyle/>
        <a:p>
          <a:endParaRPr lang="es-ES"/>
        </a:p>
      </dgm:t>
    </dgm:pt>
    <dgm:pt modelId="{5AED16EA-D106-2F49-90D5-47CD55266944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signin</a:t>
          </a:r>
          <a:endParaRPr lang="es-ES" dirty="0"/>
        </a:p>
      </dgm:t>
    </dgm:pt>
    <dgm:pt modelId="{3043903F-37D7-2947-B589-65C5333E9F84}" type="parTrans" cxnId="{F7C19CC1-CD29-B343-AF3D-23765FD88C0B}">
      <dgm:prSet/>
      <dgm:spPr/>
      <dgm:t>
        <a:bodyPr/>
        <a:lstStyle/>
        <a:p>
          <a:endParaRPr lang="es-ES"/>
        </a:p>
      </dgm:t>
    </dgm:pt>
    <dgm:pt modelId="{C1B6A71C-3AA6-0445-AE8B-2438D56FB3FF}" type="sibTrans" cxnId="{F7C19CC1-CD29-B343-AF3D-23765FD88C0B}">
      <dgm:prSet/>
      <dgm:spPr/>
      <dgm:t>
        <a:bodyPr/>
        <a:lstStyle/>
        <a:p>
          <a:endParaRPr lang="es-ES"/>
        </a:p>
      </dgm:t>
    </dgm:pt>
    <dgm:pt modelId="{604FBB73-C4B2-C34E-9E82-3561C238B6A7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user</a:t>
          </a:r>
          <a:endParaRPr lang="es-ES" dirty="0"/>
        </a:p>
      </dgm:t>
    </dgm:pt>
    <dgm:pt modelId="{2FB9A190-BB78-6241-A9A9-9F261E490CDA}" type="parTrans" cxnId="{DF3DC61C-56B9-E141-87A8-3B7FB42476D4}">
      <dgm:prSet/>
      <dgm:spPr/>
      <dgm:t>
        <a:bodyPr/>
        <a:lstStyle/>
        <a:p>
          <a:endParaRPr lang="es-ES"/>
        </a:p>
      </dgm:t>
    </dgm:pt>
    <dgm:pt modelId="{01965CCE-7E67-1944-8971-EEB6A0BDED76}" type="sibTrans" cxnId="{DF3DC61C-56B9-E141-87A8-3B7FB42476D4}">
      <dgm:prSet/>
      <dgm:spPr/>
      <dgm:t>
        <a:bodyPr/>
        <a:lstStyle/>
        <a:p>
          <a:endParaRPr lang="es-ES"/>
        </a:p>
      </dgm:t>
    </dgm:pt>
    <dgm:pt modelId="{A306E97F-1EC3-5C4C-AF40-30B4B4D51AFC}">
      <dgm:prSet/>
      <dgm:spPr>
        <a:solidFill>
          <a:srgbClr val="EDB539"/>
        </a:solidFill>
      </dgm:spPr>
      <dgm:t>
        <a:bodyPr/>
        <a:lstStyle/>
        <a:p>
          <a:r>
            <a:rPr lang="es-ES" dirty="0" err="1"/>
            <a:t>questions</a:t>
          </a:r>
          <a:endParaRPr lang="es-ES" dirty="0"/>
        </a:p>
      </dgm:t>
    </dgm:pt>
    <dgm:pt modelId="{852D8EFA-EBC6-2A46-A3F9-AFE88DBD5226}" type="parTrans" cxnId="{B2D2586D-5807-8245-96C4-CEB5ED5A03E1}">
      <dgm:prSet/>
      <dgm:spPr/>
      <dgm:t>
        <a:bodyPr/>
        <a:lstStyle/>
        <a:p>
          <a:endParaRPr lang="es-ES"/>
        </a:p>
      </dgm:t>
    </dgm:pt>
    <dgm:pt modelId="{95D87F94-3B85-8F47-B261-1B108C6E9FBE}" type="sibTrans" cxnId="{B2D2586D-5807-8245-96C4-CEB5ED5A03E1}">
      <dgm:prSet/>
      <dgm:spPr/>
      <dgm:t>
        <a:bodyPr/>
        <a:lstStyle/>
        <a:p>
          <a:endParaRPr lang="es-ES"/>
        </a:p>
      </dgm:t>
    </dgm:pt>
    <dgm:pt modelId="{7E25BA7D-90F8-104C-A177-0F0290507122}" type="pres">
      <dgm:prSet presAssocID="{2B7C06C7-68E0-EE4E-A67D-723F91A4B9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B011F7E-5E46-FB49-A775-8779F7C0D041}" type="pres">
      <dgm:prSet presAssocID="{26121489-97AE-A648-B0F6-442F946D4CBD}" presName="root1" presStyleCnt="0"/>
      <dgm:spPr/>
    </dgm:pt>
    <dgm:pt modelId="{AB143659-FD36-764A-8E96-86289C230ACC}" type="pres">
      <dgm:prSet presAssocID="{26121489-97AE-A648-B0F6-442F946D4CBD}" presName="LevelOneTextNode" presStyleLbl="node0" presStyleIdx="0" presStyleCnt="1">
        <dgm:presLayoutVars>
          <dgm:chPref val="3"/>
        </dgm:presLayoutVars>
      </dgm:prSet>
      <dgm:spPr/>
    </dgm:pt>
    <dgm:pt modelId="{49D452E8-1786-0146-8168-E9CC8F276C8B}" type="pres">
      <dgm:prSet presAssocID="{26121489-97AE-A648-B0F6-442F946D4CBD}" presName="level2hierChild" presStyleCnt="0"/>
      <dgm:spPr/>
    </dgm:pt>
    <dgm:pt modelId="{09CFA677-8BA5-E043-A3C8-F201DA3B1B1C}" type="pres">
      <dgm:prSet presAssocID="{62EAC823-3C88-C64B-B075-145957784124}" presName="conn2-1" presStyleLbl="parChTrans1D2" presStyleIdx="0" presStyleCnt="2"/>
      <dgm:spPr/>
    </dgm:pt>
    <dgm:pt modelId="{CB6CA2B4-492C-FD4D-9837-CB75414047CA}" type="pres">
      <dgm:prSet presAssocID="{62EAC823-3C88-C64B-B075-145957784124}" presName="connTx" presStyleLbl="parChTrans1D2" presStyleIdx="0" presStyleCnt="2"/>
      <dgm:spPr/>
    </dgm:pt>
    <dgm:pt modelId="{288D8BB4-952A-9A40-8FC5-1A2C9AA733CE}" type="pres">
      <dgm:prSet presAssocID="{1A731CBB-BFC0-A54F-9A4B-9A05F7C054DE}" presName="root2" presStyleCnt="0"/>
      <dgm:spPr/>
    </dgm:pt>
    <dgm:pt modelId="{DAE00DC8-D6C7-674B-B0FB-C0555716DB9A}" type="pres">
      <dgm:prSet presAssocID="{1A731CBB-BFC0-A54F-9A4B-9A05F7C054DE}" presName="LevelTwoTextNode" presStyleLbl="node2" presStyleIdx="0" presStyleCnt="2">
        <dgm:presLayoutVars>
          <dgm:chPref val="3"/>
        </dgm:presLayoutVars>
      </dgm:prSet>
      <dgm:spPr/>
    </dgm:pt>
    <dgm:pt modelId="{0DC456B8-7718-524B-93B8-3A69431BAC4F}" type="pres">
      <dgm:prSet presAssocID="{1A731CBB-BFC0-A54F-9A4B-9A05F7C054DE}" presName="level3hierChild" presStyleCnt="0"/>
      <dgm:spPr/>
    </dgm:pt>
    <dgm:pt modelId="{CBD4F4C5-2F2B-8F41-B5D1-076989393379}" type="pres">
      <dgm:prSet presAssocID="{30B4028F-A957-C341-B733-F6C6DAC97C03}" presName="conn2-1" presStyleLbl="parChTrans1D3" presStyleIdx="0" presStyleCnt="6"/>
      <dgm:spPr/>
    </dgm:pt>
    <dgm:pt modelId="{313B0DF1-8C8B-E145-A6B3-CBD024E718D1}" type="pres">
      <dgm:prSet presAssocID="{30B4028F-A957-C341-B733-F6C6DAC97C03}" presName="connTx" presStyleLbl="parChTrans1D3" presStyleIdx="0" presStyleCnt="6"/>
      <dgm:spPr/>
    </dgm:pt>
    <dgm:pt modelId="{D54ECAC2-F095-9B40-AB22-DBE8DF600C44}" type="pres">
      <dgm:prSet presAssocID="{7877B9E1-179A-8343-A55B-D43F8673FFFA}" presName="root2" presStyleCnt="0"/>
      <dgm:spPr/>
    </dgm:pt>
    <dgm:pt modelId="{379A689A-0F99-064D-9B95-AA255A0791CE}" type="pres">
      <dgm:prSet presAssocID="{7877B9E1-179A-8343-A55B-D43F8673FFFA}" presName="LevelTwoTextNode" presStyleLbl="node3" presStyleIdx="0" presStyleCnt="6">
        <dgm:presLayoutVars>
          <dgm:chPref val="3"/>
        </dgm:presLayoutVars>
      </dgm:prSet>
      <dgm:spPr/>
    </dgm:pt>
    <dgm:pt modelId="{2CDA5997-B0D9-5246-BFAC-C8E6258DE28A}" type="pres">
      <dgm:prSet presAssocID="{7877B9E1-179A-8343-A55B-D43F8673FFFA}" presName="level3hierChild" presStyleCnt="0"/>
      <dgm:spPr/>
    </dgm:pt>
    <dgm:pt modelId="{7A511DF9-AD87-AA4B-8B4E-4DB6BD2E1D36}" type="pres">
      <dgm:prSet presAssocID="{2B4B73A3-E8B0-024C-A5B5-3BA35F98F841}" presName="conn2-1" presStyleLbl="parChTrans1D3" presStyleIdx="1" presStyleCnt="6"/>
      <dgm:spPr/>
    </dgm:pt>
    <dgm:pt modelId="{B1554223-37D9-8946-83C3-79C121CE98C6}" type="pres">
      <dgm:prSet presAssocID="{2B4B73A3-E8B0-024C-A5B5-3BA35F98F841}" presName="connTx" presStyleLbl="parChTrans1D3" presStyleIdx="1" presStyleCnt="6"/>
      <dgm:spPr/>
    </dgm:pt>
    <dgm:pt modelId="{4A629AA0-5D05-DD49-A9A2-D5EE4CDB44B3}" type="pres">
      <dgm:prSet presAssocID="{DE0CA998-42C4-664A-9F02-7B67D8A25188}" presName="root2" presStyleCnt="0"/>
      <dgm:spPr/>
    </dgm:pt>
    <dgm:pt modelId="{3575F23E-AFBB-724E-A0DE-BC2477F4C831}" type="pres">
      <dgm:prSet presAssocID="{DE0CA998-42C4-664A-9F02-7B67D8A25188}" presName="LevelTwoTextNode" presStyleLbl="node3" presStyleIdx="1" presStyleCnt="6">
        <dgm:presLayoutVars>
          <dgm:chPref val="3"/>
        </dgm:presLayoutVars>
      </dgm:prSet>
      <dgm:spPr/>
    </dgm:pt>
    <dgm:pt modelId="{F4A95778-2A25-E442-9B8A-050B9DE937AA}" type="pres">
      <dgm:prSet presAssocID="{DE0CA998-42C4-664A-9F02-7B67D8A25188}" presName="level3hierChild" presStyleCnt="0"/>
      <dgm:spPr/>
    </dgm:pt>
    <dgm:pt modelId="{778FAD80-1108-F64D-9241-365B9FCD1E4A}" type="pres">
      <dgm:prSet presAssocID="{3043903F-37D7-2947-B589-65C5333E9F84}" presName="conn2-1" presStyleLbl="parChTrans1D3" presStyleIdx="2" presStyleCnt="6"/>
      <dgm:spPr/>
    </dgm:pt>
    <dgm:pt modelId="{E7779C46-3C6B-EC4A-997F-4492CF3DB7EF}" type="pres">
      <dgm:prSet presAssocID="{3043903F-37D7-2947-B589-65C5333E9F84}" presName="connTx" presStyleLbl="parChTrans1D3" presStyleIdx="2" presStyleCnt="6"/>
      <dgm:spPr/>
    </dgm:pt>
    <dgm:pt modelId="{2CE61FD9-A6AD-7A42-9AA9-CC788C913EE7}" type="pres">
      <dgm:prSet presAssocID="{5AED16EA-D106-2F49-90D5-47CD55266944}" presName="root2" presStyleCnt="0"/>
      <dgm:spPr/>
    </dgm:pt>
    <dgm:pt modelId="{D9141BB6-E9AB-E14D-92F8-AF6CE43559BB}" type="pres">
      <dgm:prSet presAssocID="{5AED16EA-D106-2F49-90D5-47CD55266944}" presName="LevelTwoTextNode" presStyleLbl="node3" presStyleIdx="2" presStyleCnt="6">
        <dgm:presLayoutVars>
          <dgm:chPref val="3"/>
        </dgm:presLayoutVars>
      </dgm:prSet>
      <dgm:spPr/>
    </dgm:pt>
    <dgm:pt modelId="{0E049C6D-90BB-8F43-8C16-2158557429DC}" type="pres">
      <dgm:prSet presAssocID="{5AED16EA-D106-2F49-90D5-47CD55266944}" presName="level3hierChild" presStyleCnt="0"/>
      <dgm:spPr/>
    </dgm:pt>
    <dgm:pt modelId="{51272D58-810A-874F-B8F2-54A85F445C19}" type="pres">
      <dgm:prSet presAssocID="{2FB9A190-BB78-6241-A9A9-9F261E490CDA}" presName="conn2-1" presStyleLbl="parChTrans1D3" presStyleIdx="3" presStyleCnt="6"/>
      <dgm:spPr/>
    </dgm:pt>
    <dgm:pt modelId="{677347CE-F8E9-994D-B97A-21791065224A}" type="pres">
      <dgm:prSet presAssocID="{2FB9A190-BB78-6241-A9A9-9F261E490CDA}" presName="connTx" presStyleLbl="parChTrans1D3" presStyleIdx="3" presStyleCnt="6"/>
      <dgm:spPr/>
    </dgm:pt>
    <dgm:pt modelId="{9DDA1292-B924-0B40-A082-FA21E1BE6243}" type="pres">
      <dgm:prSet presAssocID="{604FBB73-C4B2-C34E-9E82-3561C238B6A7}" presName="root2" presStyleCnt="0"/>
      <dgm:spPr/>
    </dgm:pt>
    <dgm:pt modelId="{5252FA03-958B-F743-BF4B-13FB78CC03C5}" type="pres">
      <dgm:prSet presAssocID="{604FBB73-C4B2-C34E-9E82-3561C238B6A7}" presName="LevelTwoTextNode" presStyleLbl="node3" presStyleIdx="3" presStyleCnt="6">
        <dgm:presLayoutVars>
          <dgm:chPref val="3"/>
        </dgm:presLayoutVars>
      </dgm:prSet>
      <dgm:spPr/>
    </dgm:pt>
    <dgm:pt modelId="{AB775079-675F-B849-BDFE-07B036D5705C}" type="pres">
      <dgm:prSet presAssocID="{604FBB73-C4B2-C34E-9E82-3561C238B6A7}" presName="level3hierChild" presStyleCnt="0"/>
      <dgm:spPr/>
    </dgm:pt>
    <dgm:pt modelId="{9ECA2716-ED90-8647-A926-ABF720B43537}" type="pres">
      <dgm:prSet presAssocID="{3D8D1575-C6A8-2E49-9299-42EADE77A7B2}" presName="conn2-1" presStyleLbl="parChTrans1D2" presStyleIdx="1" presStyleCnt="2"/>
      <dgm:spPr/>
    </dgm:pt>
    <dgm:pt modelId="{4B82B4E7-A32A-FD44-869C-5517A937557D}" type="pres">
      <dgm:prSet presAssocID="{3D8D1575-C6A8-2E49-9299-42EADE77A7B2}" presName="connTx" presStyleLbl="parChTrans1D2" presStyleIdx="1" presStyleCnt="2"/>
      <dgm:spPr/>
    </dgm:pt>
    <dgm:pt modelId="{3368CA0B-45B4-E448-9B12-007A81AE72B7}" type="pres">
      <dgm:prSet presAssocID="{2EA23CF8-FB96-7F41-B556-62602FD7920A}" presName="root2" presStyleCnt="0"/>
      <dgm:spPr/>
    </dgm:pt>
    <dgm:pt modelId="{05590158-A6A5-F64D-A3E9-52CF5E3D5512}" type="pres">
      <dgm:prSet presAssocID="{2EA23CF8-FB96-7F41-B556-62602FD7920A}" presName="LevelTwoTextNode" presStyleLbl="node2" presStyleIdx="1" presStyleCnt="2">
        <dgm:presLayoutVars>
          <dgm:chPref val="3"/>
        </dgm:presLayoutVars>
      </dgm:prSet>
      <dgm:spPr/>
    </dgm:pt>
    <dgm:pt modelId="{2AF9B0A4-4E15-DC4F-928E-457AE86193EB}" type="pres">
      <dgm:prSet presAssocID="{2EA23CF8-FB96-7F41-B556-62602FD7920A}" presName="level3hierChild" presStyleCnt="0"/>
      <dgm:spPr/>
    </dgm:pt>
    <dgm:pt modelId="{BC7EE34C-B658-1D4D-BDCF-34F2F6A4ADBE}" type="pres">
      <dgm:prSet presAssocID="{A3C011D4-F7CF-F343-A6C2-F9703EB65EA2}" presName="conn2-1" presStyleLbl="parChTrans1D3" presStyleIdx="4" presStyleCnt="6"/>
      <dgm:spPr/>
    </dgm:pt>
    <dgm:pt modelId="{D5FCAD9B-D709-FC45-898B-5DD4B5272478}" type="pres">
      <dgm:prSet presAssocID="{A3C011D4-F7CF-F343-A6C2-F9703EB65EA2}" presName="connTx" presStyleLbl="parChTrans1D3" presStyleIdx="4" presStyleCnt="6"/>
      <dgm:spPr/>
    </dgm:pt>
    <dgm:pt modelId="{64A75451-9980-674E-AD6A-2BBC4414499B}" type="pres">
      <dgm:prSet presAssocID="{EAF40F38-0B44-714D-A6AC-08F77A57333E}" presName="root2" presStyleCnt="0"/>
      <dgm:spPr/>
    </dgm:pt>
    <dgm:pt modelId="{A48D6F72-A82C-A74D-8747-2B1BBD68AAD5}" type="pres">
      <dgm:prSet presAssocID="{EAF40F38-0B44-714D-A6AC-08F77A57333E}" presName="LevelTwoTextNode" presStyleLbl="node3" presStyleIdx="4" presStyleCnt="6">
        <dgm:presLayoutVars>
          <dgm:chPref val="3"/>
        </dgm:presLayoutVars>
      </dgm:prSet>
      <dgm:spPr/>
    </dgm:pt>
    <dgm:pt modelId="{92FF0D7A-68F8-9C4B-BF8C-803B970027E7}" type="pres">
      <dgm:prSet presAssocID="{EAF40F38-0B44-714D-A6AC-08F77A57333E}" presName="level3hierChild" presStyleCnt="0"/>
      <dgm:spPr/>
    </dgm:pt>
    <dgm:pt modelId="{0144E516-21E1-514C-9C4D-2A745DC35835}" type="pres">
      <dgm:prSet presAssocID="{852D8EFA-EBC6-2A46-A3F9-AFE88DBD5226}" presName="conn2-1" presStyleLbl="parChTrans1D3" presStyleIdx="5" presStyleCnt="6"/>
      <dgm:spPr/>
    </dgm:pt>
    <dgm:pt modelId="{8B79A8E8-961E-F542-AD52-0CB6BAE63421}" type="pres">
      <dgm:prSet presAssocID="{852D8EFA-EBC6-2A46-A3F9-AFE88DBD5226}" presName="connTx" presStyleLbl="parChTrans1D3" presStyleIdx="5" presStyleCnt="6"/>
      <dgm:spPr/>
    </dgm:pt>
    <dgm:pt modelId="{D5D13A5D-2AE4-1B42-9130-87D58E44D1C3}" type="pres">
      <dgm:prSet presAssocID="{A306E97F-1EC3-5C4C-AF40-30B4B4D51AFC}" presName="root2" presStyleCnt="0"/>
      <dgm:spPr/>
    </dgm:pt>
    <dgm:pt modelId="{BCFCB221-EE25-4E43-84D1-9AEFDB1A8134}" type="pres">
      <dgm:prSet presAssocID="{A306E97F-1EC3-5C4C-AF40-30B4B4D51AFC}" presName="LevelTwoTextNode" presStyleLbl="node3" presStyleIdx="5" presStyleCnt="6">
        <dgm:presLayoutVars>
          <dgm:chPref val="3"/>
        </dgm:presLayoutVars>
      </dgm:prSet>
      <dgm:spPr/>
    </dgm:pt>
    <dgm:pt modelId="{5C8E78F6-06A8-3A47-81F2-D25F7E98755A}" type="pres">
      <dgm:prSet presAssocID="{A306E97F-1EC3-5C4C-AF40-30B4B4D51AFC}" presName="level3hierChild" presStyleCnt="0"/>
      <dgm:spPr/>
    </dgm:pt>
  </dgm:ptLst>
  <dgm:cxnLst>
    <dgm:cxn modelId="{59E61E0F-701B-7747-AD41-FB8FCFCCD8DC}" type="presOf" srcId="{7877B9E1-179A-8343-A55B-D43F8673FFFA}" destId="{379A689A-0F99-064D-9B95-AA255A0791CE}" srcOrd="0" destOrd="0" presId="urn:microsoft.com/office/officeart/2005/8/layout/hierarchy2"/>
    <dgm:cxn modelId="{CFA82F10-6CD4-234A-9A99-1C4BDF1EA5BF}" srcId="{2B7C06C7-68E0-EE4E-A67D-723F91A4B979}" destId="{26121489-97AE-A648-B0F6-442F946D4CBD}" srcOrd="0" destOrd="0" parTransId="{FB2F7E2F-716B-EA4A-A985-B3B430194AA1}" sibTransId="{51E85E24-C41D-DA4C-98A3-76B979B6FC9F}"/>
    <dgm:cxn modelId="{EB20EE10-AE07-2F45-8163-8DB7AF0DA4B6}" type="presOf" srcId="{3D8D1575-C6A8-2E49-9299-42EADE77A7B2}" destId="{4B82B4E7-A32A-FD44-869C-5517A937557D}" srcOrd="1" destOrd="0" presId="urn:microsoft.com/office/officeart/2005/8/layout/hierarchy2"/>
    <dgm:cxn modelId="{CFAFDF11-02D4-BE4B-93F3-6A02BA21006E}" type="presOf" srcId="{2B7C06C7-68E0-EE4E-A67D-723F91A4B979}" destId="{7E25BA7D-90F8-104C-A177-0F0290507122}" srcOrd="0" destOrd="0" presId="urn:microsoft.com/office/officeart/2005/8/layout/hierarchy2"/>
    <dgm:cxn modelId="{5682351C-9F8B-554E-9E6C-775CBF9B1497}" type="presOf" srcId="{2FB9A190-BB78-6241-A9A9-9F261E490CDA}" destId="{677347CE-F8E9-994D-B97A-21791065224A}" srcOrd="1" destOrd="0" presId="urn:microsoft.com/office/officeart/2005/8/layout/hierarchy2"/>
    <dgm:cxn modelId="{DF3DC61C-56B9-E141-87A8-3B7FB42476D4}" srcId="{1A731CBB-BFC0-A54F-9A4B-9A05F7C054DE}" destId="{604FBB73-C4B2-C34E-9E82-3561C238B6A7}" srcOrd="3" destOrd="0" parTransId="{2FB9A190-BB78-6241-A9A9-9F261E490CDA}" sibTransId="{01965CCE-7E67-1944-8971-EEB6A0BDED76}"/>
    <dgm:cxn modelId="{7889481E-5CDF-B94F-9193-6E701B5C2DC8}" type="presOf" srcId="{3D8D1575-C6A8-2E49-9299-42EADE77A7B2}" destId="{9ECA2716-ED90-8647-A926-ABF720B43537}" srcOrd="0" destOrd="0" presId="urn:microsoft.com/office/officeart/2005/8/layout/hierarchy2"/>
    <dgm:cxn modelId="{0B059A1F-9682-B347-960D-04115CB0E189}" type="presOf" srcId="{604FBB73-C4B2-C34E-9E82-3561C238B6A7}" destId="{5252FA03-958B-F743-BF4B-13FB78CC03C5}" srcOrd="0" destOrd="0" presId="urn:microsoft.com/office/officeart/2005/8/layout/hierarchy2"/>
    <dgm:cxn modelId="{0594FE20-6543-1948-9775-D9A3A5064B4D}" srcId="{2EA23CF8-FB96-7F41-B556-62602FD7920A}" destId="{EAF40F38-0B44-714D-A6AC-08F77A57333E}" srcOrd="0" destOrd="0" parTransId="{A3C011D4-F7CF-F343-A6C2-F9703EB65EA2}" sibTransId="{B7C40902-F194-1241-BC84-DD662099B908}"/>
    <dgm:cxn modelId="{5A072B34-5D61-654F-9A07-A7D1AB68A987}" type="presOf" srcId="{DE0CA998-42C4-664A-9F02-7B67D8A25188}" destId="{3575F23E-AFBB-724E-A0DE-BC2477F4C831}" srcOrd="0" destOrd="0" presId="urn:microsoft.com/office/officeart/2005/8/layout/hierarchy2"/>
    <dgm:cxn modelId="{4EA1B634-B234-4C47-AF16-F96E72F6FD4A}" type="presOf" srcId="{5AED16EA-D106-2F49-90D5-47CD55266944}" destId="{D9141BB6-E9AB-E14D-92F8-AF6CE43559BB}" srcOrd="0" destOrd="0" presId="urn:microsoft.com/office/officeart/2005/8/layout/hierarchy2"/>
    <dgm:cxn modelId="{41F4324D-0D34-334D-A37D-4D05ABD28FEE}" type="presOf" srcId="{A306E97F-1EC3-5C4C-AF40-30B4B4D51AFC}" destId="{BCFCB221-EE25-4E43-84D1-9AEFDB1A8134}" srcOrd="0" destOrd="0" presId="urn:microsoft.com/office/officeart/2005/8/layout/hierarchy2"/>
    <dgm:cxn modelId="{81F9CF4E-A453-7A46-A5FF-89F5C373F1FE}" type="presOf" srcId="{1A731CBB-BFC0-A54F-9A4B-9A05F7C054DE}" destId="{DAE00DC8-D6C7-674B-B0FB-C0555716DB9A}" srcOrd="0" destOrd="0" presId="urn:microsoft.com/office/officeart/2005/8/layout/hierarchy2"/>
    <dgm:cxn modelId="{C602D24E-0B9F-3E4F-B46B-878A495B22AC}" type="presOf" srcId="{2EA23CF8-FB96-7F41-B556-62602FD7920A}" destId="{05590158-A6A5-F64D-A3E9-52CF5E3D5512}" srcOrd="0" destOrd="0" presId="urn:microsoft.com/office/officeart/2005/8/layout/hierarchy2"/>
    <dgm:cxn modelId="{9F2DE94E-4A94-6F47-B8F0-0D66BC38000D}" type="presOf" srcId="{30B4028F-A957-C341-B733-F6C6DAC97C03}" destId="{CBD4F4C5-2F2B-8F41-B5D1-076989393379}" srcOrd="0" destOrd="0" presId="urn:microsoft.com/office/officeart/2005/8/layout/hierarchy2"/>
    <dgm:cxn modelId="{5B0DC558-D85E-7444-8657-1D659FD2B0CE}" srcId="{1A731CBB-BFC0-A54F-9A4B-9A05F7C054DE}" destId="{7877B9E1-179A-8343-A55B-D43F8673FFFA}" srcOrd="0" destOrd="0" parTransId="{30B4028F-A957-C341-B733-F6C6DAC97C03}" sibTransId="{9FB42863-4CE9-0B42-8E06-6AD89A282C24}"/>
    <dgm:cxn modelId="{6B29C56C-0F14-664B-83F9-52ECB9BE7139}" type="presOf" srcId="{A3C011D4-F7CF-F343-A6C2-F9703EB65EA2}" destId="{BC7EE34C-B658-1D4D-BDCF-34F2F6A4ADBE}" srcOrd="0" destOrd="0" presId="urn:microsoft.com/office/officeart/2005/8/layout/hierarchy2"/>
    <dgm:cxn modelId="{B2D2586D-5807-8245-96C4-CEB5ED5A03E1}" srcId="{2EA23CF8-FB96-7F41-B556-62602FD7920A}" destId="{A306E97F-1EC3-5C4C-AF40-30B4B4D51AFC}" srcOrd="1" destOrd="0" parTransId="{852D8EFA-EBC6-2A46-A3F9-AFE88DBD5226}" sibTransId="{95D87F94-3B85-8F47-B261-1B108C6E9FBE}"/>
    <dgm:cxn modelId="{2C8AE872-85F4-234F-AA81-304C2397566D}" srcId="{26121489-97AE-A648-B0F6-442F946D4CBD}" destId="{2EA23CF8-FB96-7F41-B556-62602FD7920A}" srcOrd="1" destOrd="0" parTransId="{3D8D1575-C6A8-2E49-9299-42EADE77A7B2}" sibTransId="{01FCAB18-ACFE-3944-9F1D-7F7730BD8FBB}"/>
    <dgm:cxn modelId="{FE9EDF73-EFC5-6145-8001-EF76E8190253}" type="presOf" srcId="{852D8EFA-EBC6-2A46-A3F9-AFE88DBD5226}" destId="{8B79A8E8-961E-F542-AD52-0CB6BAE63421}" srcOrd="1" destOrd="0" presId="urn:microsoft.com/office/officeart/2005/8/layout/hierarchy2"/>
    <dgm:cxn modelId="{DDF05282-D2D0-A649-8C74-BEE77B32AAE8}" type="presOf" srcId="{2FB9A190-BB78-6241-A9A9-9F261E490CDA}" destId="{51272D58-810A-874F-B8F2-54A85F445C19}" srcOrd="0" destOrd="0" presId="urn:microsoft.com/office/officeart/2005/8/layout/hierarchy2"/>
    <dgm:cxn modelId="{D8097583-188C-4A42-B541-15885DE05886}" type="presOf" srcId="{62EAC823-3C88-C64B-B075-145957784124}" destId="{CB6CA2B4-492C-FD4D-9837-CB75414047CA}" srcOrd="1" destOrd="0" presId="urn:microsoft.com/office/officeart/2005/8/layout/hierarchy2"/>
    <dgm:cxn modelId="{5D599F8E-7D20-1249-946A-FD6C7EDCF014}" type="presOf" srcId="{26121489-97AE-A648-B0F6-442F946D4CBD}" destId="{AB143659-FD36-764A-8E96-86289C230ACC}" srcOrd="0" destOrd="0" presId="urn:microsoft.com/office/officeart/2005/8/layout/hierarchy2"/>
    <dgm:cxn modelId="{17366D93-2CCE-764F-8585-FB7BE903259E}" srcId="{1A731CBB-BFC0-A54F-9A4B-9A05F7C054DE}" destId="{DE0CA998-42C4-664A-9F02-7B67D8A25188}" srcOrd="1" destOrd="0" parTransId="{2B4B73A3-E8B0-024C-A5B5-3BA35F98F841}" sibTransId="{3A5ED234-4EB6-4442-818E-11C16EDCF87F}"/>
    <dgm:cxn modelId="{82088293-E331-514B-9218-84D2E52ED534}" type="presOf" srcId="{EAF40F38-0B44-714D-A6AC-08F77A57333E}" destId="{A48D6F72-A82C-A74D-8747-2B1BBD68AAD5}" srcOrd="0" destOrd="0" presId="urn:microsoft.com/office/officeart/2005/8/layout/hierarchy2"/>
    <dgm:cxn modelId="{BB1E48B6-B3C9-5848-BA6F-9EFC256398E4}" type="presOf" srcId="{2B4B73A3-E8B0-024C-A5B5-3BA35F98F841}" destId="{B1554223-37D9-8946-83C3-79C121CE98C6}" srcOrd="1" destOrd="0" presId="urn:microsoft.com/office/officeart/2005/8/layout/hierarchy2"/>
    <dgm:cxn modelId="{82DDB3B7-A98F-6844-83E2-A3F6127988E9}" srcId="{26121489-97AE-A648-B0F6-442F946D4CBD}" destId="{1A731CBB-BFC0-A54F-9A4B-9A05F7C054DE}" srcOrd="0" destOrd="0" parTransId="{62EAC823-3C88-C64B-B075-145957784124}" sibTransId="{386C832F-1BC4-724B-97ED-E2EF4D24A5FA}"/>
    <dgm:cxn modelId="{F7C19CC1-CD29-B343-AF3D-23765FD88C0B}" srcId="{1A731CBB-BFC0-A54F-9A4B-9A05F7C054DE}" destId="{5AED16EA-D106-2F49-90D5-47CD55266944}" srcOrd="2" destOrd="0" parTransId="{3043903F-37D7-2947-B589-65C5333E9F84}" sibTransId="{C1B6A71C-3AA6-0445-AE8B-2438D56FB3FF}"/>
    <dgm:cxn modelId="{EF04E9C6-8626-E240-9042-9FFAC707333F}" type="presOf" srcId="{62EAC823-3C88-C64B-B075-145957784124}" destId="{09CFA677-8BA5-E043-A3C8-F201DA3B1B1C}" srcOrd="0" destOrd="0" presId="urn:microsoft.com/office/officeart/2005/8/layout/hierarchy2"/>
    <dgm:cxn modelId="{4A28D5D2-1B4A-A448-8791-9676519BF163}" type="presOf" srcId="{A3C011D4-F7CF-F343-A6C2-F9703EB65EA2}" destId="{D5FCAD9B-D709-FC45-898B-5DD4B5272478}" srcOrd="1" destOrd="0" presId="urn:microsoft.com/office/officeart/2005/8/layout/hierarchy2"/>
    <dgm:cxn modelId="{593677D6-72DA-E341-8835-52541900C0D1}" type="presOf" srcId="{3043903F-37D7-2947-B589-65C5333E9F84}" destId="{E7779C46-3C6B-EC4A-997F-4492CF3DB7EF}" srcOrd="1" destOrd="0" presId="urn:microsoft.com/office/officeart/2005/8/layout/hierarchy2"/>
    <dgm:cxn modelId="{C5F2A5EB-720D-6041-93FC-721D12C12D7F}" type="presOf" srcId="{2B4B73A3-E8B0-024C-A5B5-3BA35F98F841}" destId="{7A511DF9-AD87-AA4B-8B4E-4DB6BD2E1D36}" srcOrd="0" destOrd="0" presId="urn:microsoft.com/office/officeart/2005/8/layout/hierarchy2"/>
    <dgm:cxn modelId="{D59DF4F2-7390-2A48-A618-6379238B5D52}" type="presOf" srcId="{852D8EFA-EBC6-2A46-A3F9-AFE88DBD5226}" destId="{0144E516-21E1-514C-9C4D-2A745DC35835}" srcOrd="0" destOrd="0" presId="urn:microsoft.com/office/officeart/2005/8/layout/hierarchy2"/>
    <dgm:cxn modelId="{349213FC-561F-F644-B198-8503E4018769}" type="presOf" srcId="{30B4028F-A957-C341-B733-F6C6DAC97C03}" destId="{313B0DF1-8C8B-E145-A6B3-CBD024E718D1}" srcOrd="1" destOrd="0" presId="urn:microsoft.com/office/officeart/2005/8/layout/hierarchy2"/>
    <dgm:cxn modelId="{6AF9D0FE-30A2-6C4E-8B1A-5A8E161AD881}" type="presOf" srcId="{3043903F-37D7-2947-B589-65C5333E9F84}" destId="{778FAD80-1108-F64D-9241-365B9FCD1E4A}" srcOrd="0" destOrd="0" presId="urn:microsoft.com/office/officeart/2005/8/layout/hierarchy2"/>
    <dgm:cxn modelId="{B12B8175-2490-EE49-9B43-740ADAD51A5F}" type="presParOf" srcId="{7E25BA7D-90F8-104C-A177-0F0290507122}" destId="{AB011F7E-5E46-FB49-A775-8779F7C0D041}" srcOrd="0" destOrd="0" presId="urn:microsoft.com/office/officeart/2005/8/layout/hierarchy2"/>
    <dgm:cxn modelId="{0D03C2A2-2EC4-7F4A-A135-C9508DD0C85A}" type="presParOf" srcId="{AB011F7E-5E46-FB49-A775-8779F7C0D041}" destId="{AB143659-FD36-764A-8E96-86289C230ACC}" srcOrd="0" destOrd="0" presId="urn:microsoft.com/office/officeart/2005/8/layout/hierarchy2"/>
    <dgm:cxn modelId="{D98E46BD-E060-DB43-B3B2-EF4AACFB255D}" type="presParOf" srcId="{AB011F7E-5E46-FB49-A775-8779F7C0D041}" destId="{49D452E8-1786-0146-8168-E9CC8F276C8B}" srcOrd="1" destOrd="0" presId="urn:microsoft.com/office/officeart/2005/8/layout/hierarchy2"/>
    <dgm:cxn modelId="{DA68AF90-5002-894B-B421-BD1737B77630}" type="presParOf" srcId="{49D452E8-1786-0146-8168-E9CC8F276C8B}" destId="{09CFA677-8BA5-E043-A3C8-F201DA3B1B1C}" srcOrd="0" destOrd="0" presId="urn:microsoft.com/office/officeart/2005/8/layout/hierarchy2"/>
    <dgm:cxn modelId="{C2440F86-6556-D44E-847A-585438966F6D}" type="presParOf" srcId="{09CFA677-8BA5-E043-A3C8-F201DA3B1B1C}" destId="{CB6CA2B4-492C-FD4D-9837-CB75414047CA}" srcOrd="0" destOrd="0" presId="urn:microsoft.com/office/officeart/2005/8/layout/hierarchy2"/>
    <dgm:cxn modelId="{1B9C227B-A4E2-F84B-8945-4282A6C2C450}" type="presParOf" srcId="{49D452E8-1786-0146-8168-E9CC8F276C8B}" destId="{288D8BB4-952A-9A40-8FC5-1A2C9AA733CE}" srcOrd="1" destOrd="0" presId="urn:microsoft.com/office/officeart/2005/8/layout/hierarchy2"/>
    <dgm:cxn modelId="{6AD0ED56-BD07-AB4B-BD1D-AF476F43599A}" type="presParOf" srcId="{288D8BB4-952A-9A40-8FC5-1A2C9AA733CE}" destId="{DAE00DC8-D6C7-674B-B0FB-C0555716DB9A}" srcOrd="0" destOrd="0" presId="urn:microsoft.com/office/officeart/2005/8/layout/hierarchy2"/>
    <dgm:cxn modelId="{EC0BB5B9-09A3-104B-9EAB-1B614EA1AB9C}" type="presParOf" srcId="{288D8BB4-952A-9A40-8FC5-1A2C9AA733CE}" destId="{0DC456B8-7718-524B-93B8-3A69431BAC4F}" srcOrd="1" destOrd="0" presId="urn:microsoft.com/office/officeart/2005/8/layout/hierarchy2"/>
    <dgm:cxn modelId="{6C717209-7950-484C-B44A-2C0F6A839A1D}" type="presParOf" srcId="{0DC456B8-7718-524B-93B8-3A69431BAC4F}" destId="{CBD4F4C5-2F2B-8F41-B5D1-076989393379}" srcOrd="0" destOrd="0" presId="urn:microsoft.com/office/officeart/2005/8/layout/hierarchy2"/>
    <dgm:cxn modelId="{403C3443-A4E9-684A-BB72-1628EA3EF642}" type="presParOf" srcId="{CBD4F4C5-2F2B-8F41-B5D1-076989393379}" destId="{313B0DF1-8C8B-E145-A6B3-CBD024E718D1}" srcOrd="0" destOrd="0" presId="urn:microsoft.com/office/officeart/2005/8/layout/hierarchy2"/>
    <dgm:cxn modelId="{A8E935E4-223A-2046-9FC8-DCCE12502F74}" type="presParOf" srcId="{0DC456B8-7718-524B-93B8-3A69431BAC4F}" destId="{D54ECAC2-F095-9B40-AB22-DBE8DF600C44}" srcOrd="1" destOrd="0" presId="urn:microsoft.com/office/officeart/2005/8/layout/hierarchy2"/>
    <dgm:cxn modelId="{1B136709-4D70-964D-BBE6-36B86E5C1EBC}" type="presParOf" srcId="{D54ECAC2-F095-9B40-AB22-DBE8DF600C44}" destId="{379A689A-0F99-064D-9B95-AA255A0791CE}" srcOrd="0" destOrd="0" presId="urn:microsoft.com/office/officeart/2005/8/layout/hierarchy2"/>
    <dgm:cxn modelId="{870EDB54-A38C-0146-B308-DFD0EF45D2B1}" type="presParOf" srcId="{D54ECAC2-F095-9B40-AB22-DBE8DF600C44}" destId="{2CDA5997-B0D9-5246-BFAC-C8E6258DE28A}" srcOrd="1" destOrd="0" presId="urn:microsoft.com/office/officeart/2005/8/layout/hierarchy2"/>
    <dgm:cxn modelId="{F7FE631E-55E9-294B-9EC0-0128AE12D6AA}" type="presParOf" srcId="{0DC456B8-7718-524B-93B8-3A69431BAC4F}" destId="{7A511DF9-AD87-AA4B-8B4E-4DB6BD2E1D36}" srcOrd="2" destOrd="0" presId="urn:microsoft.com/office/officeart/2005/8/layout/hierarchy2"/>
    <dgm:cxn modelId="{6400EA8A-27D0-614E-ABCF-E58D24BF04C6}" type="presParOf" srcId="{7A511DF9-AD87-AA4B-8B4E-4DB6BD2E1D36}" destId="{B1554223-37D9-8946-83C3-79C121CE98C6}" srcOrd="0" destOrd="0" presId="urn:microsoft.com/office/officeart/2005/8/layout/hierarchy2"/>
    <dgm:cxn modelId="{229DAE00-2C8B-6442-8B88-D4DC3FA83874}" type="presParOf" srcId="{0DC456B8-7718-524B-93B8-3A69431BAC4F}" destId="{4A629AA0-5D05-DD49-A9A2-D5EE4CDB44B3}" srcOrd="3" destOrd="0" presId="urn:microsoft.com/office/officeart/2005/8/layout/hierarchy2"/>
    <dgm:cxn modelId="{64FEC7D2-61D5-D745-859D-4C118D3E76F6}" type="presParOf" srcId="{4A629AA0-5D05-DD49-A9A2-D5EE4CDB44B3}" destId="{3575F23E-AFBB-724E-A0DE-BC2477F4C831}" srcOrd="0" destOrd="0" presId="urn:microsoft.com/office/officeart/2005/8/layout/hierarchy2"/>
    <dgm:cxn modelId="{DE814BF6-B1F0-B54F-9761-83954BCEBFBB}" type="presParOf" srcId="{4A629AA0-5D05-DD49-A9A2-D5EE4CDB44B3}" destId="{F4A95778-2A25-E442-9B8A-050B9DE937AA}" srcOrd="1" destOrd="0" presId="urn:microsoft.com/office/officeart/2005/8/layout/hierarchy2"/>
    <dgm:cxn modelId="{F05E21E2-BCBC-E743-A8B0-025160734D20}" type="presParOf" srcId="{0DC456B8-7718-524B-93B8-3A69431BAC4F}" destId="{778FAD80-1108-F64D-9241-365B9FCD1E4A}" srcOrd="4" destOrd="0" presId="urn:microsoft.com/office/officeart/2005/8/layout/hierarchy2"/>
    <dgm:cxn modelId="{60391EF7-4F10-9C42-9E90-45A93E619493}" type="presParOf" srcId="{778FAD80-1108-F64D-9241-365B9FCD1E4A}" destId="{E7779C46-3C6B-EC4A-997F-4492CF3DB7EF}" srcOrd="0" destOrd="0" presId="urn:microsoft.com/office/officeart/2005/8/layout/hierarchy2"/>
    <dgm:cxn modelId="{4F331C5E-AE05-A340-AF6C-49D0B1E93B37}" type="presParOf" srcId="{0DC456B8-7718-524B-93B8-3A69431BAC4F}" destId="{2CE61FD9-A6AD-7A42-9AA9-CC788C913EE7}" srcOrd="5" destOrd="0" presId="urn:microsoft.com/office/officeart/2005/8/layout/hierarchy2"/>
    <dgm:cxn modelId="{D25305D7-9F71-9D43-BDDA-F28D387EC7F8}" type="presParOf" srcId="{2CE61FD9-A6AD-7A42-9AA9-CC788C913EE7}" destId="{D9141BB6-E9AB-E14D-92F8-AF6CE43559BB}" srcOrd="0" destOrd="0" presId="urn:microsoft.com/office/officeart/2005/8/layout/hierarchy2"/>
    <dgm:cxn modelId="{72EB2BB3-DF04-0341-96AA-35CAA484FB78}" type="presParOf" srcId="{2CE61FD9-A6AD-7A42-9AA9-CC788C913EE7}" destId="{0E049C6D-90BB-8F43-8C16-2158557429DC}" srcOrd="1" destOrd="0" presId="urn:microsoft.com/office/officeart/2005/8/layout/hierarchy2"/>
    <dgm:cxn modelId="{47CD1C71-3835-404F-BB52-C5C0C7A24036}" type="presParOf" srcId="{0DC456B8-7718-524B-93B8-3A69431BAC4F}" destId="{51272D58-810A-874F-B8F2-54A85F445C19}" srcOrd="6" destOrd="0" presId="urn:microsoft.com/office/officeart/2005/8/layout/hierarchy2"/>
    <dgm:cxn modelId="{12977693-7CF8-0643-9A26-09C400DF23F8}" type="presParOf" srcId="{51272D58-810A-874F-B8F2-54A85F445C19}" destId="{677347CE-F8E9-994D-B97A-21791065224A}" srcOrd="0" destOrd="0" presId="urn:microsoft.com/office/officeart/2005/8/layout/hierarchy2"/>
    <dgm:cxn modelId="{EAA80849-3677-8E4F-816F-844455FBC460}" type="presParOf" srcId="{0DC456B8-7718-524B-93B8-3A69431BAC4F}" destId="{9DDA1292-B924-0B40-A082-FA21E1BE6243}" srcOrd="7" destOrd="0" presId="urn:microsoft.com/office/officeart/2005/8/layout/hierarchy2"/>
    <dgm:cxn modelId="{77B5AF67-E00C-EA46-9BC5-A3C4304ED94A}" type="presParOf" srcId="{9DDA1292-B924-0B40-A082-FA21E1BE6243}" destId="{5252FA03-958B-F743-BF4B-13FB78CC03C5}" srcOrd="0" destOrd="0" presId="urn:microsoft.com/office/officeart/2005/8/layout/hierarchy2"/>
    <dgm:cxn modelId="{096B330E-AE6D-DD47-A95E-F597CE56F90E}" type="presParOf" srcId="{9DDA1292-B924-0B40-A082-FA21E1BE6243}" destId="{AB775079-675F-B849-BDFE-07B036D5705C}" srcOrd="1" destOrd="0" presId="urn:microsoft.com/office/officeart/2005/8/layout/hierarchy2"/>
    <dgm:cxn modelId="{E18A28E5-6427-EB41-A993-70DD696E9E9E}" type="presParOf" srcId="{49D452E8-1786-0146-8168-E9CC8F276C8B}" destId="{9ECA2716-ED90-8647-A926-ABF720B43537}" srcOrd="2" destOrd="0" presId="urn:microsoft.com/office/officeart/2005/8/layout/hierarchy2"/>
    <dgm:cxn modelId="{0F13C594-F1FC-0F4E-880E-DF90D2F3443F}" type="presParOf" srcId="{9ECA2716-ED90-8647-A926-ABF720B43537}" destId="{4B82B4E7-A32A-FD44-869C-5517A937557D}" srcOrd="0" destOrd="0" presId="urn:microsoft.com/office/officeart/2005/8/layout/hierarchy2"/>
    <dgm:cxn modelId="{C4C610DB-2948-C14D-AE12-51AEDDAD076B}" type="presParOf" srcId="{49D452E8-1786-0146-8168-E9CC8F276C8B}" destId="{3368CA0B-45B4-E448-9B12-007A81AE72B7}" srcOrd="3" destOrd="0" presId="urn:microsoft.com/office/officeart/2005/8/layout/hierarchy2"/>
    <dgm:cxn modelId="{8A5E5F2D-CCB1-6E43-AEB5-8D793F6B320D}" type="presParOf" srcId="{3368CA0B-45B4-E448-9B12-007A81AE72B7}" destId="{05590158-A6A5-F64D-A3E9-52CF5E3D5512}" srcOrd="0" destOrd="0" presId="urn:microsoft.com/office/officeart/2005/8/layout/hierarchy2"/>
    <dgm:cxn modelId="{C85A9215-3434-E14A-BA2F-FAFD8CF7D10A}" type="presParOf" srcId="{3368CA0B-45B4-E448-9B12-007A81AE72B7}" destId="{2AF9B0A4-4E15-DC4F-928E-457AE86193EB}" srcOrd="1" destOrd="0" presId="urn:microsoft.com/office/officeart/2005/8/layout/hierarchy2"/>
    <dgm:cxn modelId="{E1233F82-AE1B-164E-84D2-EC9EC2873DDD}" type="presParOf" srcId="{2AF9B0A4-4E15-DC4F-928E-457AE86193EB}" destId="{BC7EE34C-B658-1D4D-BDCF-34F2F6A4ADBE}" srcOrd="0" destOrd="0" presId="urn:microsoft.com/office/officeart/2005/8/layout/hierarchy2"/>
    <dgm:cxn modelId="{38F7A9EC-9FAD-B24A-A172-D33B98BA9078}" type="presParOf" srcId="{BC7EE34C-B658-1D4D-BDCF-34F2F6A4ADBE}" destId="{D5FCAD9B-D709-FC45-898B-5DD4B5272478}" srcOrd="0" destOrd="0" presId="urn:microsoft.com/office/officeart/2005/8/layout/hierarchy2"/>
    <dgm:cxn modelId="{33DCF7C5-DEFB-8E41-AB27-F353F57520E1}" type="presParOf" srcId="{2AF9B0A4-4E15-DC4F-928E-457AE86193EB}" destId="{64A75451-9980-674E-AD6A-2BBC4414499B}" srcOrd="1" destOrd="0" presId="urn:microsoft.com/office/officeart/2005/8/layout/hierarchy2"/>
    <dgm:cxn modelId="{7D9B32AF-A449-DB43-B35A-5BB8A8863FE6}" type="presParOf" srcId="{64A75451-9980-674E-AD6A-2BBC4414499B}" destId="{A48D6F72-A82C-A74D-8747-2B1BBD68AAD5}" srcOrd="0" destOrd="0" presId="urn:microsoft.com/office/officeart/2005/8/layout/hierarchy2"/>
    <dgm:cxn modelId="{2112C666-5C68-BB46-B2EB-5EEDD72AEA9D}" type="presParOf" srcId="{64A75451-9980-674E-AD6A-2BBC4414499B}" destId="{92FF0D7A-68F8-9C4B-BF8C-803B970027E7}" srcOrd="1" destOrd="0" presId="urn:microsoft.com/office/officeart/2005/8/layout/hierarchy2"/>
    <dgm:cxn modelId="{5349DAD0-C87A-3E4A-930C-306E97B789D0}" type="presParOf" srcId="{2AF9B0A4-4E15-DC4F-928E-457AE86193EB}" destId="{0144E516-21E1-514C-9C4D-2A745DC35835}" srcOrd="2" destOrd="0" presId="urn:microsoft.com/office/officeart/2005/8/layout/hierarchy2"/>
    <dgm:cxn modelId="{E82491F1-F524-664C-81F3-CAE43F83893B}" type="presParOf" srcId="{0144E516-21E1-514C-9C4D-2A745DC35835}" destId="{8B79A8E8-961E-F542-AD52-0CB6BAE63421}" srcOrd="0" destOrd="0" presId="urn:microsoft.com/office/officeart/2005/8/layout/hierarchy2"/>
    <dgm:cxn modelId="{FDA253D4-CA26-9640-8424-5E13A6A4A2A1}" type="presParOf" srcId="{2AF9B0A4-4E15-DC4F-928E-457AE86193EB}" destId="{D5D13A5D-2AE4-1B42-9130-87D58E44D1C3}" srcOrd="3" destOrd="0" presId="urn:microsoft.com/office/officeart/2005/8/layout/hierarchy2"/>
    <dgm:cxn modelId="{044D2125-D14B-1C48-B80C-8400BF1AE89D}" type="presParOf" srcId="{D5D13A5D-2AE4-1B42-9130-87D58E44D1C3}" destId="{BCFCB221-EE25-4E43-84D1-9AEFDB1A8134}" srcOrd="0" destOrd="0" presId="urn:microsoft.com/office/officeart/2005/8/layout/hierarchy2"/>
    <dgm:cxn modelId="{8A1B2712-49E6-5E4D-BC53-8D93BBB9572B}" type="presParOf" srcId="{D5D13A5D-2AE4-1B42-9130-87D58E44D1C3}" destId="{5C8E78F6-06A8-3A47-81F2-D25F7E9875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43659-FD36-764A-8E96-86289C230ACC}">
      <dsp:nvSpPr>
        <dsp:cNvPr id="0" name=""/>
        <dsp:cNvSpPr/>
      </dsp:nvSpPr>
      <dsp:spPr>
        <a:xfrm>
          <a:off x="1532118" y="2392884"/>
          <a:ext cx="1511533" cy="755766"/>
        </a:xfrm>
        <a:prstGeom prst="roundRect">
          <a:avLst>
            <a:gd name="adj" fmla="val 10000"/>
          </a:avLst>
        </a:prstGeom>
        <a:solidFill>
          <a:srgbClr val="DB3568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backend</a:t>
          </a:r>
          <a:endParaRPr lang="es-ES" sz="2200" kern="1200" dirty="0"/>
        </a:p>
      </dsp:txBody>
      <dsp:txXfrm>
        <a:off x="1554254" y="2415020"/>
        <a:ext cx="1467261" cy="711494"/>
      </dsp:txXfrm>
    </dsp:sp>
    <dsp:sp modelId="{09CFA677-8BA5-E043-A3C8-F201DA3B1B1C}">
      <dsp:nvSpPr>
        <dsp:cNvPr id="0" name=""/>
        <dsp:cNvSpPr/>
      </dsp:nvSpPr>
      <dsp:spPr>
        <a:xfrm rot="17500715">
          <a:off x="2527585" y="1998895"/>
          <a:ext cx="16367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36746" y="1138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305040" y="1969359"/>
        <a:ext cx="81837" cy="81837"/>
      </dsp:txXfrm>
    </dsp:sp>
    <dsp:sp modelId="{DAE00DC8-D6C7-674B-B0FB-C0555716DB9A}">
      <dsp:nvSpPr>
        <dsp:cNvPr id="0" name=""/>
        <dsp:cNvSpPr/>
      </dsp:nvSpPr>
      <dsp:spPr>
        <a:xfrm>
          <a:off x="3648265" y="871903"/>
          <a:ext cx="1511533" cy="755766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core</a:t>
          </a:r>
          <a:endParaRPr lang="es-ES" sz="2200" kern="1200" dirty="0"/>
        </a:p>
      </dsp:txBody>
      <dsp:txXfrm>
        <a:off x="3670401" y="894039"/>
        <a:ext cx="1467261" cy="711494"/>
      </dsp:txXfrm>
    </dsp:sp>
    <dsp:sp modelId="{9ECA2716-ED90-8647-A926-ABF720B43537}">
      <dsp:nvSpPr>
        <dsp:cNvPr id="0" name=""/>
        <dsp:cNvSpPr/>
      </dsp:nvSpPr>
      <dsp:spPr>
        <a:xfrm rot="18289469">
          <a:off x="4932731" y="803839"/>
          <a:ext cx="105874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58748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35637" y="788752"/>
        <a:ext cx="52937" cy="52937"/>
      </dsp:txXfrm>
    </dsp:sp>
    <dsp:sp modelId="{05590158-A6A5-F64D-A3E9-52CF5E3D5512}">
      <dsp:nvSpPr>
        <dsp:cNvPr id="0" name=""/>
        <dsp:cNvSpPr/>
      </dsp:nvSpPr>
      <dsp:spPr>
        <a:xfrm>
          <a:off x="5764412" y="2772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model</a:t>
          </a:r>
          <a:endParaRPr lang="es-ES" sz="2200" kern="1200" dirty="0"/>
        </a:p>
      </dsp:txBody>
      <dsp:txXfrm>
        <a:off x="5786548" y="24908"/>
        <a:ext cx="1467261" cy="711494"/>
      </dsp:txXfrm>
    </dsp:sp>
    <dsp:sp modelId="{BC7EE34C-B658-1D4D-BDCF-34F2F6A4ADBE}">
      <dsp:nvSpPr>
        <dsp:cNvPr id="0" name=""/>
        <dsp:cNvSpPr/>
      </dsp:nvSpPr>
      <dsp:spPr>
        <a:xfrm>
          <a:off x="5159799" y="1238405"/>
          <a:ext cx="60461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04613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46990" y="1234672"/>
        <a:ext cx="30230" cy="30230"/>
      </dsp:txXfrm>
    </dsp:sp>
    <dsp:sp modelId="{A48D6F72-A82C-A74D-8747-2B1BBD68AAD5}">
      <dsp:nvSpPr>
        <dsp:cNvPr id="0" name=""/>
        <dsp:cNvSpPr/>
      </dsp:nvSpPr>
      <dsp:spPr>
        <a:xfrm>
          <a:off x="5764412" y="871903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repositories</a:t>
          </a:r>
          <a:endParaRPr lang="es-ES" sz="2200" kern="1200" dirty="0"/>
        </a:p>
      </dsp:txBody>
      <dsp:txXfrm>
        <a:off x="5786548" y="894039"/>
        <a:ext cx="1467261" cy="711494"/>
      </dsp:txXfrm>
    </dsp:sp>
    <dsp:sp modelId="{E96E8E22-F894-7249-8E79-47281627274D}">
      <dsp:nvSpPr>
        <dsp:cNvPr id="0" name=""/>
        <dsp:cNvSpPr/>
      </dsp:nvSpPr>
      <dsp:spPr>
        <a:xfrm rot="3310531">
          <a:off x="4932731" y="1672971"/>
          <a:ext cx="105874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58748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35637" y="1657884"/>
        <a:ext cx="52937" cy="52937"/>
      </dsp:txXfrm>
    </dsp:sp>
    <dsp:sp modelId="{8E4B809E-9B77-9E46-8BAE-6B5E1A89FD4E}">
      <dsp:nvSpPr>
        <dsp:cNvPr id="0" name=""/>
        <dsp:cNvSpPr/>
      </dsp:nvSpPr>
      <dsp:spPr>
        <a:xfrm>
          <a:off x="5764412" y="1741035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services</a:t>
          </a:r>
          <a:endParaRPr lang="es-ES" sz="2200" kern="1200" dirty="0"/>
        </a:p>
      </dsp:txBody>
      <dsp:txXfrm>
        <a:off x="5786548" y="1763171"/>
        <a:ext cx="1467261" cy="711494"/>
      </dsp:txXfrm>
    </dsp:sp>
    <dsp:sp modelId="{3FF62E7A-B9EC-0448-8416-3B3B5F31AF0E}">
      <dsp:nvSpPr>
        <dsp:cNvPr id="0" name=""/>
        <dsp:cNvSpPr/>
      </dsp:nvSpPr>
      <dsp:spPr>
        <a:xfrm rot="4099285">
          <a:off x="2527585" y="3519876"/>
          <a:ext cx="16367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36746" y="1138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305040" y="3490339"/>
        <a:ext cx="81837" cy="81837"/>
      </dsp:txXfrm>
    </dsp:sp>
    <dsp:sp modelId="{61B57048-12EE-D64E-B001-CD6002F7014F}">
      <dsp:nvSpPr>
        <dsp:cNvPr id="0" name=""/>
        <dsp:cNvSpPr/>
      </dsp:nvSpPr>
      <dsp:spPr>
        <a:xfrm>
          <a:off x="3648265" y="3913865"/>
          <a:ext cx="1511533" cy="755766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rest</a:t>
          </a:r>
          <a:endParaRPr lang="es-ES" sz="2200" kern="1200" dirty="0"/>
        </a:p>
      </dsp:txBody>
      <dsp:txXfrm>
        <a:off x="3670401" y="3936001"/>
        <a:ext cx="1467261" cy="711494"/>
      </dsp:txXfrm>
    </dsp:sp>
    <dsp:sp modelId="{2A1A2988-B2BD-CE4D-8505-48FCB6267937}">
      <dsp:nvSpPr>
        <dsp:cNvPr id="0" name=""/>
        <dsp:cNvSpPr/>
      </dsp:nvSpPr>
      <dsp:spPr>
        <a:xfrm rot="17692822">
          <a:off x="4743568" y="3628518"/>
          <a:ext cx="143707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437075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26179" y="3603972"/>
        <a:ext cx="71853" cy="71853"/>
      </dsp:txXfrm>
    </dsp:sp>
    <dsp:sp modelId="{B54B8263-95BF-7D40-86BD-622B6283EE1D}">
      <dsp:nvSpPr>
        <dsp:cNvPr id="0" name=""/>
        <dsp:cNvSpPr/>
      </dsp:nvSpPr>
      <dsp:spPr>
        <a:xfrm>
          <a:off x="5764412" y="2610167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controllers</a:t>
          </a:r>
          <a:endParaRPr lang="es-ES" sz="2200" kern="1200" dirty="0"/>
        </a:p>
      </dsp:txBody>
      <dsp:txXfrm>
        <a:off x="5786548" y="2632303"/>
        <a:ext cx="1467261" cy="711494"/>
      </dsp:txXfrm>
    </dsp:sp>
    <dsp:sp modelId="{A631AC4D-639D-DD4D-AA27-F023A34BD766}">
      <dsp:nvSpPr>
        <dsp:cNvPr id="0" name=""/>
        <dsp:cNvSpPr/>
      </dsp:nvSpPr>
      <dsp:spPr>
        <a:xfrm rot="19457599">
          <a:off x="5089814" y="4063083"/>
          <a:ext cx="74458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44583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43491" y="4055851"/>
        <a:ext cx="37229" cy="37229"/>
      </dsp:txXfrm>
    </dsp:sp>
    <dsp:sp modelId="{0025C32D-A266-774B-984B-66EF79DB65A8}">
      <dsp:nvSpPr>
        <dsp:cNvPr id="0" name=""/>
        <dsp:cNvSpPr/>
      </dsp:nvSpPr>
      <dsp:spPr>
        <a:xfrm>
          <a:off x="5764412" y="3479299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converters</a:t>
          </a:r>
          <a:endParaRPr lang="es-ES" sz="2200" kern="1200" dirty="0"/>
        </a:p>
      </dsp:txBody>
      <dsp:txXfrm>
        <a:off x="5786548" y="3501435"/>
        <a:ext cx="1467261" cy="711494"/>
      </dsp:txXfrm>
    </dsp:sp>
    <dsp:sp modelId="{F45B5DD7-E39C-334B-B988-533CD25DCF6D}">
      <dsp:nvSpPr>
        <dsp:cNvPr id="0" name=""/>
        <dsp:cNvSpPr/>
      </dsp:nvSpPr>
      <dsp:spPr>
        <a:xfrm rot="2142401">
          <a:off x="5089814" y="4497649"/>
          <a:ext cx="74458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44583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43491" y="4490417"/>
        <a:ext cx="37229" cy="37229"/>
      </dsp:txXfrm>
    </dsp:sp>
    <dsp:sp modelId="{8085C1F1-0891-E14F-A62D-018774604875}">
      <dsp:nvSpPr>
        <dsp:cNvPr id="0" name=""/>
        <dsp:cNvSpPr/>
      </dsp:nvSpPr>
      <dsp:spPr>
        <a:xfrm>
          <a:off x="5764412" y="4348431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services</a:t>
          </a:r>
          <a:endParaRPr lang="es-ES" sz="2200" kern="1200" dirty="0"/>
        </a:p>
      </dsp:txBody>
      <dsp:txXfrm>
        <a:off x="5786548" y="4370567"/>
        <a:ext cx="1467261" cy="711494"/>
      </dsp:txXfrm>
    </dsp:sp>
    <dsp:sp modelId="{9C1C22A8-2E0C-EB4B-967E-24371D94C6BF}">
      <dsp:nvSpPr>
        <dsp:cNvPr id="0" name=""/>
        <dsp:cNvSpPr/>
      </dsp:nvSpPr>
      <dsp:spPr>
        <a:xfrm rot="3907178">
          <a:off x="4743568" y="4932215"/>
          <a:ext cx="143707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437075" y="113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26179" y="4907670"/>
        <a:ext cx="71853" cy="71853"/>
      </dsp:txXfrm>
    </dsp:sp>
    <dsp:sp modelId="{E20F12BB-34FB-5345-9C54-5BBC6F883568}">
      <dsp:nvSpPr>
        <dsp:cNvPr id="0" name=""/>
        <dsp:cNvSpPr/>
      </dsp:nvSpPr>
      <dsp:spPr>
        <a:xfrm>
          <a:off x="5764412" y="5217563"/>
          <a:ext cx="1511533" cy="755766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dtos</a:t>
          </a:r>
          <a:endParaRPr lang="es-ES" sz="2200" kern="1200" dirty="0"/>
        </a:p>
      </dsp:txBody>
      <dsp:txXfrm>
        <a:off x="5786548" y="5239699"/>
        <a:ext cx="1467261" cy="711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43659-FD36-764A-8E96-86289C230ACC}">
      <dsp:nvSpPr>
        <dsp:cNvPr id="0" name=""/>
        <dsp:cNvSpPr/>
      </dsp:nvSpPr>
      <dsp:spPr>
        <a:xfrm>
          <a:off x="2282049" y="2545971"/>
          <a:ext cx="1768319" cy="884159"/>
        </a:xfrm>
        <a:prstGeom prst="roundRect">
          <a:avLst>
            <a:gd name="adj" fmla="val 10000"/>
          </a:avLst>
        </a:prstGeom>
        <a:solidFill>
          <a:srgbClr val="DB3568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frontend</a:t>
          </a:r>
          <a:endParaRPr lang="es-ES" sz="3100" kern="1200" dirty="0"/>
        </a:p>
      </dsp:txBody>
      <dsp:txXfrm>
        <a:off x="2307945" y="2571867"/>
        <a:ext cx="1716527" cy="832367"/>
      </dsp:txXfrm>
    </dsp:sp>
    <dsp:sp modelId="{09CFA677-8BA5-E043-A3C8-F201DA3B1B1C}">
      <dsp:nvSpPr>
        <dsp:cNvPr id="0" name=""/>
        <dsp:cNvSpPr/>
      </dsp:nvSpPr>
      <dsp:spPr>
        <a:xfrm rot="17132988">
          <a:off x="3084764" y="1703756"/>
          <a:ext cx="263853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38535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4338069" y="1651108"/>
        <a:ext cx="131926" cy="131926"/>
      </dsp:txXfrm>
    </dsp:sp>
    <dsp:sp modelId="{DAE00DC8-D6C7-674B-B0FB-C0555716DB9A}">
      <dsp:nvSpPr>
        <dsp:cNvPr id="0" name=""/>
        <dsp:cNvSpPr/>
      </dsp:nvSpPr>
      <dsp:spPr>
        <a:xfrm>
          <a:off x="4757696" y="4012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guards</a:t>
          </a:r>
          <a:endParaRPr lang="es-ES" sz="3100" kern="1200" dirty="0"/>
        </a:p>
      </dsp:txBody>
      <dsp:txXfrm>
        <a:off x="4783592" y="29908"/>
        <a:ext cx="1716527" cy="832367"/>
      </dsp:txXfrm>
    </dsp:sp>
    <dsp:sp modelId="{9ECA2716-ED90-8647-A926-ABF720B43537}">
      <dsp:nvSpPr>
        <dsp:cNvPr id="0" name=""/>
        <dsp:cNvSpPr/>
      </dsp:nvSpPr>
      <dsp:spPr>
        <a:xfrm rot="17692822">
          <a:off x="3563426" y="2212147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362002" y="2183433"/>
        <a:ext cx="84060" cy="84060"/>
      </dsp:txXfrm>
    </dsp:sp>
    <dsp:sp modelId="{05590158-A6A5-F64D-A3E9-52CF5E3D5512}">
      <dsp:nvSpPr>
        <dsp:cNvPr id="0" name=""/>
        <dsp:cNvSpPr/>
      </dsp:nvSpPr>
      <dsp:spPr>
        <a:xfrm>
          <a:off x="4757696" y="1020795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models</a:t>
          </a:r>
          <a:endParaRPr lang="es-ES" sz="3100" kern="1200" dirty="0"/>
        </a:p>
      </dsp:txBody>
      <dsp:txXfrm>
        <a:off x="4783592" y="1046691"/>
        <a:ext cx="1716527" cy="832367"/>
      </dsp:txXfrm>
    </dsp:sp>
    <dsp:sp modelId="{BC7EE34C-B658-1D4D-BDCF-34F2F6A4ADBE}">
      <dsp:nvSpPr>
        <dsp:cNvPr id="0" name=""/>
        <dsp:cNvSpPr/>
      </dsp:nvSpPr>
      <dsp:spPr>
        <a:xfrm rot="19457599">
          <a:off x="3968494" y="2720539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382255" y="2712078"/>
        <a:ext cx="43553" cy="43553"/>
      </dsp:txXfrm>
    </dsp:sp>
    <dsp:sp modelId="{A48D6F72-A82C-A74D-8747-2B1BBD68AAD5}">
      <dsp:nvSpPr>
        <dsp:cNvPr id="0" name=""/>
        <dsp:cNvSpPr/>
      </dsp:nvSpPr>
      <dsp:spPr>
        <a:xfrm>
          <a:off x="4757696" y="2037579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pages</a:t>
          </a:r>
          <a:endParaRPr lang="es-ES" sz="3100" kern="1200" dirty="0"/>
        </a:p>
      </dsp:txBody>
      <dsp:txXfrm>
        <a:off x="4783592" y="2063475"/>
        <a:ext cx="1716527" cy="832367"/>
      </dsp:txXfrm>
    </dsp:sp>
    <dsp:sp modelId="{E96E8E22-F894-7249-8E79-47281627274D}">
      <dsp:nvSpPr>
        <dsp:cNvPr id="0" name=""/>
        <dsp:cNvSpPr/>
      </dsp:nvSpPr>
      <dsp:spPr>
        <a:xfrm rot="2142401">
          <a:off x="3968494" y="3228931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382255" y="3220469"/>
        <a:ext cx="43553" cy="43553"/>
      </dsp:txXfrm>
    </dsp:sp>
    <dsp:sp modelId="{8E4B809E-9B77-9E46-8BAE-6B5E1A89FD4E}">
      <dsp:nvSpPr>
        <dsp:cNvPr id="0" name=""/>
        <dsp:cNvSpPr/>
      </dsp:nvSpPr>
      <dsp:spPr>
        <a:xfrm>
          <a:off x="4757696" y="3054362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services</a:t>
          </a:r>
          <a:endParaRPr lang="es-ES" sz="3100" kern="1200" dirty="0"/>
        </a:p>
      </dsp:txBody>
      <dsp:txXfrm>
        <a:off x="4783592" y="3080258"/>
        <a:ext cx="1716527" cy="832367"/>
      </dsp:txXfrm>
    </dsp:sp>
    <dsp:sp modelId="{3FF62E7A-B9EC-0448-8416-3B3B5F31AF0E}">
      <dsp:nvSpPr>
        <dsp:cNvPr id="0" name=""/>
        <dsp:cNvSpPr/>
      </dsp:nvSpPr>
      <dsp:spPr>
        <a:xfrm rot="3907178">
          <a:off x="3563426" y="3737323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362002" y="3708608"/>
        <a:ext cx="84060" cy="84060"/>
      </dsp:txXfrm>
    </dsp:sp>
    <dsp:sp modelId="{61B57048-12EE-D64E-B001-CD6002F7014F}">
      <dsp:nvSpPr>
        <dsp:cNvPr id="0" name=""/>
        <dsp:cNvSpPr/>
      </dsp:nvSpPr>
      <dsp:spPr>
        <a:xfrm>
          <a:off x="4757696" y="4071146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shared</a:t>
          </a:r>
          <a:endParaRPr lang="es-ES" sz="3100" kern="1200" dirty="0"/>
        </a:p>
      </dsp:txBody>
      <dsp:txXfrm>
        <a:off x="4783592" y="4097042"/>
        <a:ext cx="1716527" cy="832367"/>
      </dsp:txXfrm>
    </dsp:sp>
    <dsp:sp modelId="{2A1A2988-B2BD-CE4D-8505-48FCB6267937}">
      <dsp:nvSpPr>
        <dsp:cNvPr id="0" name=""/>
        <dsp:cNvSpPr/>
      </dsp:nvSpPr>
      <dsp:spPr>
        <a:xfrm rot="4467012">
          <a:off x="3084764" y="4245715"/>
          <a:ext cx="263853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38535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4338069" y="4193067"/>
        <a:ext cx="131926" cy="131926"/>
      </dsp:txXfrm>
    </dsp:sp>
    <dsp:sp modelId="{B54B8263-95BF-7D40-86BD-622B6283EE1D}">
      <dsp:nvSpPr>
        <dsp:cNvPr id="0" name=""/>
        <dsp:cNvSpPr/>
      </dsp:nvSpPr>
      <dsp:spPr>
        <a:xfrm>
          <a:off x="4757696" y="5087930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validators</a:t>
          </a:r>
          <a:endParaRPr lang="es-ES" sz="3100" kern="1200" dirty="0"/>
        </a:p>
      </dsp:txBody>
      <dsp:txXfrm>
        <a:off x="4783592" y="5113826"/>
        <a:ext cx="1716527" cy="832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43659-FD36-764A-8E96-86289C230ACC}">
      <dsp:nvSpPr>
        <dsp:cNvPr id="0" name=""/>
        <dsp:cNvSpPr/>
      </dsp:nvSpPr>
      <dsp:spPr>
        <a:xfrm>
          <a:off x="1044225" y="3054362"/>
          <a:ext cx="1768319" cy="884159"/>
        </a:xfrm>
        <a:prstGeom prst="roundRect">
          <a:avLst>
            <a:gd name="adj" fmla="val 10000"/>
          </a:avLst>
        </a:prstGeom>
        <a:solidFill>
          <a:srgbClr val="DB3568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API </a:t>
          </a:r>
          <a:r>
            <a:rPr lang="es-ES" sz="3000" kern="1200" dirty="0" err="1"/>
            <a:t>Rest</a:t>
          </a:r>
          <a:endParaRPr lang="es-ES" sz="3000" kern="1200" dirty="0"/>
        </a:p>
      </dsp:txBody>
      <dsp:txXfrm>
        <a:off x="1070121" y="3080258"/>
        <a:ext cx="1716527" cy="832367"/>
      </dsp:txXfrm>
    </dsp:sp>
    <dsp:sp modelId="{09CFA677-8BA5-E043-A3C8-F201DA3B1B1C}">
      <dsp:nvSpPr>
        <dsp:cNvPr id="0" name=""/>
        <dsp:cNvSpPr/>
      </dsp:nvSpPr>
      <dsp:spPr>
        <a:xfrm rot="17692822">
          <a:off x="2325603" y="2720539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124178" y="2691824"/>
        <a:ext cx="84060" cy="84060"/>
      </dsp:txXfrm>
    </dsp:sp>
    <dsp:sp modelId="{DAE00DC8-D6C7-674B-B0FB-C0555716DB9A}">
      <dsp:nvSpPr>
        <dsp:cNvPr id="0" name=""/>
        <dsp:cNvSpPr/>
      </dsp:nvSpPr>
      <dsp:spPr>
        <a:xfrm>
          <a:off x="3519872" y="1529187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Auth</a:t>
          </a:r>
          <a:endParaRPr lang="es-ES" sz="3000" kern="1200" dirty="0"/>
        </a:p>
      </dsp:txBody>
      <dsp:txXfrm>
        <a:off x="3545768" y="1555083"/>
        <a:ext cx="1716527" cy="832367"/>
      </dsp:txXfrm>
    </dsp:sp>
    <dsp:sp modelId="{CBD4F4C5-2F2B-8F41-B5D1-076989393379}">
      <dsp:nvSpPr>
        <dsp:cNvPr id="0" name=""/>
        <dsp:cNvSpPr/>
      </dsp:nvSpPr>
      <dsp:spPr>
        <a:xfrm rot="17692822">
          <a:off x="4801250" y="1195364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599825" y="1166649"/>
        <a:ext cx="84060" cy="84060"/>
      </dsp:txXfrm>
    </dsp:sp>
    <dsp:sp modelId="{379A689A-0F99-064D-9B95-AA255A0791CE}">
      <dsp:nvSpPr>
        <dsp:cNvPr id="0" name=""/>
        <dsp:cNvSpPr/>
      </dsp:nvSpPr>
      <dsp:spPr>
        <a:xfrm>
          <a:off x="5995519" y="4012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signup</a:t>
          </a:r>
          <a:endParaRPr lang="es-ES" sz="3000" kern="1200" dirty="0"/>
        </a:p>
      </dsp:txBody>
      <dsp:txXfrm>
        <a:off x="6021415" y="29908"/>
        <a:ext cx="1716527" cy="832367"/>
      </dsp:txXfrm>
    </dsp:sp>
    <dsp:sp modelId="{7A511DF9-AD87-AA4B-8B4E-4DB6BD2E1D36}">
      <dsp:nvSpPr>
        <dsp:cNvPr id="0" name=""/>
        <dsp:cNvSpPr/>
      </dsp:nvSpPr>
      <dsp:spPr>
        <a:xfrm rot="19457599">
          <a:off x="5206317" y="1703756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620079" y="1695294"/>
        <a:ext cx="43553" cy="43553"/>
      </dsp:txXfrm>
    </dsp:sp>
    <dsp:sp modelId="{3575F23E-AFBB-724E-A0DE-BC2477F4C831}">
      <dsp:nvSpPr>
        <dsp:cNvPr id="0" name=""/>
        <dsp:cNvSpPr/>
      </dsp:nvSpPr>
      <dsp:spPr>
        <a:xfrm>
          <a:off x="5995519" y="1020795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signout</a:t>
          </a:r>
          <a:endParaRPr lang="es-ES" sz="3000" kern="1200" dirty="0"/>
        </a:p>
      </dsp:txBody>
      <dsp:txXfrm>
        <a:off x="6021415" y="1046691"/>
        <a:ext cx="1716527" cy="832367"/>
      </dsp:txXfrm>
    </dsp:sp>
    <dsp:sp modelId="{778FAD80-1108-F64D-9241-365B9FCD1E4A}">
      <dsp:nvSpPr>
        <dsp:cNvPr id="0" name=""/>
        <dsp:cNvSpPr/>
      </dsp:nvSpPr>
      <dsp:spPr>
        <a:xfrm rot="2142401">
          <a:off x="5206317" y="2212147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620079" y="2203686"/>
        <a:ext cx="43553" cy="43553"/>
      </dsp:txXfrm>
    </dsp:sp>
    <dsp:sp modelId="{D9141BB6-E9AB-E14D-92F8-AF6CE43559BB}">
      <dsp:nvSpPr>
        <dsp:cNvPr id="0" name=""/>
        <dsp:cNvSpPr/>
      </dsp:nvSpPr>
      <dsp:spPr>
        <a:xfrm>
          <a:off x="5995519" y="2037579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signin</a:t>
          </a:r>
          <a:endParaRPr lang="es-ES" sz="3000" kern="1200" dirty="0"/>
        </a:p>
      </dsp:txBody>
      <dsp:txXfrm>
        <a:off x="6021415" y="2063475"/>
        <a:ext cx="1716527" cy="832367"/>
      </dsp:txXfrm>
    </dsp:sp>
    <dsp:sp modelId="{51272D58-810A-874F-B8F2-54A85F445C19}">
      <dsp:nvSpPr>
        <dsp:cNvPr id="0" name=""/>
        <dsp:cNvSpPr/>
      </dsp:nvSpPr>
      <dsp:spPr>
        <a:xfrm rot="3907178">
          <a:off x="4801250" y="2720539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599825" y="2691824"/>
        <a:ext cx="84060" cy="84060"/>
      </dsp:txXfrm>
    </dsp:sp>
    <dsp:sp modelId="{5252FA03-958B-F743-BF4B-13FB78CC03C5}">
      <dsp:nvSpPr>
        <dsp:cNvPr id="0" name=""/>
        <dsp:cNvSpPr/>
      </dsp:nvSpPr>
      <dsp:spPr>
        <a:xfrm>
          <a:off x="5995519" y="3054362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user</a:t>
          </a:r>
          <a:endParaRPr lang="es-ES" sz="3000" kern="1200" dirty="0"/>
        </a:p>
      </dsp:txBody>
      <dsp:txXfrm>
        <a:off x="6021415" y="3080258"/>
        <a:ext cx="1716527" cy="832367"/>
      </dsp:txXfrm>
    </dsp:sp>
    <dsp:sp modelId="{9ECA2716-ED90-8647-A926-ABF720B43537}">
      <dsp:nvSpPr>
        <dsp:cNvPr id="0" name=""/>
        <dsp:cNvSpPr/>
      </dsp:nvSpPr>
      <dsp:spPr>
        <a:xfrm rot="3907178">
          <a:off x="2325603" y="4245715"/>
          <a:ext cx="16812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81211" y="1331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124178" y="4217000"/>
        <a:ext cx="84060" cy="84060"/>
      </dsp:txXfrm>
    </dsp:sp>
    <dsp:sp modelId="{05590158-A6A5-F64D-A3E9-52CF5E3D5512}">
      <dsp:nvSpPr>
        <dsp:cNvPr id="0" name=""/>
        <dsp:cNvSpPr/>
      </dsp:nvSpPr>
      <dsp:spPr>
        <a:xfrm>
          <a:off x="3519872" y="4579538"/>
          <a:ext cx="1768319" cy="884159"/>
        </a:xfrm>
        <a:prstGeom prst="roundRect">
          <a:avLst>
            <a:gd name="adj" fmla="val 10000"/>
          </a:avLst>
        </a:prstGeom>
        <a:solidFill>
          <a:srgbClr val="56B5B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Test</a:t>
          </a:r>
        </a:p>
      </dsp:txBody>
      <dsp:txXfrm>
        <a:off x="3545768" y="4605434"/>
        <a:ext cx="1716527" cy="832367"/>
      </dsp:txXfrm>
    </dsp:sp>
    <dsp:sp modelId="{BC7EE34C-B658-1D4D-BDCF-34F2F6A4ADBE}">
      <dsp:nvSpPr>
        <dsp:cNvPr id="0" name=""/>
        <dsp:cNvSpPr/>
      </dsp:nvSpPr>
      <dsp:spPr>
        <a:xfrm rot="19457599">
          <a:off x="5206317" y="4754106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620079" y="4745645"/>
        <a:ext cx="43553" cy="43553"/>
      </dsp:txXfrm>
    </dsp:sp>
    <dsp:sp modelId="{A48D6F72-A82C-A74D-8747-2B1BBD68AAD5}">
      <dsp:nvSpPr>
        <dsp:cNvPr id="0" name=""/>
        <dsp:cNvSpPr/>
      </dsp:nvSpPr>
      <dsp:spPr>
        <a:xfrm>
          <a:off x="5995519" y="4071146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tests</a:t>
          </a:r>
          <a:endParaRPr lang="es-ES" sz="3000" kern="1200" dirty="0"/>
        </a:p>
      </dsp:txBody>
      <dsp:txXfrm>
        <a:off x="6021415" y="4097042"/>
        <a:ext cx="1716527" cy="832367"/>
      </dsp:txXfrm>
    </dsp:sp>
    <dsp:sp modelId="{0144E516-21E1-514C-9C4D-2A745DC35835}">
      <dsp:nvSpPr>
        <dsp:cNvPr id="0" name=""/>
        <dsp:cNvSpPr/>
      </dsp:nvSpPr>
      <dsp:spPr>
        <a:xfrm rot="2142401">
          <a:off x="5206317" y="5262498"/>
          <a:ext cx="87107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71076" y="1331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620079" y="5254037"/>
        <a:ext cx="43553" cy="43553"/>
      </dsp:txXfrm>
    </dsp:sp>
    <dsp:sp modelId="{BCFCB221-EE25-4E43-84D1-9AEFDB1A8134}">
      <dsp:nvSpPr>
        <dsp:cNvPr id="0" name=""/>
        <dsp:cNvSpPr/>
      </dsp:nvSpPr>
      <dsp:spPr>
        <a:xfrm>
          <a:off x="5995519" y="5087930"/>
          <a:ext cx="1768319" cy="884159"/>
        </a:xfrm>
        <a:prstGeom prst="roundRect">
          <a:avLst>
            <a:gd name="adj" fmla="val 10000"/>
          </a:avLst>
        </a:prstGeom>
        <a:solidFill>
          <a:srgbClr val="EDB53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 err="1"/>
            <a:t>questions</a:t>
          </a:r>
          <a:endParaRPr lang="es-ES" sz="3000" kern="1200" dirty="0"/>
        </a:p>
      </dsp:txBody>
      <dsp:txXfrm>
        <a:off x="6021415" y="5113826"/>
        <a:ext cx="1716527" cy="832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D5274-FDBB-0B42-A201-62EA1BBD9EC3}" type="datetimeFigureOut">
              <a:rPr lang="ca-ES" smtClean="0"/>
              <a:t>16/6/24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A041C-4740-D045-806D-16D36F3BD40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85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L’aplicació </a:t>
            </a:r>
            <a:r>
              <a:rPr lang="ca-ES" dirty="0" err="1"/>
              <a:t>Testeo</a:t>
            </a:r>
            <a:r>
              <a:rPr lang="ca-ES" dirty="0"/>
              <a:t> és una aplicació que té com objectiu fer més divertit l’estudi de qualsevol matèria, ja que et permet definir exàmens tipus test i llavors autoavaluar-te. És una alternativa als mètodes tradicionals d’estudi.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08233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7909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6149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642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err="1"/>
              <a:t>Seguritat</a:t>
            </a:r>
            <a:r>
              <a:rPr lang="ca-ES" dirty="0"/>
              <a:t> </a:t>
            </a:r>
            <a:r>
              <a:rPr lang="ca-ES" b="1" dirty="0" err="1"/>
              <a:t>Stateless</a:t>
            </a:r>
            <a:r>
              <a:rPr lang="ca-ES" dirty="0"/>
              <a:t> </a:t>
            </a:r>
            <a:r>
              <a:rPr lang="ca-ES" dirty="0" err="1"/>
              <a:t>d’Spring</a:t>
            </a:r>
            <a:r>
              <a:rPr lang="ca-ES" dirty="0"/>
              <a:t> </a:t>
            </a:r>
            <a:r>
              <a:rPr lang="ca-ES" dirty="0" err="1"/>
              <a:t>Boot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393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err="1"/>
              <a:t>Seguritat</a:t>
            </a:r>
            <a:r>
              <a:rPr lang="ca-ES" dirty="0"/>
              <a:t> </a:t>
            </a:r>
            <a:r>
              <a:rPr lang="ca-ES" b="1" dirty="0" err="1"/>
              <a:t>Stateless</a:t>
            </a:r>
            <a:r>
              <a:rPr lang="ca-ES" dirty="0"/>
              <a:t> </a:t>
            </a:r>
            <a:r>
              <a:rPr lang="ca-ES" dirty="0" err="1"/>
              <a:t>d’Spring</a:t>
            </a:r>
            <a:r>
              <a:rPr lang="ca-ES" dirty="0"/>
              <a:t> </a:t>
            </a:r>
            <a:r>
              <a:rPr lang="ca-ES" dirty="0" err="1"/>
              <a:t>Boot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6474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238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5531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0420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No hi havia cap aplicació que </a:t>
            </a:r>
            <a:r>
              <a:rPr lang="ca-ES" dirty="0" err="1"/>
              <a:t>cumplis</a:t>
            </a:r>
            <a:r>
              <a:rPr lang="ca-ES" dirty="0"/>
              <a:t> els 3 principis.</a:t>
            </a:r>
          </a:p>
          <a:p>
            <a:r>
              <a:rPr lang="ca-ES" dirty="0"/>
              <a:t>Es va mirar opcions com </a:t>
            </a:r>
            <a:r>
              <a:rPr lang="ca-ES" dirty="0" err="1"/>
              <a:t>Google</a:t>
            </a:r>
            <a:r>
              <a:rPr lang="ca-ES" dirty="0"/>
              <a:t> </a:t>
            </a:r>
            <a:r>
              <a:rPr lang="ca-ES" dirty="0" err="1"/>
              <a:t>Forms</a:t>
            </a:r>
            <a:r>
              <a:rPr lang="ca-ES" dirty="0"/>
              <a:t>, </a:t>
            </a:r>
            <a:r>
              <a:rPr lang="ca-ES" dirty="0" err="1"/>
              <a:t>Socrative</a:t>
            </a:r>
            <a:r>
              <a:rPr lang="ca-ES" dirty="0"/>
              <a:t> o </a:t>
            </a:r>
            <a:r>
              <a:rPr lang="ca-ES" dirty="0" err="1"/>
              <a:t>Quizlet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6285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sz="3600" b="0" dirty="0"/>
              <a:t>Filosofia Disseny Centrar en l’Usuari, per posar èmfasis en el necessitats i desitjos de l’usuari</a:t>
            </a:r>
          </a:p>
          <a:p>
            <a:r>
              <a:rPr lang="ca-ES" sz="3600" b="0" dirty="0"/>
              <a:t>Més contestat perfil </a:t>
            </a:r>
            <a:r>
              <a:rPr lang="ca-ES" sz="3600" b="1" dirty="0"/>
              <a:t>ESTUDIANT</a:t>
            </a:r>
            <a:r>
              <a:rPr lang="ca-ES" sz="3600" b="0" dirty="0"/>
              <a:t>, seguit </a:t>
            </a:r>
            <a:r>
              <a:rPr lang="ca-ES" sz="3600" b="1" dirty="0"/>
              <a:t>d’ADMINISTRATIU</a:t>
            </a:r>
            <a:r>
              <a:rPr lang="ca-ES" sz="3600" b="0" dirty="0"/>
              <a:t>.</a:t>
            </a:r>
          </a:p>
          <a:p>
            <a:endParaRPr lang="ca-ES" sz="3600" b="0" dirty="0"/>
          </a:p>
          <a:p>
            <a:r>
              <a:rPr lang="ca-ES" sz="3600" b="0" dirty="0"/>
              <a:t>Descartar exportació dades.</a:t>
            </a:r>
          </a:p>
          <a:p>
            <a:endParaRPr lang="ca-ES" sz="3600" b="0" dirty="0"/>
          </a:p>
          <a:p>
            <a:r>
              <a:rPr lang="ca-ES" sz="3600" b="0" dirty="0"/>
              <a:t>Prioritzar </a:t>
            </a:r>
            <a:r>
              <a:rPr lang="ca-ES" sz="3600" b="1" dirty="0"/>
              <a:t>facilitat d’ús</a:t>
            </a:r>
            <a:r>
              <a:rPr lang="ca-ES" sz="3600" b="0" dirty="0"/>
              <a:t>, </a:t>
            </a:r>
            <a:r>
              <a:rPr lang="ca-ES" sz="3600" b="1" dirty="0" err="1"/>
              <a:t>multiplataforma</a:t>
            </a:r>
            <a:r>
              <a:rPr lang="ca-ES" sz="3600" b="0" dirty="0"/>
              <a:t> i </a:t>
            </a:r>
            <a:r>
              <a:rPr lang="ca-ES" sz="3600" b="1" dirty="0"/>
              <a:t>feedback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9101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Tot i que l’aplicació és </a:t>
            </a:r>
            <a:r>
              <a:rPr lang="ca-ES" dirty="0" err="1"/>
              <a:t>multiplataforma</a:t>
            </a:r>
            <a:r>
              <a:rPr lang="ca-ES" dirty="0"/>
              <a:t>, es va fer amb filosofia </a:t>
            </a:r>
            <a:r>
              <a:rPr lang="ca-ES" b="1" dirty="0"/>
              <a:t>Mobile </a:t>
            </a:r>
            <a:r>
              <a:rPr lang="ca-ES" b="1" dirty="0" err="1"/>
              <a:t>first</a:t>
            </a:r>
            <a:r>
              <a:rPr lang="ca-ES" b="1" dirty="0"/>
              <a:t>.</a:t>
            </a:r>
          </a:p>
          <a:p>
            <a:endParaRPr lang="ca-ES" b="1" dirty="0"/>
          </a:p>
          <a:p>
            <a:r>
              <a:rPr lang="ca-ES" b="1" dirty="0"/>
              <a:t>Lo-Fi</a:t>
            </a:r>
            <a:r>
              <a:rPr lang="ca-ES" b="0" dirty="0"/>
              <a:t>: forma fàcil i ràpida per traduir conceptes en un producte tangible. Per comprovar la comprensió del disseny i funcionalitats.</a:t>
            </a:r>
          </a:p>
          <a:p>
            <a:endParaRPr lang="ca-ES" b="0" dirty="0"/>
          </a:p>
          <a:p>
            <a:r>
              <a:rPr lang="ca-ES" b="1" dirty="0"/>
              <a:t>Hi-Fi</a:t>
            </a:r>
            <a:r>
              <a:rPr lang="ca-ES" b="0" dirty="0"/>
              <a:t>: es prova l’aspecte visual quasi-final de </a:t>
            </a:r>
            <a:r>
              <a:rPr lang="ca-ES" b="0" dirty="0" err="1"/>
              <a:t>l’app</a:t>
            </a:r>
            <a:r>
              <a:rPr lang="ca-ES" b="0" dirty="0"/>
              <a:t>, havent refinat els resultats de Lo-Fi.</a:t>
            </a:r>
            <a:endParaRPr lang="ca-ES" b="1" dirty="0"/>
          </a:p>
          <a:p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6799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40833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278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4411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05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A041C-4740-D045-806D-16D36F3BD404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9856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31A44-7D3A-A7F4-2578-8988AB90F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7E31CC-5E0B-DDC3-E924-2BD139467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23E423-E1F9-3A64-3E39-F9D5654B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FC7B97-533D-505A-AFD1-65A60D8A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0D2EEA-B9DD-9C26-A52B-C997FC0E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8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17BF5-8626-399C-41F7-133372AA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74299-00C6-6B1E-46BA-552BA749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3BF7A6-0CA7-5C9C-F466-9CFC9D39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1EFA7B-A30C-349F-7BAE-EF54DE66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047F0A-D26A-22EF-309C-B117E78E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56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8DED94-0214-1DA3-28D7-0BE916069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FFACCF-A474-46FE-0C35-7A783F00E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ACC4DF-5648-34A4-D0B0-D3DCD296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6F3AFE-E4EC-8B27-011A-21646377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A7529F-0C5A-4403-489A-F16211BC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0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0F809-37D7-D06C-EBFE-F86992D4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014303-0099-00EA-9C27-CAE2E39DE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F5F06-67F6-D98B-8883-CF06D5FF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D470FB-0EF1-9288-6910-3B533936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CF13FF-9802-B084-4F86-AEA97E87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832B9-D26C-3E40-D7A9-A79390D1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7D7C3-B3BB-3B14-92F8-D7E322043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A1CE2-D0C7-9366-66C2-9025E2E2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F6AE6C-30E5-AC68-2BCD-A2087F20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F15844-558A-F0DB-2EA1-6BBCEC9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58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02504-35E3-DE94-3165-EDBC7637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C6B18-A555-B9A6-07C8-6030A1FE5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325CFA-B3C6-F490-1FE6-D4A8A7BF2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E1C9A9-B573-ED79-C873-0D154FD8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34B6C4-0BC6-9F59-B46E-99E4E2CF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69FC2F-4F0B-A7BB-EBF1-551D36B4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79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1A473-32B1-A89D-7252-372DFBE3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EAE02-7216-A46B-69C7-89C3DC6B0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CED59F-279C-681A-7844-4C1894C5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A070C5-0CE5-3DD1-1AE3-B1B61AB52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99D019-BFF1-CE18-DA38-2E5BD76D5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6D6C2-8C52-E00A-E2AD-2E22A7BA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B9E83F-604F-814E-D850-66ACC128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A0564-077A-2EA4-1C9D-4E35F740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17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B7B1C-42E5-1554-E5AE-33F7C1E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5D8724-082F-3F91-477A-90F2DBB9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0EFD72-56C4-7623-D62D-FF5B92C3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40CC6F-4995-86B4-EE95-0BDC6C86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34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C16AD4-E026-4CAA-688B-E77B43CA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D4B0D5-0A3A-A0FC-8D24-3B58EC7E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54F0B9-65B6-FA1F-6F69-8FC7DFEC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40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E16B2-29D3-44C8-1706-FECA030E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40198-1A8A-9E4B-8174-E2698401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21DA41-2036-B197-F14F-82D8091AC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1263D4-287A-E711-F0C0-ABE85F58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3E6462-F347-1E60-00CA-FBB10CB9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834183-92E6-138C-8998-03A4CE33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9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0C52-FC54-659D-84BE-23CD23DB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BB11F7-5DCB-ABC2-3AC6-99FE3337D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0AADC2-226B-4608-DC4B-29182BF07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0B5710-6A30-1BB0-1467-01E30BD6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AA523E-7F82-F935-19BD-38DC0787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11F906-CBED-D224-A43C-A9A368A8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01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18F327-9E3F-052D-82BD-7827203D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B31393-5F14-D3C6-718C-B282AD67B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17EAE-11EE-2362-EEDB-14B30DCD9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624855-DF0E-3E40-93C3-56F110831ED8}" type="datetimeFigureOut">
              <a:rPr lang="es-ES" smtClean="0"/>
              <a:t>16/6/24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FEFF13-684F-9B1B-F30A-89A8FDC5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67C8E-B667-1BE4-47DC-8BF5B8F84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5E08D-DABD-844C-A55B-3BB8EE1BA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41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26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diagramLayout" Target="../diagrams/layout1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diagramData" Target="../diagrams/data1.xml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Relationship Id="rId27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26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diagramLayout" Target="../diagrams/layout2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diagramData" Target="../diagrams/data2.xml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Relationship Id="rId27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26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diagramLayout" Target="../diagrams/layout3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diagramData" Target="../diagrams/data3.xml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Relationship Id="rId27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6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svg"/><Relationship Id="rId22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8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47.png"/><Relationship Id="rId2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51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57.sv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4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11" Type="http://schemas.openxmlformats.org/officeDocument/2006/relationships/image" Target="../media/image6.png"/><Relationship Id="rId24" Type="http://schemas.openxmlformats.org/officeDocument/2006/relationships/image" Target="../media/image19.svg"/><Relationship Id="rId5" Type="http://schemas.openxmlformats.org/officeDocument/2006/relationships/image" Target="../media/image5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7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2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hyperlink" Target="https://www.figma.com/file/22y68tsFeK1qgaPf1Q41jm/Testeo-wireframes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0.png"/><Relationship Id="rId10" Type="http://schemas.openxmlformats.org/officeDocument/2006/relationships/image" Target="../media/image2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hyperlink" Target="https://www.figma.com/file/aO9Ct6zVecQnQvcSWzLsWs/Testeo-mockups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1.png"/><Relationship Id="rId10" Type="http://schemas.openxmlformats.org/officeDocument/2006/relationships/image" Target="../media/image2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7.svg"/><Relationship Id="rId25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14.png"/><Relationship Id="rId5" Type="http://schemas.openxmlformats.org/officeDocument/2006/relationships/image" Target="../media/image32.png"/><Relationship Id="rId15" Type="http://schemas.openxmlformats.org/officeDocument/2006/relationships/image" Target="../media/image5.svg"/><Relationship Id="rId23" Type="http://schemas.openxmlformats.org/officeDocument/2006/relationships/image" Target="../media/image13.svg"/><Relationship Id="rId28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9.svg"/><Relationship Id="rId31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47" y="834530"/>
            <a:ext cx="2109109" cy="20647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177E2E-49AB-3195-24B4-F7F3603D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924" y="3016052"/>
            <a:ext cx="4758151" cy="119890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9656C15-7ACD-E44E-44FE-EC20C0B286C0}"/>
              </a:ext>
            </a:extLst>
          </p:cNvPr>
          <p:cNvSpPr txBox="1"/>
          <p:nvPr/>
        </p:nvSpPr>
        <p:spPr>
          <a:xfrm>
            <a:off x="3877238" y="4356401"/>
            <a:ext cx="44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Aplicació</a:t>
            </a:r>
            <a:r>
              <a: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s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gestió</a:t>
            </a:r>
            <a:r>
              <a: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d’exàmens</a:t>
            </a:r>
            <a:r>
              <a: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tipus</a:t>
            </a:r>
            <a:r>
              <a: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tests</a:t>
            </a:r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CBBC607-F023-FFC6-D5FB-E37FE9B47E06}"/>
              </a:ext>
            </a:extLst>
          </p:cNvPr>
          <p:cNvSpPr/>
          <p:nvPr/>
        </p:nvSpPr>
        <p:spPr>
          <a:xfrm>
            <a:off x="0" y="6344433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50800" dist="34601" dir="15540000" sx="101000" sy="10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2630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68BA2A4-25C8-F6E3-DB18-56441352B88B}"/>
              </a:ext>
            </a:extLst>
          </p:cNvPr>
          <p:cNvSpPr txBox="1"/>
          <p:nvPr/>
        </p:nvSpPr>
        <p:spPr>
          <a:xfrm>
            <a:off x="4990577" y="4759457"/>
            <a:ext cx="231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DB35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Jordi Cruz Lladó</a:t>
            </a:r>
          </a:p>
          <a:p>
            <a:pPr algn="ctr"/>
            <a:r>
              <a:rPr lang="es-ES" sz="1600" dirty="0">
                <a:solidFill>
                  <a:srgbClr val="DB35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06/2024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3376937" y="6369598"/>
            <a:ext cx="5538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Màster</a:t>
            </a:r>
            <a:r>
              <a:rPr lang="es-E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Universitari</a:t>
            </a:r>
            <a:r>
              <a:rPr lang="es-E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 </a:t>
            </a:r>
            <a:r>
              <a:rPr lang="es-E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Desenvolupament</a:t>
            </a:r>
            <a:r>
              <a:rPr lang="es-E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s-E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llocs</a:t>
            </a:r>
            <a:r>
              <a:rPr lang="es-E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 </a:t>
            </a:r>
            <a:r>
              <a:rPr lang="es-E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aplicacions</a:t>
            </a:r>
            <a:r>
              <a:rPr lang="es-E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4468BFE-BC6E-AE5B-D18B-C713DA71DBA3}"/>
              </a:ext>
            </a:extLst>
          </p:cNvPr>
          <p:cNvSpPr txBox="1"/>
          <p:nvPr/>
        </p:nvSpPr>
        <p:spPr>
          <a:xfrm>
            <a:off x="112732" y="6581001"/>
            <a:ext cx="2696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Consultor</a:t>
            </a:r>
            <a:r>
              <a:rPr lang="es-E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Ignasi Lorente Puchades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507EB7-6898-ABC1-679D-FD594A63CF36}"/>
              </a:ext>
            </a:extLst>
          </p:cNvPr>
          <p:cNvSpPr txBox="1"/>
          <p:nvPr/>
        </p:nvSpPr>
        <p:spPr>
          <a:xfrm>
            <a:off x="6459257" y="6579575"/>
            <a:ext cx="56200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</a:t>
            </a:r>
            <a:r>
              <a:rPr lang="es-E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César Pablo </a:t>
            </a:r>
            <a:r>
              <a:rPr lang="es-E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Corcoles</a:t>
            </a:r>
            <a:r>
              <a:rPr lang="es-E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Briongos</a:t>
            </a:r>
            <a:endParaRPr lang="es-ES" sz="1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1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EF5B432-FF60-A496-33D8-B50DDE3FE8E6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2123554"/>
              <a:ext cx="5204564" cy="36317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Backend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Frontend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Comunicació per API Rest.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Autenticació per JWT.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Execució amb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Docker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3" name="Forma libre 22">
            <a:extLst>
              <a:ext uri="{FF2B5EF4-FFF2-40B4-BE49-F238E27FC236}">
                <a16:creationId xmlns:a16="http://schemas.microsoft.com/office/drawing/2014/main" id="{FA92013B-C69A-18A5-E99E-E167E172361E}"/>
              </a:ext>
            </a:extLst>
          </p:cNvPr>
          <p:cNvSpPr/>
          <p:nvPr/>
        </p:nvSpPr>
        <p:spPr>
          <a:xfrm>
            <a:off x="8742844" y="3429199"/>
            <a:ext cx="159395" cy="206447"/>
          </a:xfrm>
          <a:custGeom>
            <a:avLst/>
            <a:gdLst>
              <a:gd name="connsiteX0" fmla="*/ 75956 w 159395"/>
              <a:gd name="connsiteY0" fmla="*/ 148869 h 206447"/>
              <a:gd name="connsiteX1" fmla="*/ 66078 w 159395"/>
              <a:gd name="connsiteY1" fmla="*/ 136620 h 206447"/>
              <a:gd name="connsiteX2" fmla="*/ 52574 w 159395"/>
              <a:gd name="connsiteY2" fmla="*/ 119883 h 206447"/>
              <a:gd name="connsiteX3" fmla="*/ 41465 w 159395"/>
              <a:gd name="connsiteY3" fmla="*/ 106116 h 206447"/>
              <a:gd name="connsiteX4" fmla="*/ 0 w 159395"/>
              <a:gd name="connsiteY4" fmla="*/ 54731 h 206447"/>
              <a:gd name="connsiteX5" fmla="*/ 67826 w 159395"/>
              <a:gd name="connsiteY5" fmla="*/ 0 h 206447"/>
              <a:gd name="connsiteX6" fmla="*/ 70238 w 159395"/>
              <a:gd name="connsiteY6" fmla="*/ 2995 h 206447"/>
              <a:gd name="connsiteX7" fmla="*/ 6875 w 159395"/>
              <a:gd name="connsiteY7" fmla="*/ 54124 h 206447"/>
              <a:gd name="connsiteX8" fmla="*/ 124469 w 159395"/>
              <a:gd name="connsiteY8" fmla="*/ 199859 h 206447"/>
              <a:gd name="connsiteX9" fmla="*/ 154727 w 159395"/>
              <a:gd name="connsiteY9" fmla="*/ 175443 h 206447"/>
              <a:gd name="connsiteX10" fmla="*/ 159395 w 159395"/>
              <a:gd name="connsiteY10" fmla="*/ 176616 h 206447"/>
              <a:gd name="connsiteX11" fmla="*/ 122418 w 159395"/>
              <a:gd name="connsiteY11" fmla="*/ 206447 h 206447"/>
              <a:gd name="connsiteX12" fmla="*/ 103457 w 159395"/>
              <a:gd name="connsiteY12" fmla="*/ 182942 h 206447"/>
              <a:gd name="connsiteX13" fmla="*/ 75956 w 159395"/>
              <a:gd name="connsiteY13" fmla="*/ 148869 h 2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9395" h="206447">
                <a:moveTo>
                  <a:pt x="75956" y="148869"/>
                </a:moveTo>
                <a:lnTo>
                  <a:pt x="66078" y="136620"/>
                </a:lnTo>
                <a:lnTo>
                  <a:pt x="52574" y="119883"/>
                </a:lnTo>
                <a:lnTo>
                  <a:pt x="41465" y="106116"/>
                </a:lnTo>
                <a:lnTo>
                  <a:pt x="0" y="54731"/>
                </a:lnTo>
                <a:lnTo>
                  <a:pt x="67826" y="0"/>
                </a:lnTo>
                <a:lnTo>
                  <a:pt x="70238" y="2995"/>
                </a:lnTo>
                <a:lnTo>
                  <a:pt x="6875" y="54124"/>
                </a:lnTo>
                <a:lnTo>
                  <a:pt x="124469" y="199859"/>
                </a:lnTo>
                <a:lnTo>
                  <a:pt x="154727" y="175443"/>
                </a:lnTo>
                <a:cubicBezTo>
                  <a:pt x="156294" y="175804"/>
                  <a:pt x="157844" y="176206"/>
                  <a:pt x="159395" y="176616"/>
                </a:cubicBezTo>
                <a:lnTo>
                  <a:pt x="122418" y="206447"/>
                </a:lnTo>
                <a:lnTo>
                  <a:pt x="103457" y="182942"/>
                </a:lnTo>
                <a:lnTo>
                  <a:pt x="75956" y="148869"/>
                </a:lnTo>
                <a:close/>
              </a:path>
            </a:pathLst>
          </a:custGeom>
          <a:solidFill>
            <a:srgbClr val="37474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13036460-91E3-4596-63B8-0184D5F14599}"/>
              </a:ext>
            </a:extLst>
          </p:cNvPr>
          <p:cNvSpPr/>
          <p:nvPr/>
        </p:nvSpPr>
        <p:spPr>
          <a:xfrm>
            <a:off x="8749711" y="3432194"/>
            <a:ext cx="153684" cy="196864"/>
          </a:xfrm>
          <a:custGeom>
            <a:avLst/>
            <a:gdLst>
              <a:gd name="connsiteX0" fmla="*/ 105952 w 153684"/>
              <a:gd name="connsiteY0" fmla="*/ 52787 h 196864"/>
              <a:gd name="connsiteX1" fmla="*/ 116568 w 153684"/>
              <a:gd name="connsiteY1" fmla="*/ 65947 h 196864"/>
              <a:gd name="connsiteX2" fmla="*/ 140812 w 153684"/>
              <a:gd name="connsiteY2" fmla="*/ 95992 h 196864"/>
              <a:gd name="connsiteX3" fmla="*/ 135504 w 153684"/>
              <a:gd name="connsiteY3" fmla="*/ 96508 h 196864"/>
              <a:gd name="connsiteX4" fmla="*/ 126241 w 153684"/>
              <a:gd name="connsiteY4" fmla="*/ 88345 h 196864"/>
              <a:gd name="connsiteX5" fmla="*/ 121696 w 153684"/>
              <a:gd name="connsiteY5" fmla="*/ 90773 h 196864"/>
              <a:gd name="connsiteX6" fmla="*/ 123886 w 153684"/>
              <a:gd name="connsiteY6" fmla="*/ 98576 h 196864"/>
              <a:gd name="connsiteX7" fmla="*/ 123558 w 153684"/>
              <a:gd name="connsiteY7" fmla="*/ 98633 h 196864"/>
              <a:gd name="connsiteX8" fmla="*/ 123714 w 153684"/>
              <a:gd name="connsiteY8" fmla="*/ 107084 h 196864"/>
              <a:gd name="connsiteX9" fmla="*/ 127217 w 153684"/>
              <a:gd name="connsiteY9" fmla="*/ 107371 h 196864"/>
              <a:gd name="connsiteX10" fmla="*/ 129867 w 153684"/>
              <a:gd name="connsiteY10" fmla="*/ 112638 h 196864"/>
              <a:gd name="connsiteX11" fmla="*/ 103843 w 153684"/>
              <a:gd name="connsiteY11" fmla="*/ 116002 h 196864"/>
              <a:gd name="connsiteX12" fmla="*/ 103999 w 153684"/>
              <a:gd name="connsiteY12" fmla="*/ 124453 h 196864"/>
              <a:gd name="connsiteX13" fmla="*/ 143241 w 153684"/>
              <a:gd name="connsiteY13" fmla="*/ 129260 h 196864"/>
              <a:gd name="connsiteX14" fmla="*/ 144127 w 153684"/>
              <a:gd name="connsiteY14" fmla="*/ 130073 h 196864"/>
              <a:gd name="connsiteX15" fmla="*/ 147006 w 153684"/>
              <a:gd name="connsiteY15" fmla="*/ 132477 h 196864"/>
              <a:gd name="connsiteX16" fmla="*/ 101726 w 153684"/>
              <a:gd name="connsiteY16" fmla="*/ 135348 h 196864"/>
              <a:gd name="connsiteX17" fmla="*/ 101882 w 153684"/>
              <a:gd name="connsiteY17" fmla="*/ 143799 h 196864"/>
              <a:gd name="connsiteX18" fmla="*/ 153389 w 153684"/>
              <a:gd name="connsiteY18" fmla="*/ 151519 h 196864"/>
              <a:gd name="connsiteX19" fmla="*/ 153685 w 153684"/>
              <a:gd name="connsiteY19" fmla="*/ 155744 h 196864"/>
              <a:gd name="connsiteX20" fmla="*/ 102243 w 153684"/>
              <a:gd name="connsiteY20" fmla="*/ 157804 h 196864"/>
              <a:gd name="connsiteX21" fmla="*/ 102399 w 153684"/>
              <a:gd name="connsiteY21" fmla="*/ 166254 h 196864"/>
              <a:gd name="connsiteX22" fmla="*/ 147851 w 153684"/>
              <a:gd name="connsiteY22" fmla="*/ 172448 h 196864"/>
              <a:gd name="connsiteX23" fmla="*/ 117594 w 153684"/>
              <a:gd name="connsiteY23" fmla="*/ 196865 h 196864"/>
              <a:gd name="connsiteX24" fmla="*/ 0 w 153684"/>
              <a:gd name="connsiteY24" fmla="*/ 51130 h 196864"/>
              <a:gd name="connsiteX25" fmla="*/ 63363 w 153684"/>
              <a:gd name="connsiteY25" fmla="*/ 0 h 196864"/>
              <a:gd name="connsiteX26" fmla="*/ 63363 w 153684"/>
              <a:gd name="connsiteY26" fmla="*/ 0 h 196864"/>
              <a:gd name="connsiteX27" fmla="*/ 105952 w 153684"/>
              <a:gd name="connsiteY27" fmla="*/ 52787 h 19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3684" h="196864">
                <a:moveTo>
                  <a:pt x="105952" y="52787"/>
                </a:moveTo>
                <a:lnTo>
                  <a:pt x="116568" y="65947"/>
                </a:lnTo>
                <a:lnTo>
                  <a:pt x="140812" y="95992"/>
                </a:lnTo>
                <a:cubicBezTo>
                  <a:pt x="139040" y="96164"/>
                  <a:pt x="137243" y="96271"/>
                  <a:pt x="135504" y="96508"/>
                </a:cubicBezTo>
                <a:cubicBezTo>
                  <a:pt x="132189" y="93998"/>
                  <a:pt x="129022" y="91356"/>
                  <a:pt x="126241" y="88345"/>
                </a:cubicBezTo>
                <a:cubicBezTo>
                  <a:pt x="124420" y="86376"/>
                  <a:pt x="121089" y="88165"/>
                  <a:pt x="121696" y="90773"/>
                </a:cubicBezTo>
                <a:cubicBezTo>
                  <a:pt x="122311" y="93423"/>
                  <a:pt x="123066" y="96016"/>
                  <a:pt x="123886" y="98576"/>
                </a:cubicBezTo>
                <a:cubicBezTo>
                  <a:pt x="123780" y="98601"/>
                  <a:pt x="123665" y="98609"/>
                  <a:pt x="123558" y="98633"/>
                </a:cubicBezTo>
                <a:cubicBezTo>
                  <a:pt x="118972" y="99667"/>
                  <a:pt x="119530" y="106789"/>
                  <a:pt x="123714" y="107084"/>
                </a:cubicBezTo>
                <a:cubicBezTo>
                  <a:pt x="124879" y="107166"/>
                  <a:pt x="126044" y="107289"/>
                  <a:pt x="127217" y="107371"/>
                </a:cubicBezTo>
                <a:cubicBezTo>
                  <a:pt x="128030" y="109168"/>
                  <a:pt x="128916" y="110924"/>
                  <a:pt x="129867" y="112638"/>
                </a:cubicBezTo>
                <a:cubicBezTo>
                  <a:pt x="120843" y="113008"/>
                  <a:pt x="112023" y="114156"/>
                  <a:pt x="103843" y="116002"/>
                </a:cubicBezTo>
                <a:cubicBezTo>
                  <a:pt x="99257" y="117036"/>
                  <a:pt x="99815" y="124157"/>
                  <a:pt x="103999" y="124453"/>
                </a:cubicBezTo>
                <a:cubicBezTo>
                  <a:pt x="117183" y="125388"/>
                  <a:pt x="130368" y="126725"/>
                  <a:pt x="143241" y="129260"/>
                </a:cubicBezTo>
                <a:cubicBezTo>
                  <a:pt x="143544" y="129523"/>
                  <a:pt x="143815" y="129818"/>
                  <a:pt x="144127" y="130073"/>
                </a:cubicBezTo>
                <a:cubicBezTo>
                  <a:pt x="145078" y="130869"/>
                  <a:pt x="146055" y="131664"/>
                  <a:pt x="147006" y="132477"/>
                </a:cubicBezTo>
                <a:cubicBezTo>
                  <a:pt x="131451" y="131098"/>
                  <a:pt x="115674" y="132206"/>
                  <a:pt x="101726" y="135348"/>
                </a:cubicBezTo>
                <a:cubicBezTo>
                  <a:pt x="97140" y="136382"/>
                  <a:pt x="97698" y="143503"/>
                  <a:pt x="101882" y="143799"/>
                </a:cubicBezTo>
                <a:cubicBezTo>
                  <a:pt x="119300" y="145029"/>
                  <a:pt x="136710" y="146974"/>
                  <a:pt x="153389" y="151519"/>
                </a:cubicBezTo>
                <a:cubicBezTo>
                  <a:pt x="153389" y="152938"/>
                  <a:pt x="153586" y="154333"/>
                  <a:pt x="153685" y="155744"/>
                </a:cubicBezTo>
                <a:cubicBezTo>
                  <a:pt x="136168" y="153406"/>
                  <a:pt x="118045" y="154243"/>
                  <a:pt x="102243" y="157804"/>
                </a:cubicBezTo>
                <a:cubicBezTo>
                  <a:pt x="97657" y="158837"/>
                  <a:pt x="98215" y="165959"/>
                  <a:pt x="102399" y="166254"/>
                </a:cubicBezTo>
                <a:cubicBezTo>
                  <a:pt x="117717" y="167337"/>
                  <a:pt x="133026" y="169002"/>
                  <a:pt x="147851" y="172448"/>
                </a:cubicBezTo>
                <a:lnTo>
                  <a:pt x="117594" y="196865"/>
                </a:lnTo>
                <a:lnTo>
                  <a:pt x="0" y="51130"/>
                </a:lnTo>
                <a:lnTo>
                  <a:pt x="63363" y="0"/>
                </a:lnTo>
                <a:lnTo>
                  <a:pt x="63363" y="0"/>
                </a:lnTo>
                <a:lnTo>
                  <a:pt x="105952" y="52787"/>
                </a:lnTo>
                <a:close/>
              </a:path>
            </a:pathLst>
          </a:custGeom>
          <a:solidFill>
            <a:srgbClr val="EEEEEE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D0AFBDD4-33FF-61F1-A05D-8D3C5919F608}"/>
              </a:ext>
            </a:extLst>
          </p:cNvPr>
          <p:cNvSpPr/>
          <p:nvPr/>
        </p:nvSpPr>
        <p:spPr>
          <a:xfrm>
            <a:off x="8804104" y="2994784"/>
            <a:ext cx="767425" cy="2560322"/>
          </a:xfrm>
          <a:custGeom>
            <a:avLst/>
            <a:gdLst>
              <a:gd name="connsiteX0" fmla="*/ 301555 w 767425"/>
              <a:gd name="connsiteY0" fmla="*/ 770164 h 2560322"/>
              <a:gd name="connsiteX1" fmla="*/ 153096 w 767425"/>
              <a:gd name="connsiteY1" fmla="*/ 643603 h 2560322"/>
              <a:gd name="connsiteX2" fmla="*/ 153137 w 767425"/>
              <a:gd name="connsiteY2" fmla="*/ 641010 h 2560322"/>
              <a:gd name="connsiteX3" fmla="*/ 209649 w 767425"/>
              <a:gd name="connsiteY3" fmla="*/ 641658 h 2560322"/>
              <a:gd name="connsiteX4" fmla="*/ 374328 w 767425"/>
              <a:gd name="connsiteY4" fmla="*/ 744517 h 2560322"/>
              <a:gd name="connsiteX5" fmla="*/ 377158 w 767425"/>
              <a:gd name="connsiteY5" fmla="*/ 746642 h 2560322"/>
              <a:gd name="connsiteX6" fmla="*/ 390064 w 767425"/>
              <a:gd name="connsiteY6" fmla="*/ 756339 h 2560322"/>
              <a:gd name="connsiteX7" fmla="*/ 445739 w 767425"/>
              <a:gd name="connsiteY7" fmla="*/ 670694 h 2560322"/>
              <a:gd name="connsiteX8" fmla="*/ 425245 w 767425"/>
              <a:gd name="connsiteY8" fmla="*/ 662448 h 2560322"/>
              <a:gd name="connsiteX9" fmla="*/ 346335 w 767425"/>
              <a:gd name="connsiteY9" fmla="*/ 630328 h 2560322"/>
              <a:gd name="connsiteX10" fmla="*/ 236404 w 767425"/>
              <a:gd name="connsiteY10" fmla="*/ 590914 h 2560322"/>
              <a:gd name="connsiteX11" fmla="*/ 163869 w 767425"/>
              <a:gd name="connsiteY11" fmla="*/ 548776 h 2560322"/>
              <a:gd name="connsiteX12" fmla="*/ 86427 w 767425"/>
              <a:gd name="connsiteY12" fmla="*/ 533393 h 2560322"/>
              <a:gd name="connsiteX13" fmla="*/ 81119 w 767425"/>
              <a:gd name="connsiteY13" fmla="*/ 533910 h 2560322"/>
              <a:gd name="connsiteX14" fmla="*/ 71856 w 767425"/>
              <a:gd name="connsiteY14" fmla="*/ 525746 h 2560322"/>
              <a:gd name="connsiteX15" fmla="*/ 67311 w 767425"/>
              <a:gd name="connsiteY15" fmla="*/ 528175 h 2560322"/>
              <a:gd name="connsiteX16" fmla="*/ 69502 w 767425"/>
              <a:gd name="connsiteY16" fmla="*/ 535977 h 2560322"/>
              <a:gd name="connsiteX17" fmla="*/ 69173 w 767425"/>
              <a:gd name="connsiteY17" fmla="*/ 536035 h 2560322"/>
              <a:gd name="connsiteX18" fmla="*/ 69329 w 767425"/>
              <a:gd name="connsiteY18" fmla="*/ 544485 h 2560322"/>
              <a:gd name="connsiteX19" fmla="*/ 72833 w 767425"/>
              <a:gd name="connsiteY19" fmla="*/ 544772 h 2560322"/>
              <a:gd name="connsiteX20" fmla="*/ 75483 w 767425"/>
              <a:gd name="connsiteY20" fmla="*/ 550039 h 2560322"/>
              <a:gd name="connsiteX21" fmla="*/ 49458 w 767425"/>
              <a:gd name="connsiteY21" fmla="*/ 553403 h 2560322"/>
              <a:gd name="connsiteX22" fmla="*/ 49614 w 767425"/>
              <a:gd name="connsiteY22" fmla="*/ 561854 h 2560322"/>
              <a:gd name="connsiteX23" fmla="*/ 88856 w 767425"/>
              <a:gd name="connsiteY23" fmla="*/ 566662 h 2560322"/>
              <a:gd name="connsiteX24" fmla="*/ 89742 w 767425"/>
              <a:gd name="connsiteY24" fmla="*/ 567474 h 2560322"/>
              <a:gd name="connsiteX25" fmla="*/ 92622 w 767425"/>
              <a:gd name="connsiteY25" fmla="*/ 569878 h 2560322"/>
              <a:gd name="connsiteX26" fmla="*/ 47342 w 767425"/>
              <a:gd name="connsiteY26" fmla="*/ 572749 h 2560322"/>
              <a:gd name="connsiteX27" fmla="*/ 47497 w 767425"/>
              <a:gd name="connsiteY27" fmla="*/ 581200 h 2560322"/>
              <a:gd name="connsiteX28" fmla="*/ 99005 w 767425"/>
              <a:gd name="connsiteY28" fmla="*/ 588920 h 2560322"/>
              <a:gd name="connsiteX29" fmla="*/ 99300 w 767425"/>
              <a:gd name="connsiteY29" fmla="*/ 593145 h 2560322"/>
              <a:gd name="connsiteX30" fmla="*/ 47858 w 767425"/>
              <a:gd name="connsiteY30" fmla="*/ 595205 h 2560322"/>
              <a:gd name="connsiteX31" fmla="*/ 48014 w 767425"/>
              <a:gd name="connsiteY31" fmla="*/ 603655 h 2560322"/>
              <a:gd name="connsiteX32" fmla="*/ 93467 w 767425"/>
              <a:gd name="connsiteY32" fmla="*/ 609850 h 2560322"/>
              <a:gd name="connsiteX33" fmla="*/ 98135 w 767425"/>
              <a:gd name="connsiteY33" fmla="*/ 611023 h 2560322"/>
              <a:gd name="connsiteX34" fmla="*/ 61158 w 767425"/>
              <a:gd name="connsiteY34" fmla="*/ 640854 h 2560322"/>
              <a:gd name="connsiteX35" fmla="*/ 42197 w 767425"/>
              <a:gd name="connsiteY35" fmla="*/ 617348 h 2560322"/>
              <a:gd name="connsiteX36" fmla="*/ 42189 w 767425"/>
              <a:gd name="connsiteY36" fmla="*/ 617381 h 2560322"/>
              <a:gd name="connsiteX37" fmla="*/ 41467 w 767425"/>
              <a:gd name="connsiteY37" fmla="*/ 616700 h 2560322"/>
              <a:gd name="connsiteX38" fmla="*/ 14704 w 767425"/>
              <a:gd name="connsiteY38" fmla="*/ 583267 h 2560322"/>
              <a:gd name="connsiteX39" fmla="*/ 4826 w 767425"/>
              <a:gd name="connsiteY39" fmla="*/ 571018 h 2560322"/>
              <a:gd name="connsiteX40" fmla="*/ 166 w 767425"/>
              <a:gd name="connsiteY40" fmla="*/ 576433 h 2560322"/>
              <a:gd name="connsiteX41" fmla="*/ 56621 w 767425"/>
              <a:gd name="connsiteY41" fmla="*/ 653513 h 2560322"/>
              <a:gd name="connsiteX42" fmla="*/ 119237 w 767425"/>
              <a:gd name="connsiteY42" fmla="*/ 693469 h 2560322"/>
              <a:gd name="connsiteX43" fmla="*/ 238709 w 767425"/>
              <a:gd name="connsiteY43" fmla="*/ 843462 h 2560322"/>
              <a:gd name="connsiteX44" fmla="*/ 265267 w 767425"/>
              <a:gd name="connsiteY44" fmla="*/ 875689 h 2560322"/>
              <a:gd name="connsiteX45" fmla="*/ 324593 w 767425"/>
              <a:gd name="connsiteY45" fmla="*/ 786490 h 2560322"/>
              <a:gd name="connsiteX46" fmla="*/ 301555 w 767425"/>
              <a:gd name="connsiteY46" fmla="*/ 770164 h 2560322"/>
              <a:gd name="connsiteX47" fmla="*/ 124282 w 767425"/>
              <a:gd name="connsiteY47" fmla="*/ 553075 h 2560322"/>
              <a:gd name="connsiteX48" fmla="*/ 125226 w 767425"/>
              <a:gd name="connsiteY48" fmla="*/ 553387 h 2560322"/>
              <a:gd name="connsiteX49" fmla="*/ 122584 w 767425"/>
              <a:gd name="connsiteY49" fmla="*/ 555988 h 2560322"/>
              <a:gd name="connsiteX50" fmla="*/ 111336 w 767425"/>
              <a:gd name="connsiteY50" fmla="*/ 553026 h 2560322"/>
              <a:gd name="connsiteX51" fmla="*/ 104042 w 767425"/>
              <a:gd name="connsiteY51" fmla="*/ 548505 h 2560322"/>
              <a:gd name="connsiteX52" fmla="*/ 124282 w 767425"/>
              <a:gd name="connsiteY52" fmla="*/ 553075 h 2560322"/>
              <a:gd name="connsiteX53" fmla="*/ 386643 w 767425"/>
              <a:gd name="connsiteY53" fmla="*/ 2442828 h 2560322"/>
              <a:gd name="connsiteX54" fmla="*/ 373032 w 767425"/>
              <a:gd name="connsiteY54" fmla="*/ 2504074 h 2560322"/>
              <a:gd name="connsiteX55" fmla="*/ 280068 w 767425"/>
              <a:gd name="connsiteY55" fmla="*/ 2560323 h 2560322"/>
              <a:gd name="connsiteX56" fmla="*/ 242032 w 767425"/>
              <a:gd name="connsiteY56" fmla="*/ 2549518 h 2560322"/>
              <a:gd name="connsiteX57" fmla="*/ 316528 w 767425"/>
              <a:gd name="connsiteY57" fmla="*/ 2401880 h 2560322"/>
              <a:gd name="connsiteX58" fmla="*/ 316561 w 767425"/>
              <a:gd name="connsiteY58" fmla="*/ 2368750 h 2560322"/>
              <a:gd name="connsiteX59" fmla="*/ 316569 w 767425"/>
              <a:gd name="connsiteY59" fmla="*/ 2363737 h 2560322"/>
              <a:gd name="connsiteX60" fmla="*/ 316610 w 767425"/>
              <a:gd name="connsiteY60" fmla="*/ 2323643 h 2560322"/>
              <a:gd name="connsiteX61" fmla="*/ 399154 w 767425"/>
              <a:gd name="connsiteY61" fmla="*/ 2323643 h 2560322"/>
              <a:gd name="connsiteX62" fmla="*/ 391155 w 767425"/>
              <a:gd name="connsiteY62" fmla="*/ 2364574 h 2560322"/>
              <a:gd name="connsiteX63" fmla="*/ 390154 w 767425"/>
              <a:gd name="connsiteY63" fmla="*/ 2369694 h 2560322"/>
              <a:gd name="connsiteX64" fmla="*/ 382426 w 767425"/>
              <a:gd name="connsiteY64" fmla="*/ 2409255 h 2560322"/>
              <a:gd name="connsiteX65" fmla="*/ 390548 w 767425"/>
              <a:gd name="connsiteY65" fmla="*/ 2425328 h 2560322"/>
              <a:gd name="connsiteX66" fmla="*/ 386643 w 767425"/>
              <a:gd name="connsiteY66" fmla="*/ 2442828 h 2560322"/>
              <a:gd name="connsiteX67" fmla="*/ 756694 w 767425"/>
              <a:gd name="connsiteY67" fmla="*/ 2323634 h 2560322"/>
              <a:gd name="connsiteX68" fmla="*/ 756670 w 767425"/>
              <a:gd name="connsiteY68" fmla="*/ 2328344 h 2560322"/>
              <a:gd name="connsiteX69" fmla="*/ 756251 w 767425"/>
              <a:gd name="connsiteY69" fmla="*/ 2409255 h 2560322"/>
              <a:gd name="connsiteX70" fmla="*/ 767426 w 767425"/>
              <a:gd name="connsiteY70" fmla="*/ 2425328 h 2560322"/>
              <a:gd name="connsiteX71" fmla="*/ 764899 w 767425"/>
              <a:gd name="connsiteY71" fmla="*/ 2504074 h 2560322"/>
              <a:gd name="connsiteX72" fmla="*/ 682633 w 767425"/>
              <a:gd name="connsiteY72" fmla="*/ 2560323 h 2560322"/>
              <a:gd name="connsiteX73" fmla="*/ 642538 w 767425"/>
              <a:gd name="connsiteY73" fmla="*/ 2549518 h 2560322"/>
              <a:gd name="connsiteX74" fmla="*/ 688950 w 767425"/>
              <a:gd name="connsiteY74" fmla="*/ 2401880 h 2560322"/>
              <a:gd name="connsiteX75" fmla="*/ 677973 w 767425"/>
              <a:gd name="connsiteY75" fmla="*/ 2343891 h 2560322"/>
              <a:gd name="connsiteX76" fmla="*/ 676964 w 767425"/>
              <a:gd name="connsiteY76" fmla="*/ 2338550 h 2560322"/>
              <a:gd name="connsiteX77" fmla="*/ 674141 w 767425"/>
              <a:gd name="connsiteY77" fmla="*/ 2323634 h 2560322"/>
              <a:gd name="connsiteX78" fmla="*/ 756694 w 767425"/>
              <a:gd name="connsiteY78" fmla="*/ 2323634 h 2560322"/>
              <a:gd name="connsiteX79" fmla="*/ 619787 w 767425"/>
              <a:gd name="connsiteY79" fmla="*/ 197193 h 2560322"/>
              <a:gd name="connsiteX80" fmla="*/ 626474 w 767425"/>
              <a:gd name="connsiteY80" fmla="*/ 296409 h 2560322"/>
              <a:gd name="connsiteX81" fmla="*/ 627360 w 767425"/>
              <a:gd name="connsiteY81" fmla="*/ 309528 h 2560322"/>
              <a:gd name="connsiteX82" fmla="*/ 539466 w 767425"/>
              <a:gd name="connsiteY82" fmla="*/ 394213 h 2560322"/>
              <a:gd name="connsiteX83" fmla="*/ 526077 w 767425"/>
              <a:gd name="connsiteY83" fmla="*/ 395625 h 2560322"/>
              <a:gd name="connsiteX84" fmla="*/ 522746 w 767425"/>
              <a:gd name="connsiteY84" fmla="*/ 346209 h 2560322"/>
              <a:gd name="connsiteX85" fmla="*/ 518947 w 767425"/>
              <a:gd name="connsiteY85" fmla="*/ 289804 h 2560322"/>
              <a:gd name="connsiteX86" fmla="*/ 502358 w 767425"/>
              <a:gd name="connsiteY86" fmla="*/ 291092 h 2560322"/>
              <a:gd name="connsiteX87" fmla="*/ 472067 w 767425"/>
              <a:gd name="connsiteY87" fmla="*/ 291092 h 2560322"/>
              <a:gd name="connsiteX88" fmla="*/ 404693 w 767425"/>
              <a:gd name="connsiteY88" fmla="*/ 205332 h 2560322"/>
              <a:gd name="connsiteX89" fmla="*/ 386192 w 767425"/>
              <a:gd name="connsiteY89" fmla="*/ 0 h 2560322"/>
              <a:gd name="connsiteX90" fmla="*/ 484866 w 767425"/>
              <a:gd name="connsiteY90" fmla="*/ 106083 h 2560322"/>
              <a:gd name="connsiteX91" fmla="*/ 599350 w 767425"/>
              <a:gd name="connsiteY91" fmla="*/ 154349 h 2560322"/>
              <a:gd name="connsiteX92" fmla="*/ 621485 w 767425"/>
              <a:gd name="connsiteY92" fmla="*/ 171964 h 2560322"/>
              <a:gd name="connsiteX93" fmla="*/ 618721 w 767425"/>
              <a:gd name="connsiteY93" fmla="*/ 197299 h 2560322"/>
              <a:gd name="connsiteX94" fmla="*/ 619787 w 767425"/>
              <a:gd name="connsiteY94" fmla="*/ 197193 h 25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67425" h="2560322">
                <a:moveTo>
                  <a:pt x="301555" y="770164"/>
                </a:moveTo>
                <a:cubicBezTo>
                  <a:pt x="254462" y="735951"/>
                  <a:pt x="211963" y="699926"/>
                  <a:pt x="153096" y="643603"/>
                </a:cubicBezTo>
                <a:cubicBezTo>
                  <a:pt x="153146" y="642790"/>
                  <a:pt x="153129" y="641888"/>
                  <a:pt x="153137" y="641010"/>
                </a:cubicBezTo>
                <a:cubicBezTo>
                  <a:pt x="171072" y="645842"/>
                  <a:pt x="190328" y="646269"/>
                  <a:pt x="209649" y="641658"/>
                </a:cubicBezTo>
                <a:cubicBezTo>
                  <a:pt x="280675" y="680547"/>
                  <a:pt x="327661" y="710083"/>
                  <a:pt x="374328" y="744517"/>
                </a:cubicBezTo>
                <a:cubicBezTo>
                  <a:pt x="375272" y="745214"/>
                  <a:pt x="376215" y="745944"/>
                  <a:pt x="377158" y="746642"/>
                </a:cubicBezTo>
                <a:cubicBezTo>
                  <a:pt x="381458" y="749833"/>
                  <a:pt x="385749" y="753057"/>
                  <a:pt x="390064" y="756339"/>
                </a:cubicBezTo>
                <a:cubicBezTo>
                  <a:pt x="403257" y="724793"/>
                  <a:pt x="422332" y="695225"/>
                  <a:pt x="445739" y="670694"/>
                </a:cubicBezTo>
                <a:cubicBezTo>
                  <a:pt x="438913" y="667937"/>
                  <a:pt x="432005" y="665205"/>
                  <a:pt x="425245" y="662448"/>
                </a:cubicBezTo>
                <a:cubicBezTo>
                  <a:pt x="398433" y="651512"/>
                  <a:pt x="372121" y="640624"/>
                  <a:pt x="346335" y="630328"/>
                </a:cubicBezTo>
                <a:cubicBezTo>
                  <a:pt x="308512" y="615232"/>
                  <a:pt x="271855" y="601563"/>
                  <a:pt x="236404" y="590914"/>
                </a:cubicBezTo>
                <a:cubicBezTo>
                  <a:pt x="214949" y="572372"/>
                  <a:pt x="190320" y="558129"/>
                  <a:pt x="163869" y="548776"/>
                </a:cubicBezTo>
                <a:cubicBezTo>
                  <a:pt x="142307" y="534779"/>
                  <a:pt x="112829" y="530767"/>
                  <a:pt x="86427" y="533393"/>
                </a:cubicBezTo>
                <a:cubicBezTo>
                  <a:pt x="84655" y="533565"/>
                  <a:pt x="82859" y="533672"/>
                  <a:pt x="81119" y="533910"/>
                </a:cubicBezTo>
                <a:cubicBezTo>
                  <a:pt x="77804" y="531399"/>
                  <a:pt x="74638" y="528757"/>
                  <a:pt x="71856" y="525746"/>
                </a:cubicBezTo>
                <a:cubicBezTo>
                  <a:pt x="70035" y="523777"/>
                  <a:pt x="66704" y="525566"/>
                  <a:pt x="67311" y="528175"/>
                </a:cubicBezTo>
                <a:cubicBezTo>
                  <a:pt x="67926" y="530825"/>
                  <a:pt x="68681" y="533417"/>
                  <a:pt x="69502" y="535977"/>
                </a:cubicBezTo>
                <a:cubicBezTo>
                  <a:pt x="69395" y="536002"/>
                  <a:pt x="69280" y="536010"/>
                  <a:pt x="69173" y="536035"/>
                </a:cubicBezTo>
                <a:cubicBezTo>
                  <a:pt x="64587" y="537068"/>
                  <a:pt x="65145" y="544190"/>
                  <a:pt x="69329" y="544485"/>
                </a:cubicBezTo>
                <a:cubicBezTo>
                  <a:pt x="70494" y="544567"/>
                  <a:pt x="71659" y="544690"/>
                  <a:pt x="72833" y="544772"/>
                </a:cubicBezTo>
                <a:cubicBezTo>
                  <a:pt x="73645" y="546569"/>
                  <a:pt x="74531" y="548325"/>
                  <a:pt x="75483" y="550039"/>
                </a:cubicBezTo>
                <a:cubicBezTo>
                  <a:pt x="66458" y="550409"/>
                  <a:pt x="57638" y="551557"/>
                  <a:pt x="49458" y="553403"/>
                </a:cubicBezTo>
                <a:cubicBezTo>
                  <a:pt x="44872" y="554437"/>
                  <a:pt x="45430" y="561559"/>
                  <a:pt x="49614" y="561854"/>
                </a:cubicBezTo>
                <a:cubicBezTo>
                  <a:pt x="62799" y="562789"/>
                  <a:pt x="75983" y="564127"/>
                  <a:pt x="88856" y="566662"/>
                </a:cubicBezTo>
                <a:cubicBezTo>
                  <a:pt x="89159" y="566924"/>
                  <a:pt x="89430" y="567220"/>
                  <a:pt x="89742" y="567474"/>
                </a:cubicBezTo>
                <a:cubicBezTo>
                  <a:pt x="90694" y="568270"/>
                  <a:pt x="91670" y="569065"/>
                  <a:pt x="92622" y="569878"/>
                </a:cubicBezTo>
                <a:cubicBezTo>
                  <a:pt x="77066" y="568499"/>
                  <a:pt x="61289" y="569607"/>
                  <a:pt x="47342" y="572749"/>
                </a:cubicBezTo>
                <a:cubicBezTo>
                  <a:pt x="42755" y="573783"/>
                  <a:pt x="43313" y="580905"/>
                  <a:pt x="47497" y="581200"/>
                </a:cubicBezTo>
                <a:cubicBezTo>
                  <a:pt x="64915" y="582430"/>
                  <a:pt x="82325" y="584375"/>
                  <a:pt x="99005" y="588920"/>
                </a:cubicBezTo>
                <a:cubicBezTo>
                  <a:pt x="99005" y="590340"/>
                  <a:pt x="99201" y="591734"/>
                  <a:pt x="99300" y="593145"/>
                </a:cubicBezTo>
                <a:cubicBezTo>
                  <a:pt x="81784" y="590807"/>
                  <a:pt x="63660" y="591644"/>
                  <a:pt x="47858" y="595205"/>
                </a:cubicBezTo>
                <a:cubicBezTo>
                  <a:pt x="43272" y="596239"/>
                  <a:pt x="43830" y="603360"/>
                  <a:pt x="48014" y="603655"/>
                </a:cubicBezTo>
                <a:cubicBezTo>
                  <a:pt x="63332" y="604738"/>
                  <a:pt x="78641" y="606404"/>
                  <a:pt x="93467" y="609850"/>
                </a:cubicBezTo>
                <a:cubicBezTo>
                  <a:pt x="95034" y="610211"/>
                  <a:pt x="96584" y="610613"/>
                  <a:pt x="98135" y="611023"/>
                </a:cubicBezTo>
                <a:lnTo>
                  <a:pt x="61158" y="640854"/>
                </a:lnTo>
                <a:lnTo>
                  <a:pt x="42197" y="617348"/>
                </a:lnTo>
                <a:cubicBezTo>
                  <a:pt x="42197" y="617357"/>
                  <a:pt x="42189" y="617373"/>
                  <a:pt x="42189" y="617381"/>
                </a:cubicBezTo>
                <a:cubicBezTo>
                  <a:pt x="41951" y="617152"/>
                  <a:pt x="41697" y="616938"/>
                  <a:pt x="41467" y="616700"/>
                </a:cubicBezTo>
                <a:cubicBezTo>
                  <a:pt x="31376" y="606658"/>
                  <a:pt x="22745" y="595188"/>
                  <a:pt x="14704" y="583267"/>
                </a:cubicBezTo>
                <a:lnTo>
                  <a:pt x="4826" y="571018"/>
                </a:lnTo>
                <a:cubicBezTo>
                  <a:pt x="2209" y="570928"/>
                  <a:pt x="-736" y="573258"/>
                  <a:pt x="166" y="576433"/>
                </a:cubicBezTo>
                <a:cubicBezTo>
                  <a:pt x="8543" y="605936"/>
                  <a:pt x="28947" y="638516"/>
                  <a:pt x="56621" y="653513"/>
                </a:cubicBezTo>
                <a:cubicBezTo>
                  <a:pt x="75089" y="670127"/>
                  <a:pt x="96223" y="683656"/>
                  <a:pt x="119237" y="693469"/>
                </a:cubicBezTo>
                <a:cubicBezTo>
                  <a:pt x="153351" y="742170"/>
                  <a:pt x="195521" y="791553"/>
                  <a:pt x="238709" y="843462"/>
                </a:cubicBezTo>
                <a:cubicBezTo>
                  <a:pt x="247545" y="854078"/>
                  <a:pt x="256414" y="864842"/>
                  <a:pt x="265267" y="875689"/>
                </a:cubicBezTo>
                <a:cubicBezTo>
                  <a:pt x="289043" y="848073"/>
                  <a:pt x="308775" y="816609"/>
                  <a:pt x="324593" y="786490"/>
                </a:cubicBezTo>
                <a:cubicBezTo>
                  <a:pt x="316733" y="781051"/>
                  <a:pt x="309086" y="775628"/>
                  <a:pt x="301555" y="770164"/>
                </a:cubicBezTo>
                <a:close/>
                <a:moveTo>
                  <a:pt x="124282" y="553075"/>
                </a:moveTo>
                <a:cubicBezTo>
                  <a:pt x="124602" y="553174"/>
                  <a:pt x="124906" y="553288"/>
                  <a:pt x="125226" y="553387"/>
                </a:cubicBezTo>
                <a:cubicBezTo>
                  <a:pt x="124323" y="554248"/>
                  <a:pt x="123421" y="555110"/>
                  <a:pt x="122584" y="555988"/>
                </a:cubicBezTo>
                <a:cubicBezTo>
                  <a:pt x="118925" y="554798"/>
                  <a:pt x="115151" y="553854"/>
                  <a:pt x="111336" y="553026"/>
                </a:cubicBezTo>
                <a:cubicBezTo>
                  <a:pt x="108940" y="551475"/>
                  <a:pt x="106504" y="549974"/>
                  <a:pt x="104042" y="548505"/>
                </a:cubicBezTo>
                <a:cubicBezTo>
                  <a:pt x="110876" y="549695"/>
                  <a:pt x="117661" y="551098"/>
                  <a:pt x="124282" y="553075"/>
                </a:cubicBezTo>
                <a:close/>
                <a:moveTo>
                  <a:pt x="386643" y="2442828"/>
                </a:moveTo>
                <a:lnTo>
                  <a:pt x="373032" y="2504074"/>
                </a:lnTo>
                <a:lnTo>
                  <a:pt x="280068" y="2560323"/>
                </a:lnTo>
                <a:lnTo>
                  <a:pt x="242032" y="2549518"/>
                </a:lnTo>
                <a:lnTo>
                  <a:pt x="316528" y="2401880"/>
                </a:lnTo>
                <a:lnTo>
                  <a:pt x="316561" y="2368750"/>
                </a:lnTo>
                <a:lnTo>
                  <a:pt x="316569" y="2363737"/>
                </a:lnTo>
                <a:lnTo>
                  <a:pt x="316610" y="2323643"/>
                </a:lnTo>
                <a:lnTo>
                  <a:pt x="399154" y="2323643"/>
                </a:lnTo>
                <a:lnTo>
                  <a:pt x="391155" y="2364574"/>
                </a:lnTo>
                <a:lnTo>
                  <a:pt x="390154" y="2369694"/>
                </a:lnTo>
                <a:lnTo>
                  <a:pt x="382426" y="2409255"/>
                </a:lnTo>
                <a:lnTo>
                  <a:pt x="390548" y="2425328"/>
                </a:lnTo>
                <a:lnTo>
                  <a:pt x="386643" y="2442828"/>
                </a:lnTo>
                <a:close/>
                <a:moveTo>
                  <a:pt x="756694" y="2323634"/>
                </a:moveTo>
                <a:lnTo>
                  <a:pt x="756670" y="2328344"/>
                </a:lnTo>
                <a:lnTo>
                  <a:pt x="756251" y="2409255"/>
                </a:lnTo>
                <a:lnTo>
                  <a:pt x="767426" y="2425328"/>
                </a:lnTo>
                <a:lnTo>
                  <a:pt x="764899" y="2504074"/>
                </a:lnTo>
                <a:lnTo>
                  <a:pt x="682633" y="2560323"/>
                </a:lnTo>
                <a:lnTo>
                  <a:pt x="642538" y="2549518"/>
                </a:lnTo>
                <a:lnTo>
                  <a:pt x="688950" y="2401880"/>
                </a:lnTo>
                <a:lnTo>
                  <a:pt x="677973" y="2343891"/>
                </a:lnTo>
                <a:lnTo>
                  <a:pt x="676964" y="2338550"/>
                </a:lnTo>
                <a:lnTo>
                  <a:pt x="674141" y="2323634"/>
                </a:lnTo>
                <a:lnTo>
                  <a:pt x="756694" y="2323634"/>
                </a:lnTo>
                <a:close/>
                <a:moveTo>
                  <a:pt x="619787" y="197193"/>
                </a:moveTo>
                <a:lnTo>
                  <a:pt x="626474" y="296409"/>
                </a:lnTo>
                <a:lnTo>
                  <a:pt x="627360" y="309528"/>
                </a:lnTo>
                <a:cubicBezTo>
                  <a:pt x="593829" y="329366"/>
                  <a:pt x="565187" y="359829"/>
                  <a:pt x="539466" y="394213"/>
                </a:cubicBezTo>
                <a:lnTo>
                  <a:pt x="526077" y="395625"/>
                </a:lnTo>
                <a:lnTo>
                  <a:pt x="522746" y="346209"/>
                </a:lnTo>
                <a:lnTo>
                  <a:pt x="518947" y="289804"/>
                </a:lnTo>
                <a:cubicBezTo>
                  <a:pt x="513507" y="290567"/>
                  <a:pt x="508002" y="291092"/>
                  <a:pt x="502358" y="291092"/>
                </a:cubicBezTo>
                <a:lnTo>
                  <a:pt x="472067" y="291092"/>
                </a:lnTo>
                <a:cubicBezTo>
                  <a:pt x="443401" y="291092"/>
                  <a:pt x="404693" y="252761"/>
                  <a:pt x="404693" y="205332"/>
                </a:cubicBezTo>
                <a:lnTo>
                  <a:pt x="386192" y="0"/>
                </a:lnTo>
                <a:cubicBezTo>
                  <a:pt x="407384" y="42630"/>
                  <a:pt x="444566" y="78738"/>
                  <a:pt x="484866" y="106083"/>
                </a:cubicBezTo>
                <a:cubicBezTo>
                  <a:pt x="520129" y="130015"/>
                  <a:pt x="558976" y="145989"/>
                  <a:pt x="599350" y="154349"/>
                </a:cubicBezTo>
                <a:lnTo>
                  <a:pt x="621485" y="171964"/>
                </a:lnTo>
                <a:cubicBezTo>
                  <a:pt x="621485" y="180669"/>
                  <a:pt x="620493" y="189128"/>
                  <a:pt x="618721" y="197299"/>
                </a:cubicBezTo>
                <a:lnTo>
                  <a:pt x="619787" y="197193"/>
                </a:ln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52AC85A7-3A22-DEE5-988D-80B2D724A5E5}"/>
              </a:ext>
            </a:extLst>
          </p:cNvPr>
          <p:cNvSpPr/>
          <p:nvPr/>
        </p:nvSpPr>
        <p:spPr>
          <a:xfrm>
            <a:off x="7230691" y="5637635"/>
            <a:ext cx="3755811" cy="58456"/>
          </a:xfrm>
          <a:custGeom>
            <a:avLst/>
            <a:gdLst>
              <a:gd name="connsiteX0" fmla="*/ 3755811 w 3755811"/>
              <a:gd name="connsiteY0" fmla="*/ 29232 h 58456"/>
              <a:gd name="connsiteX1" fmla="*/ 3726587 w 3755811"/>
              <a:gd name="connsiteY1" fmla="*/ 58456 h 58456"/>
              <a:gd name="connsiteX2" fmla="*/ 29232 w 3755811"/>
              <a:gd name="connsiteY2" fmla="*/ 58456 h 58456"/>
              <a:gd name="connsiteX3" fmla="*/ 0 w 3755811"/>
              <a:gd name="connsiteY3" fmla="*/ 29232 h 58456"/>
              <a:gd name="connsiteX4" fmla="*/ 29232 w 3755811"/>
              <a:gd name="connsiteY4" fmla="*/ 0 h 58456"/>
              <a:gd name="connsiteX5" fmla="*/ 1232137 w 3755811"/>
              <a:gd name="connsiteY5" fmla="*/ 0 h 58456"/>
              <a:gd name="connsiteX6" fmla="*/ 1288674 w 3755811"/>
              <a:gd name="connsiteY6" fmla="*/ 0 h 58456"/>
              <a:gd name="connsiteX7" fmla="*/ 1426040 w 3755811"/>
              <a:gd name="connsiteY7" fmla="*/ 0 h 58456"/>
              <a:gd name="connsiteX8" fmla="*/ 1481100 w 3755811"/>
              <a:gd name="connsiteY8" fmla="*/ 0 h 58456"/>
              <a:gd name="connsiteX9" fmla="*/ 1731482 w 3755811"/>
              <a:gd name="connsiteY9" fmla="*/ 0 h 58456"/>
              <a:gd name="connsiteX10" fmla="*/ 1819556 w 3755811"/>
              <a:gd name="connsiteY10" fmla="*/ 0 h 58456"/>
              <a:gd name="connsiteX11" fmla="*/ 1933211 w 3755811"/>
              <a:gd name="connsiteY11" fmla="*/ 0 h 58456"/>
              <a:gd name="connsiteX12" fmla="*/ 1947381 w 3755811"/>
              <a:gd name="connsiteY12" fmla="*/ 0 h 58456"/>
              <a:gd name="connsiteX13" fmla="*/ 2149742 w 3755811"/>
              <a:gd name="connsiteY13" fmla="*/ 0 h 58456"/>
              <a:gd name="connsiteX14" fmla="*/ 2237816 w 3755811"/>
              <a:gd name="connsiteY14" fmla="*/ 0 h 58456"/>
              <a:gd name="connsiteX15" fmla="*/ 2351472 w 3755811"/>
              <a:gd name="connsiteY15" fmla="*/ 0 h 58456"/>
              <a:gd name="connsiteX16" fmla="*/ 2365641 w 3755811"/>
              <a:gd name="connsiteY16" fmla="*/ 0 h 58456"/>
              <a:gd name="connsiteX17" fmla="*/ 3726587 w 3755811"/>
              <a:gd name="connsiteY17" fmla="*/ 0 h 58456"/>
              <a:gd name="connsiteX18" fmla="*/ 3755811 w 3755811"/>
              <a:gd name="connsiteY18" fmla="*/ 29232 h 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5811" h="58456">
                <a:moveTo>
                  <a:pt x="3755811" y="29232"/>
                </a:moveTo>
                <a:cubicBezTo>
                  <a:pt x="3755811" y="45379"/>
                  <a:pt x="3742725" y="58456"/>
                  <a:pt x="3726587" y="58456"/>
                </a:cubicBezTo>
                <a:lnTo>
                  <a:pt x="29232" y="58456"/>
                </a:lnTo>
                <a:cubicBezTo>
                  <a:pt x="13086" y="58456"/>
                  <a:pt x="0" y="45370"/>
                  <a:pt x="0" y="29232"/>
                </a:cubicBezTo>
                <a:cubicBezTo>
                  <a:pt x="0" y="13094"/>
                  <a:pt x="13086" y="0"/>
                  <a:pt x="29232" y="0"/>
                </a:cubicBezTo>
                <a:lnTo>
                  <a:pt x="1232137" y="0"/>
                </a:lnTo>
                <a:lnTo>
                  <a:pt x="1288674" y="0"/>
                </a:lnTo>
                <a:lnTo>
                  <a:pt x="1426040" y="0"/>
                </a:lnTo>
                <a:lnTo>
                  <a:pt x="1481100" y="0"/>
                </a:lnTo>
                <a:lnTo>
                  <a:pt x="1731482" y="0"/>
                </a:lnTo>
                <a:lnTo>
                  <a:pt x="1819556" y="0"/>
                </a:lnTo>
                <a:lnTo>
                  <a:pt x="1933211" y="0"/>
                </a:lnTo>
                <a:lnTo>
                  <a:pt x="1947381" y="0"/>
                </a:lnTo>
                <a:lnTo>
                  <a:pt x="2149742" y="0"/>
                </a:lnTo>
                <a:lnTo>
                  <a:pt x="2237816" y="0"/>
                </a:lnTo>
                <a:lnTo>
                  <a:pt x="2351472" y="0"/>
                </a:lnTo>
                <a:lnTo>
                  <a:pt x="2365641" y="0"/>
                </a:lnTo>
                <a:lnTo>
                  <a:pt x="3726587" y="0"/>
                </a:lnTo>
                <a:cubicBezTo>
                  <a:pt x="3742725" y="8"/>
                  <a:pt x="3755811" y="13094"/>
                  <a:pt x="3755811" y="29232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784942A7-9E69-7413-9173-F3E0E5CC7867}"/>
              </a:ext>
            </a:extLst>
          </p:cNvPr>
          <p:cNvSpPr/>
          <p:nvPr/>
        </p:nvSpPr>
        <p:spPr>
          <a:xfrm>
            <a:off x="9089256" y="2828740"/>
            <a:ext cx="683769" cy="616457"/>
          </a:xfrm>
          <a:custGeom>
            <a:avLst/>
            <a:gdLst>
              <a:gd name="connsiteX0" fmla="*/ 111427 w 683769"/>
              <a:gd name="connsiteY0" fmla="*/ 609902 h 616457"/>
              <a:gd name="connsiteX1" fmla="*/ 105643 w 683769"/>
              <a:gd name="connsiteY1" fmla="*/ 616458 h 616457"/>
              <a:gd name="connsiteX2" fmla="*/ 7616 w 683769"/>
              <a:gd name="connsiteY2" fmla="*/ 551914 h 616457"/>
              <a:gd name="connsiteX3" fmla="*/ 16674 w 683769"/>
              <a:gd name="connsiteY3" fmla="*/ 463413 h 616457"/>
              <a:gd name="connsiteX4" fmla="*/ 51937 w 683769"/>
              <a:gd name="connsiteY4" fmla="*/ 378349 h 616457"/>
              <a:gd name="connsiteX5" fmla="*/ 9914 w 683769"/>
              <a:gd name="connsiteY5" fmla="*/ 252535 h 616457"/>
              <a:gd name="connsiteX6" fmla="*/ 25748 w 683769"/>
              <a:gd name="connsiteY6" fmla="*/ 127328 h 616457"/>
              <a:gd name="connsiteX7" fmla="*/ 116366 w 683769"/>
              <a:gd name="connsiteY7" fmla="*/ 48844 h 616457"/>
              <a:gd name="connsiteX8" fmla="*/ 359454 w 683769"/>
              <a:gd name="connsiteY8" fmla="*/ 31640 h 616457"/>
              <a:gd name="connsiteX9" fmla="*/ 497124 w 683769"/>
              <a:gd name="connsiteY9" fmla="*/ 257466 h 616457"/>
              <a:gd name="connsiteX10" fmla="*/ 525265 w 683769"/>
              <a:gd name="connsiteY10" fmla="*/ 336515 h 616457"/>
              <a:gd name="connsiteX11" fmla="*/ 609434 w 683769"/>
              <a:gd name="connsiteY11" fmla="*/ 371532 h 616457"/>
              <a:gd name="connsiteX12" fmla="*/ 681009 w 683769"/>
              <a:gd name="connsiteY12" fmla="*/ 423195 h 616457"/>
              <a:gd name="connsiteX13" fmla="*/ 503622 w 683769"/>
              <a:gd name="connsiteY13" fmla="*/ 597382 h 616457"/>
              <a:gd name="connsiteX14" fmla="*/ 475571 w 683769"/>
              <a:gd name="connsiteY14" fmla="*/ 605513 h 616457"/>
              <a:gd name="connsiteX15" fmla="*/ 468047 w 683769"/>
              <a:gd name="connsiteY15" fmla="*/ 556894 h 616457"/>
              <a:gd name="connsiteX16" fmla="*/ 341330 w 683769"/>
              <a:gd name="connsiteY16" fmla="*/ 462461 h 616457"/>
              <a:gd name="connsiteX17" fmla="*/ 334644 w 683769"/>
              <a:gd name="connsiteY17" fmla="*/ 363245 h 616457"/>
              <a:gd name="connsiteX18" fmla="*/ 333569 w 683769"/>
              <a:gd name="connsiteY18" fmla="*/ 363360 h 616457"/>
              <a:gd name="connsiteX19" fmla="*/ 336334 w 683769"/>
              <a:gd name="connsiteY19" fmla="*/ 338025 h 616457"/>
              <a:gd name="connsiteX20" fmla="*/ 314198 w 683769"/>
              <a:gd name="connsiteY20" fmla="*/ 320410 h 616457"/>
              <a:gd name="connsiteX21" fmla="*/ 199714 w 683769"/>
              <a:gd name="connsiteY21" fmla="*/ 272144 h 616457"/>
              <a:gd name="connsiteX22" fmla="*/ 101040 w 683769"/>
              <a:gd name="connsiteY22" fmla="*/ 166061 h 616457"/>
              <a:gd name="connsiteX23" fmla="*/ 119541 w 683769"/>
              <a:gd name="connsiteY23" fmla="*/ 371392 h 616457"/>
              <a:gd name="connsiteX24" fmla="*/ 186915 w 683769"/>
              <a:gd name="connsiteY24" fmla="*/ 457153 h 616457"/>
              <a:gd name="connsiteX25" fmla="*/ 217206 w 683769"/>
              <a:gd name="connsiteY25" fmla="*/ 457153 h 616457"/>
              <a:gd name="connsiteX26" fmla="*/ 233795 w 683769"/>
              <a:gd name="connsiteY26" fmla="*/ 455865 h 616457"/>
              <a:gd name="connsiteX27" fmla="*/ 237594 w 683769"/>
              <a:gd name="connsiteY27" fmla="*/ 512270 h 616457"/>
              <a:gd name="connsiteX28" fmla="*/ 176135 w 683769"/>
              <a:gd name="connsiteY28" fmla="*/ 554260 h 616457"/>
              <a:gd name="connsiteX29" fmla="*/ 111427 w 683769"/>
              <a:gd name="connsiteY29" fmla="*/ 609902 h 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3769" h="616457">
                <a:moveTo>
                  <a:pt x="111427" y="609902"/>
                </a:moveTo>
                <a:cubicBezTo>
                  <a:pt x="109376" y="612101"/>
                  <a:pt x="107563" y="614275"/>
                  <a:pt x="105643" y="616458"/>
                </a:cubicBezTo>
                <a:cubicBezTo>
                  <a:pt x="76788" y="592255"/>
                  <a:pt x="26938" y="586126"/>
                  <a:pt x="7616" y="551914"/>
                </a:cubicBezTo>
                <a:cubicBezTo>
                  <a:pt x="-7603" y="524962"/>
                  <a:pt x="2374" y="490865"/>
                  <a:pt x="16674" y="463413"/>
                </a:cubicBezTo>
                <a:cubicBezTo>
                  <a:pt x="30974" y="435961"/>
                  <a:pt x="49738" y="409223"/>
                  <a:pt x="51937" y="378349"/>
                </a:cubicBezTo>
                <a:cubicBezTo>
                  <a:pt x="55103" y="333800"/>
                  <a:pt x="23361" y="295124"/>
                  <a:pt x="9914" y="252535"/>
                </a:cubicBezTo>
                <a:cubicBezTo>
                  <a:pt x="-3222" y="210939"/>
                  <a:pt x="4335" y="164805"/>
                  <a:pt x="25748" y="127328"/>
                </a:cubicBezTo>
                <a:cubicBezTo>
                  <a:pt x="48171" y="88086"/>
                  <a:pt x="81784" y="73228"/>
                  <a:pt x="116366" y="48844"/>
                </a:cubicBezTo>
                <a:cubicBezTo>
                  <a:pt x="191075" y="-3820"/>
                  <a:pt x="276647" y="-20335"/>
                  <a:pt x="359454" y="31640"/>
                </a:cubicBezTo>
                <a:cubicBezTo>
                  <a:pt x="436313" y="79882"/>
                  <a:pt x="480600" y="168235"/>
                  <a:pt x="497124" y="257466"/>
                </a:cubicBezTo>
                <a:cubicBezTo>
                  <a:pt x="502293" y="285377"/>
                  <a:pt x="506009" y="315668"/>
                  <a:pt x="525265" y="336515"/>
                </a:cubicBezTo>
                <a:cubicBezTo>
                  <a:pt x="546219" y="359200"/>
                  <a:pt x="579422" y="364238"/>
                  <a:pt x="609434" y="371532"/>
                </a:cubicBezTo>
                <a:cubicBezTo>
                  <a:pt x="639446" y="378817"/>
                  <a:pt x="672468" y="393511"/>
                  <a:pt x="681009" y="423195"/>
                </a:cubicBezTo>
                <a:cubicBezTo>
                  <a:pt x="705278" y="507544"/>
                  <a:pt x="563178" y="574820"/>
                  <a:pt x="503622" y="597382"/>
                </a:cubicBezTo>
                <a:cubicBezTo>
                  <a:pt x="499766" y="598843"/>
                  <a:pt x="489822" y="601731"/>
                  <a:pt x="475571" y="605513"/>
                </a:cubicBezTo>
                <a:cubicBezTo>
                  <a:pt x="474874" y="588792"/>
                  <a:pt x="472617" y="572466"/>
                  <a:pt x="468047" y="556894"/>
                </a:cubicBezTo>
                <a:cubicBezTo>
                  <a:pt x="458014" y="522665"/>
                  <a:pt x="357403" y="458982"/>
                  <a:pt x="341330" y="462461"/>
                </a:cubicBezTo>
                <a:lnTo>
                  <a:pt x="334644" y="363245"/>
                </a:lnTo>
                <a:lnTo>
                  <a:pt x="333569" y="363360"/>
                </a:lnTo>
                <a:cubicBezTo>
                  <a:pt x="335341" y="355188"/>
                  <a:pt x="336334" y="346730"/>
                  <a:pt x="336334" y="338025"/>
                </a:cubicBezTo>
                <a:lnTo>
                  <a:pt x="314198" y="320410"/>
                </a:lnTo>
                <a:cubicBezTo>
                  <a:pt x="273816" y="312050"/>
                  <a:pt x="234977" y="296076"/>
                  <a:pt x="199714" y="272144"/>
                </a:cubicBezTo>
                <a:cubicBezTo>
                  <a:pt x="159414" y="244798"/>
                  <a:pt x="122224" y="208691"/>
                  <a:pt x="101040" y="166061"/>
                </a:cubicBezTo>
                <a:lnTo>
                  <a:pt x="119541" y="371392"/>
                </a:lnTo>
                <a:cubicBezTo>
                  <a:pt x="119541" y="418822"/>
                  <a:pt x="158249" y="457153"/>
                  <a:pt x="186915" y="457153"/>
                </a:cubicBezTo>
                <a:lnTo>
                  <a:pt x="217206" y="457153"/>
                </a:lnTo>
                <a:cubicBezTo>
                  <a:pt x="222851" y="457153"/>
                  <a:pt x="228364" y="456628"/>
                  <a:pt x="233795" y="455865"/>
                </a:cubicBezTo>
                <a:lnTo>
                  <a:pt x="237594" y="512270"/>
                </a:lnTo>
                <a:cubicBezTo>
                  <a:pt x="215893" y="525930"/>
                  <a:pt x="194628" y="540657"/>
                  <a:pt x="176135" y="554260"/>
                </a:cubicBezTo>
                <a:cubicBezTo>
                  <a:pt x="150283" y="573253"/>
                  <a:pt x="127368" y="592829"/>
                  <a:pt x="111427" y="609902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A05EC199-9FA1-E17F-58E4-E2966CB4997E}"/>
              </a:ext>
            </a:extLst>
          </p:cNvPr>
          <p:cNvSpPr/>
          <p:nvPr/>
        </p:nvSpPr>
        <p:spPr>
          <a:xfrm>
            <a:off x="7427252" y="1861182"/>
            <a:ext cx="3503476" cy="3503287"/>
          </a:xfrm>
          <a:custGeom>
            <a:avLst/>
            <a:gdLst>
              <a:gd name="connsiteX0" fmla="*/ 19937 w 3503476"/>
              <a:gd name="connsiteY0" fmla="*/ 1486178 h 3503287"/>
              <a:gd name="connsiteX1" fmla="*/ 24548 w 3503476"/>
              <a:gd name="connsiteY1" fmla="*/ 1491314 h 3503287"/>
              <a:gd name="connsiteX2" fmla="*/ 5103 w 3503476"/>
              <a:gd name="connsiteY2" fmla="*/ 1751730 h 3503287"/>
              <a:gd name="connsiteX3" fmla="*/ 127759 w 3503476"/>
              <a:gd name="connsiteY3" fmla="*/ 2394742 h 3503287"/>
              <a:gd name="connsiteX4" fmla="*/ 122114 w 3503476"/>
              <a:gd name="connsiteY4" fmla="*/ 2396571 h 3503287"/>
              <a:gd name="connsiteX5" fmla="*/ 0 w 3503476"/>
              <a:gd name="connsiteY5" fmla="*/ 1751730 h 3503287"/>
              <a:gd name="connsiteX6" fmla="*/ 19937 w 3503476"/>
              <a:gd name="connsiteY6" fmla="*/ 1486178 h 3503287"/>
              <a:gd name="connsiteX7" fmla="*/ 41678 w 3503476"/>
              <a:gd name="connsiteY7" fmla="*/ 1395503 h 3503287"/>
              <a:gd name="connsiteX8" fmla="*/ 70090 w 3503476"/>
              <a:gd name="connsiteY8" fmla="*/ 1279263 h 3503287"/>
              <a:gd name="connsiteX9" fmla="*/ 78163 w 3503476"/>
              <a:gd name="connsiteY9" fmla="*/ 1251467 h 3503287"/>
              <a:gd name="connsiteX10" fmla="*/ 260506 w 3503476"/>
              <a:gd name="connsiteY10" fmla="*/ 843232 h 3503287"/>
              <a:gd name="connsiteX11" fmla="*/ 255313 w 3503476"/>
              <a:gd name="connsiteY11" fmla="*/ 840008 h 3503287"/>
              <a:gd name="connsiteX12" fmla="*/ 74471 w 3503476"/>
              <a:gd name="connsiteY12" fmla="*/ 1243812 h 3503287"/>
              <a:gd name="connsiteX13" fmla="*/ 67161 w 3503476"/>
              <a:gd name="connsiteY13" fmla="*/ 1268786 h 3503287"/>
              <a:gd name="connsiteX14" fmla="*/ 34565 w 3503476"/>
              <a:gd name="connsiteY14" fmla="*/ 1403166 h 3503287"/>
              <a:gd name="connsiteX15" fmla="*/ 29618 w 3503476"/>
              <a:gd name="connsiteY15" fmla="*/ 1428698 h 3503287"/>
              <a:gd name="connsiteX16" fmla="*/ 23243 w 3503476"/>
              <a:gd name="connsiteY16" fmla="*/ 1465290 h 3503287"/>
              <a:gd name="connsiteX17" fmla="*/ 27797 w 3503476"/>
              <a:gd name="connsiteY17" fmla="*/ 1470360 h 3503287"/>
              <a:gd name="connsiteX18" fmla="*/ 36001 w 3503476"/>
              <a:gd name="connsiteY18" fmla="*/ 1423915 h 3503287"/>
              <a:gd name="connsiteX19" fmla="*/ 41678 w 3503476"/>
              <a:gd name="connsiteY19" fmla="*/ 1395503 h 3503287"/>
              <a:gd name="connsiteX20" fmla="*/ 1389169 w 3503476"/>
              <a:gd name="connsiteY20" fmla="*/ 43049 h 3503287"/>
              <a:gd name="connsiteX21" fmla="*/ 1728323 w 3503476"/>
              <a:gd name="connsiteY21" fmla="*/ 5456 h 3503287"/>
              <a:gd name="connsiteX22" fmla="*/ 1724672 w 3503476"/>
              <a:gd name="connsiteY22" fmla="*/ 328 h 3503287"/>
              <a:gd name="connsiteX23" fmla="*/ 1396611 w 3503476"/>
              <a:gd name="connsiteY23" fmla="*/ 35902 h 3503287"/>
              <a:gd name="connsiteX24" fmla="*/ 1389169 w 3503476"/>
              <a:gd name="connsiteY24" fmla="*/ 43049 h 3503287"/>
              <a:gd name="connsiteX25" fmla="*/ 704233 w 3503476"/>
              <a:gd name="connsiteY25" fmla="*/ 355201 h 3503287"/>
              <a:gd name="connsiteX26" fmla="*/ 693329 w 3503476"/>
              <a:gd name="connsiteY26" fmla="*/ 355669 h 3503287"/>
              <a:gd name="connsiteX27" fmla="*/ 513070 w 3503476"/>
              <a:gd name="connsiteY27" fmla="*/ 513070 h 3503287"/>
              <a:gd name="connsiteX28" fmla="*/ 459102 w 3503476"/>
              <a:gd name="connsiteY28" fmla="*/ 569558 h 3503287"/>
              <a:gd name="connsiteX29" fmla="*/ 461760 w 3503476"/>
              <a:gd name="connsiteY29" fmla="*/ 575670 h 3503287"/>
              <a:gd name="connsiteX30" fmla="*/ 704233 w 3503476"/>
              <a:gd name="connsiteY30" fmla="*/ 355201 h 3503287"/>
              <a:gd name="connsiteX31" fmla="*/ 1751738 w 3503476"/>
              <a:gd name="connsiteY31" fmla="*/ 5103 h 3503287"/>
              <a:gd name="connsiteX32" fmla="*/ 3314767 w 3503476"/>
              <a:gd name="connsiteY32" fmla="*/ 972845 h 3503287"/>
              <a:gd name="connsiteX33" fmla="*/ 3320510 w 3503476"/>
              <a:gd name="connsiteY33" fmla="*/ 970417 h 3503287"/>
              <a:gd name="connsiteX34" fmla="*/ 2990414 w 3503476"/>
              <a:gd name="connsiteY34" fmla="*/ 513070 h 3503287"/>
              <a:gd name="connsiteX35" fmla="*/ 1751746 w 3503476"/>
              <a:gd name="connsiteY35" fmla="*/ 0 h 3503287"/>
              <a:gd name="connsiteX36" fmla="*/ 1744650 w 3503476"/>
              <a:gd name="connsiteY36" fmla="*/ 90 h 3503287"/>
              <a:gd name="connsiteX37" fmla="*/ 1748251 w 3503476"/>
              <a:gd name="connsiteY37" fmla="*/ 5161 h 3503287"/>
              <a:gd name="connsiteX38" fmla="*/ 1751738 w 3503476"/>
              <a:gd name="connsiteY38" fmla="*/ 5103 h 3503287"/>
              <a:gd name="connsiteX39" fmla="*/ 339933 w 3503476"/>
              <a:gd name="connsiteY39" fmla="*/ 724637 h 3503287"/>
              <a:gd name="connsiteX40" fmla="*/ 449716 w 3503476"/>
              <a:gd name="connsiteY40" fmla="*/ 589117 h 3503287"/>
              <a:gd name="connsiteX41" fmla="*/ 447009 w 3503476"/>
              <a:gd name="connsiteY41" fmla="*/ 582890 h 3503287"/>
              <a:gd name="connsiteX42" fmla="*/ 335092 w 3503476"/>
              <a:gd name="connsiteY42" fmla="*/ 720872 h 3503287"/>
              <a:gd name="connsiteX43" fmla="*/ 339933 w 3503476"/>
              <a:gd name="connsiteY43" fmla="*/ 724637 h 3503287"/>
              <a:gd name="connsiteX44" fmla="*/ 727673 w 3503476"/>
              <a:gd name="connsiteY44" fmla="*/ 337767 h 3503287"/>
              <a:gd name="connsiteX45" fmla="*/ 1358231 w 3503476"/>
              <a:gd name="connsiteY45" fmla="*/ 50014 h 3503287"/>
              <a:gd name="connsiteX46" fmla="*/ 1366246 w 3503476"/>
              <a:gd name="connsiteY46" fmla="*/ 42318 h 3503287"/>
              <a:gd name="connsiteX47" fmla="*/ 716515 w 3503476"/>
              <a:gd name="connsiteY47" fmla="*/ 338251 h 3503287"/>
              <a:gd name="connsiteX48" fmla="*/ 727673 w 3503476"/>
              <a:gd name="connsiteY48" fmla="*/ 337767 h 3503287"/>
              <a:gd name="connsiteX49" fmla="*/ 1014204 w 3503476"/>
              <a:gd name="connsiteY49" fmla="*/ 3341530 h 3503287"/>
              <a:gd name="connsiteX50" fmla="*/ 1040359 w 3503476"/>
              <a:gd name="connsiteY50" fmla="*/ 3353393 h 3503287"/>
              <a:gd name="connsiteX51" fmla="*/ 1044675 w 3503476"/>
              <a:gd name="connsiteY51" fmla="*/ 3348495 h 3503287"/>
              <a:gd name="connsiteX52" fmla="*/ 1014860 w 3503476"/>
              <a:gd name="connsiteY52" fmla="*/ 3335073 h 3503287"/>
              <a:gd name="connsiteX53" fmla="*/ 1014204 w 3503476"/>
              <a:gd name="connsiteY53" fmla="*/ 3341530 h 3503287"/>
              <a:gd name="connsiteX54" fmla="*/ 1232818 w 3503476"/>
              <a:gd name="connsiteY54" fmla="*/ 3425584 h 3503287"/>
              <a:gd name="connsiteX55" fmla="*/ 1235263 w 3503476"/>
              <a:gd name="connsiteY55" fmla="*/ 3420194 h 3503287"/>
              <a:gd name="connsiteX56" fmla="*/ 1128023 w 3503476"/>
              <a:gd name="connsiteY56" fmla="*/ 3383069 h 3503287"/>
              <a:gd name="connsiteX57" fmla="*/ 1130641 w 3503476"/>
              <a:gd name="connsiteY57" fmla="*/ 3390527 h 3503287"/>
              <a:gd name="connsiteX58" fmla="*/ 1232818 w 3503476"/>
              <a:gd name="connsiteY58" fmla="*/ 3425584 h 3503287"/>
              <a:gd name="connsiteX59" fmla="*/ 1292948 w 3503476"/>
              <a:gd name="connsiteY59" fmla="*/ 3442985 h 3503287"/>
              <a:gd name="connsiteX60" fmla="*/ 1295377 w 3503476"/>
              <a:gd name="connsiteY60" fmla="*/ 3437612 h 3503287"/>
              <a:gd name="connsiteX61" fmla="*/ 1263773 w 3503476"/>
              <a:gd name="connsiteY61" fmla="*/ 3428792 h 3503287"/>
              <a:gd name="connsiteX62" fmla="*/ 1267391 w 3503476"/>
              <a:gd name="connsiteY62" fmla="*/ 3435864 h 3503287"/>
              <a:gd name="connsiteX63" fmla="*/ 1292948 w 3503476"/>
              <a:gd name="connsiteY63" fmla="*/ 3442985 h 3503287"/>
              <a:gd name="connsiteX64" fmla="*/ 1357640 w 3503476"/>
              <a:gd name="connsiteY64" fmla="*/ 3459050 h 3503287"/>
              <a:gd name="connsiteX65" fmla="*/ 1359092 w 3503476"/>
              <a:gd name="connsiteY65" fmla="*/ 3458098 h 3503287"/>
              <a:gd name="connsiteX66" fmla="*/ 1363645 w 3503476"/>
              <a:gd name="connsiteY66" fmla="*/ 3454636 h 3503287"/>
              <a:gd name="connsiteX67" fmla="*/ 1338072 w 3503476"/>
              <a:gd name="connsiteY67" fmla="*/ 3448671 h 3503287"/>
              <a:gd name="connsiteX68" fmla="*/ 1340616 w 3503476"/>
              <a:gd name="connsiteY68" fmla="*/ 3455054 h 3503287"/>
              <a:gd name="connsiteX69" fmla="*/ 1357640 w 3503476"/>
              <a:gd name="connsiteY69" fmla="*/ 3459050 h 3503287"/>
              <a:gd name="connsiteX70" fmla="*/ 1547547 w 3503476"/>
              <a:gd name="connsiteY70" fmla="*/ 3491670 h 3503287"/>
              <a:gd name="connsiteX71" fmla="*/ 1547998 w 3503476"/>
              <a:gd name="connsiteY71" fmla="*/ 3486493 h 3503287"/>
              <a:gd name="connsiteX72" fmla="*/ 1408926 w 3503476"/>
              <a:gd name="connsiteY72" fmla="*/ 3464292 h 3503287"/>
              <a:gd name="connsiteX73" fmla="*/ 1409442 w 3503476"/>
              <a:gd name="connsiteY73" fmla="*/ 3470085 h 3503287"/>
              <a:gd name="connsiteX74" fmla="*/ 1547547 w 3503476"/>
              <a:gd name="connsiteY74" fmla="*/ 3491670 h 3503287"/>
              <a:gd name="connsiteX75" fmla="*/ 185666 w 3503476"/>
              <a:gd name="connsiteY75" fmla="*/ 2524511 h 3503287"/>
              <a:gd name="connsiteX76" fmla="*/ 180259 w 3503476"/>
              <a:gd name="connsiteY76" fmla="*/ 2527497 h 3503287"/>
              <a:gd name="connsiteX77" fmla="*/ 513070 w 3503476"/>
              <a:gd name="connsiteY77" fmla="*/ 2990398 h 3503287"/>
              <a:gd name="connsiteX78" fmla="*/ 892614 w 3503476"/>
              <a:gd name="connsiteY78" fmla="*/ 3279177 h 3503287"/>
              <a:gd name="connsiteX79" fmla="*/ 893927 w 3503476"/>
              <a:gd name="connsiteY79" fmla="*/ 3272514 h 3503287"/>
              <a:gd name="connsiteX80" fmla="*/ 185666 w 3503476"/>
              <a:gd name="connsiteY80" fmla="*/ 2524511 h 3503287"/>
              <a:gd name="connsiteX81" fmla="*/ 1685094 w 3503476"/>
              <a:gd name="connsiteY81" fmla="*/ 3497102 h 3503287"/>
              <a:gd name="connsiteX82" fmla="*/ 1684889 w 3503476"/>
              <a:gd name="connsiteY82" fmla="*/ 3502098 h 3503287"/>
              <a:gd name="connsiteX83" fmla="*/ 1693405 w 3503476"/>
              <a:gd name="connsiteY83" fmla="*/ 3502353 h 3503287"/>
              <a:gd name="connsiteX84" fmla="*/ 1693413 w 3503476"/>
              <a:gd name="connsiteY84" fmla="*/ 3497340 h 3503287"/>
              <a:gd name="connsiteX85" fmla="*/ 1685094 w 3503476"/>
              <a:gd name="connsiteY85" fmla="*/ 3497102 h 3503287"/>
              <a:gd name="connsiteX86" fmla="*/ 2053824 w 3503476"/>
              <a:gd name="connsiteY86" fmla="*/ 3472160 h 3503287"/>
              <a:gd name="connsiteX87" fmla="*/ 1767999 w 3503476"/>
              <a:gd name="connsiteY87" fmla="*/ 3498168 h 3503287"/>
              <a:gd name="connsiteX88" fmla="*/ 1766998 w 3503476"/>
              <a:gd name="connsiteY88" fmla="*/ 3503288 h 3503287"/>
              <a:gd name="connsiteX89" fmla="*/ 2054834 w 3503476"/>
              <a:gd name="connsiteY89" fmla="*/ 3477501 h 3503287"/>
              <a:gd name="connsiteX90" fmla="*/ 2053824 w 3503476"/>
              <a:gd name="connsiteY90" fmla="*/ 3472160 h 3503287"/>
              <a:gd name="connsiteX91" fmla="*/ 2133522 w 3503476"/>
              <a:gd name="connsiteY91" fmla="*/ 3461946 h 3503287"/>
              <a:gd name="connsiteX92" fmla="*/ 2990406 w 3503476"/>
              <a:gd name="connsiteY92" fmla="*/ 2990398 h 3503287"/>
              <a:gd name="connsiteX93" fmla="*/ 3503476 w 3503476"/>
              <a:gd name="connsiteY93" fmla="*/ 1751738 h 3503287"/>
              <a:gd name="connsiteX94" fmla="*/ 3379049 w 3503476"/>
              <a:gd name="connsiteY94" fmla="*/ 1101105 h 3503287"/>
              <a:gd name="connsiteX95" fmla="*/ 3373609 w 3503476"/>
              <a:gd name="connsiteY95" fmla="*/ 1103550 h 3503287"/>
              <a:gd name="connsiteX96" fmla="*/ 3498382 w 3503476"/>
              <a:gd name="connsiteY96" fmla="*/ 1751730 h 3503287"/>
              <a:gd name="connsiteX97" fmla="*/ 2133563 w 3503476"/>
              <a:gd name="connsiteY97" fmla="*/ 3456219 h 3503287"/>
              <a:gd name="connsiteX98" fmla="*/ 2133555 w 3503476"/>
              <a:gd name="connsiteY98" fmla="*/ 3457236 h 3503287"/>
              <a:gd name="connsiteX99" fmla="*/ 2133522 w 3503476"/>
              <a:gd name="connsiteY99" fmla="*/ 3461946 h 3503287"/>
              <a:gd name="connsiteX100" fmla="*/ 1856147 w 3503476"/>
              <a:gd name="connsiteY100" fmla="*/ 3049043 h 3503287"/>
              <a:gd name="connsiteX101" fmla="*/ 1848091 w 3503476"/>
              <a:gd name="connsiteY101" fmla="*/ 2961929 h 3503287"/>
              <a:gd name="connsiteX102" fmla="*/ 1846827 w 3503476"/>
              <a:gd name="connsiteY102" fmla="*/ 2954446 h 3503287"/>
              <a:gd name="connsiteX103" fmla="*/ 1819761 w 3503476"/>
              <a:gd name="connsiteY103" fmla="*/ 2818951 h 3503287"/>
              <a:gd name="connsiteX104" fmla="*/ 1887168 w 3503476"/>
              <a:gd name="connsiteY104" fmla="*/ 2598711 h 3503287"/>
              <a:gd name="connsiteX105" fmla="*/ 1925360 w 3503476"/>
              <a:gd name="connsiteY105" fmla="*/ 2793361 h 3503287"/>
              <a:gd name="connsiteX106" fmla="*/ 1925360 w 3503476"/>
              <a:gd name="connsiteY106" fmla="*/ 2793361 h 3503287"/>
              <a:gd name="connsiteX107" fmla="*/ 1953329 w 3503476"/>
              <a:gd name="connsiteY107" fmla="*/ 2941155 h 3503287"/>
              <a:gd name="connsiteX108" fmla="*/ 1954740 w 3503476"/>
              <a:gd name="connsiteY108" fmla="*/ 2948597 h 3503287"/>
              <a:gd name="connsiteX109" fmla="*/ 2051002 w 3503476"/>
              <a:gd name="connsiteY109" fmla="*/ 3457245 h 3503287"/>
              <a:gd name="connsiteX110" fmla="*/ 2133547 w 3503476"/>
              <a:gd name="connsiteY110" fmla="*/ 3457245 h 3503287"/>
              <a:gd name="connsiteX111" fmla="*/ 2133555 w 3503476"/>
              <a:gd name="connsiteY111" fmla="*/ 3456227 h 3503287"/>
              <a:gd name="connsiteX112" fmla="*/ 2136049 w 3503476"/>
              <a:gd name="connsiteY112" fmla="*/ 3049043 h 3503287"/>
              <a:gd name="connsiteX113" fmla="*/ 2094477 w 3503476"/>
              <a:gd name="connsiteY113" fmla="*/ 2916140 h 3503287"/>
              <a:gd name="connsiteX114" fmla="*/ 2091786 w 3503476"/>
              <a:gd name="connsiteY114" fmla="*/ 2909100 h 3503287"/>
              <a:gd name="connsiteX115" fmla="*/ 2055892 w 3503476"/>
              <a:gd name="connsiteY115" fmla="*/ 2818942 h 3503287"/>
              <a:gd name="connsiteX116" fmla="*/ 2120239 w 3503476"/>
              <a:gd name="connsiteY116" fmla="*/ 2263570 h 3503287"/>
              <a:gd name="connsiteX117" fmla="*/ 1691099 w 3503476"/>
              <a:gd name="connsiteY117" fmla="*/ 2291170 h 3503287"/>
              <a:gd name="connsiteX118" fmla="*/ 1694102 w 3503476"/>
              <a:gd name="connsiteY118" fmla="*/ 2793353 h 3503287"/>
              <a:gd name="connsiteX119" fmla="*/ 1693946 w 3503476"/>
              <a:gd name="connsiteY119" fmla="*/ 2956694 h 3503287"/>
              <a:gd name="connsiteX120" fmla="*/ 1693938 w 3503476"/>
              <a:gd name="connsiteY120" fmla="*/ 2964283 h 3503287"/>
              <a:gd name="connsiteX121" fmla="*/ 1693454 w 3503476"/>
              <a:gd name="connsiteY121" fmla="*/ 3457236 h 3503287"/>
              <a:gd name="connsiteX122" fmla="*/ 1775999 w 3503476"/>
              <a:gd name="connsiteY122" fmla="*/ 3457236 h 3503287"/>
              <a:gd name="connsiteX123" fmla="*/ 1856147 w 3503476"/>
              <a:gd name="connsiteY123" fmla="*/ 3049043 h 350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503476" h="3503287">
                <a:moveTo>
                  <a:pt x="19937" y="1486178"/>
                </a:moveTo>
                <a:lnTo>
                  <a:pt x="24548" y="1491314"/>
                </a:lnTo>
                <a:cubicBezTo>
                  <a:pt x="11781" y="1576295"/>
                  <a:pt x="5103" y="1663246"/>
                  <a:pt x="5103" y="1751730"/>
                </a:cubicBezTo>
                <a:cubicBezTo>
                  <a:pt x="5103" y="1978680"/>
                  <a:pt x="48644" y="2195637"/>
                  <a:pt x="127759" y="2394742"/>
                </a:cubicBezTo>
                <a:cubicBezTo>
                  <a:pt x="125823" y="2395283"/>
                  <a:pt x="123944" y="2395891"/>
                  <a:pt x="122114" y="2396571"/>
                </a:cubicBezTo>
                <a:cubicBezTo>
                  <a:pt x="42015" y="2194005"/>
                  <a:pt x="0" y="1976112"/>
                  <a:pt x="0" y="1751730"/>
                </a:cubicBezTo>
                <a:cubicBezTo>
                  <a:pt x="0" y="1661990"/>
                  <a:pt x="6752" y="1573284"/>
                  <a:pt x="19937" y="1486178"/>
                </a:cubicBezTo>
                <a:close/>
                <a:moveTo>
                  <a:pt x="41678" y="1395503"/>
                </a:moveTo>
                <a:cubicBezTo>
                  <a:pt x="49842" y="1356262"/>
                  <a:pt x="59326" y="1317496"/>
                  <a:pt x="70090" y="1279263"/>
                </a:cubicBezTo>
                <a:cubicBezTo>
                  <a:pt x="72707" y="1269968"/>
                  <a:pt x="75398" y="1260697"/>
                  <a:pt x="78163" y="1251467"/>
                </a:cubicBezTo>
                <a:cubicBezTo>
                  <a:pt x="121540" y="1106659"/>
                  <a:pt x="183196" y="969670"/>
                  <a:pt x="260506" y="843232"/>
                </a:cubicBezTo>
                <a:cubicBezTo>
                  <a:pt x="258701" y="842231"/>
                  <a:pt x="256970" y="841156"/>
                  <a:pt x="255313" y="840008"/>
                </a:cubicBezTo>
                <a:cubicBezTo>
                  <a:pt x="177863" y="966593"/>
                  <a:pt x="117208" y="1102130"/>
                  <a:pt x="74471" y="1243812"/>
                </a:cubicBezTo>
                <a:cubicBezTo>
                  <a:pt x="71969" y="1252115"/>
                  <a:pt x="69549" y="1260442"/>
                  <a:pt x="67161" y="1268786"/>
                </a:cubicBezTo>
                <a:cubicBezTo>
                  <a:pt x="54535" y="1313024"/>
                  <a:pt x="43672" y="1357853"/>
                  <a:pt x="34565" y="1403166"/>
                </a:cubicBezTo>
                <a:cubicBezTo>
                  <a:pt x="32859" y="1411666"/>
                  <a:pt x="31201" y="1420174"/>
                  <a:pt x="29618" y="1428698"/>
                </a:cubicBezTo>
                <a:cubicBezTo>
                  <a:pt x="27362" y="1440865"/>
                  <a:pt x="25245" y="1453065"/>
                  <a:pt x="23243" y="1465290"/>
                </a:cubicBezTo>
                <a:lnTo>
                  <a:pt x="27797" y="1470360"/>
                </a:lnTo>
                <a:cubicBezTo>
                  <a:pt x="30323" y="1454813"/>
                  <a:pt x="33064" y="1439331"/>
                  <a:pt x="36001" y="1423915"/>
                </a:cubicBezTo>
                <a:cubicBezTo>
                  <a:pt x="37814" y="1414431"/>
                  <a:pt x="39709" y="1404955"/>
                  <a:pt x="41678" y="1395503"/>
                </a:cubicBezTo>
                <a:close/>
                <a:moveTo>
                  <a:pt x="1389169" y="43049"/>
                </a:moveTo>
                <a:cubicBezTo>
                  <a:pt x="1498805" y="19805"/>
                  <a:pt x="1612222" y="6990"/>
                  <a:pt x="1728323" y="5456"/>
                </a:cubicBezTo>
                <a:lnTo>
                  <a:pt x="1724672" y="328"/>
                </a:lnTo>
                <a:cubicBezTo>
                  <a:pt x="1613264" y="2002"/>
                  <a:pt x="1503547" y="13997"/>
                  <a:pt x="1396611" y="35902"/>
                </a:cubicBezTo>
                <a:lnTo>
                  <a:pt x="1389169" y="43049"/>
                </a:lnTo>
                <a:close/>
                <a:moveTo>
                  <a:pt x="704233" y="355201"/>
                </a:moveTo>
                <a:lnTo>
                  <a:pt x="693329" y="355669"/>
                </a:lnTo>
                <a:cubicBezTo>
                  <a:pt x="630311" y="403657"/>
                  <a:pt x="570034" y="456099"/>
                  <a:pt x="513070" y="513070"/>
                </a:cubicBezTo>
                <a:cubicBezTo>
                  <a:pt x="494594" y="531547"/>
                  <a:pt x="476643" y="550409"/>
                  <a:pt x="459102" y="569558"/>
                </a:cubicBezTo>
                <a:lnTo>
                  <a:pt x="461760" y="575670"/>
                </a:lnTo>
                <a:cubicBezTo>
                  <a:pt x="535485" y="494881"/>
                  <a:pt x="616684" y="421050"/>
                  <a:pt x="704233" y="355201"/>
                </a:cubicBezTo>
                <a:close/>
                <a:moveTo>
                  <a:pt x="1751738" y="5103"/>
                </a:moveTo>
                <a:cubicBezTo>
                  <a:pt x="2435108" y="5103"/>
                  <a:pt x="3027966" y="399645"/>
                  <a:pt x="3314767" y="972845"/>
                </a:cubicBezTo>
                <a:cubicBezTo>
                  <a:pt x="3316605" y="971951"/>
                  <a:pt x="3318525" y="971155"/>
                  <a:pt x="3320510" y="970417"/>
                </a:cubicBezTo>
                <a:cubicBezTo>
                  <a:pt x="3237088" y="803326"/>
                  <a:pt x="3126320" y="648985"/>
                  <a:pt x="2990414" y="513070"/>
                </a:cubicBezTo>
                <a:cubicBezTo>
                  <a:pt x="2659555" y="182212"/>
                  <a:pt x="2219652" y="0"/>
                  <a:pt x="1751746" y="0"/>
                </a:cubicBezTo>
                <a:cubicBezTo>
                  <a:pt x="1749376" y="0"/>
                  <a:pt x="1747012" y="74"/>
                  <a:pt x="1744650" y="90"/>
                </a:cubicBezTo>
                <a:lnTo>
                  <a:pt x="1748251" y="5161"/>
                </a:lnTo>
                <a:cubicBezTo>
                  <a:pt x="1749408" y="5152"/>
                  <a:pt x="1750565" y="5103"/>
                  <a:pt x="1751738" y="5103"/>
                </a:cubicBezTo>
                <a:close/>
                <a:moveTo>
                  <a:pt x="339933" y="724637"/>
                </a:moveTo>
                <a:cubicBezTo>
                  <a:pt x="374252" y="677602"/>
                  <a:pt x="410983" y="632453"/>
                  <a:pt x="449716" y="589117"/>
                </a:cubicBezTo>
                <a:lnTo>
                  <a:pt x="447009" y="582890"/>
                </a:lnTo>
                <a:cubicBezTo>
                  <a:pt x="407217" y="627251"/>
                  <a:pt x="369871" y="673294"/>
                  <a:pt x="335092" y="720872"/>
                </a:cubicBezTo>
                <a:cubicBezTo>
                  <a:pt x="336782" y="722061"/>
                  <a:pt x="338399" y="723317"/>
                  <a:pt x="339933" y="724637"/>
                </a:cubicBezTo>
                <a:close/>
                <a:moveTo>
                  <a:pt x="727673" y="337767"/>
                </a:moveTo>
                <a:cubicBezTo>
                  <a:pt x="913675" y="202649"/>
                  <a:pt x="1127268" y="103417"/>
                  <a:pt x="1358231" y="50014"/>
                </a:cubicBezTo>
                <a:lnTo>
                  <a:pt x="1366246" y="42318"/>
                </a:lnTo>
                <a:cubicBezTo>
                  <a:pt x="1131674" y="94736"/>
                  <a:pt x="911189" y="195051"/>
                  <a:pt x="716515" y="338251"/>
                </a:cubicBezTo>
                <a:lnTo>
                  <a:pt x="727673" y="337767"/>
                </a:lnTo>
                <a:close/>
                <a:moveTo>
                  <a:pt x="1014204" y="3341530"/>
                </a:moveTo>
                <a:cubicBezTo>
                  <a:pt x="1022884" y="3345566"/>
                  <a:pt x="1031613" y="3349505"/>
                  <a:pt x="1040359" y="3353393"/>
                </a:cubicBezTo>
                <a:cubicBezTo>
                  <a:pt x="1041975" y="3352187"/>
                  <a:pt x="1043436" y="3350571"/>
                  <a:pt x="1044675" y="3348495"/>
                </a:cubicBezTo>
                <a:cubicBezTo>
                  <a:pt x="1034706" y="3344065"/>
                  <a:pt x="1024722" y="3339676"/>
                  <a:pt x="1014860" y="3335073"/>
                </a:cubicBezTo>
                <a:cubicBezTo>
                  <a:pt x="1014138" y="3337296"/>
                  <a:pt x="1013957" y="3339479"/>
                  <a:pt x="1014204" y="3341530"/>
                </a:cubicBezTo>
                <a:close/>
                <a:moveTo>
                  <a:pt x="1232818" y="3425584"/>
                </a:moveTo>
                <a:cubicBezTo>
                  <a:pt x="1233606" y="3423779"/>
                  <a:pt x="1234451" y="3421990"/>
                  <a:pt x="1235263" y="3420194"/>
                </a:cubicBezTo>
                <a:cubicBezTo>
                  <a:pt x="1199008" y="3408945"/>
                  <a:pt x="1163237" y="3396581"/>
                  <a:pt x="1128023" y="3383069"/>
                </a:cubicBezTo>
                <a:cubicBezTo>
                  <a:pt x="1128934" y="3385538"/>
                  <a:pt x="1129771" y="3388041"/>
                  <a:pt x="1130641" y="3390527"/>
                </a:cubicBezTo>
                <a:cubicBezTo>
                  <a:pt x="1164303" y="3403260"/>
                  <a:pt x="1198376" y="3414951"/>
                  <a:pt x="1232818" y="3425584"/>
                </a:cubicBezTo>
                <a:close/>
                <a:moveTo>
                  <a:pt x="1292948" y="3442985"/>
                </a:moveTo>
                <a:cubicBezTo>
                  <a:pt x="1294228" y="3441451"/>
                  <a:pt x="1295090" y="3439638"/>
                  <a:pt x="1295377" y="3437612"/>
                </a:cubicBezTo>
                <a:cubicBezTo>
                  <a:pt x="1284809" y="3434748"/>
                  <a:pt x="1274259" y="3431852"/>
                  <a:pt x="1263773" y="3428792"/>
                </a:cubicBezTo>
                <a:cubicBezTo>
                  <a:pt x="1264988" y="3431146"/>
                  <a:pt x="1266177" y="3433509"/>
                  <a:pt x="1267391" y="3435864"/>
                </a:cubicBezTo>
                <a:cubicBezTo>
                  <a:pt x="1275891" y="3438293"/>
                  <a:pt x="1284407" y="3440680"/>
                  <a:pt x="1292948" y="3442985"/>
                </a:cubicBezTo>
                <a:close/>
                <a:moveTo>
                  <a:pt x="1357640" y="3459050"/>
                </a:moveTo>
                <a:cubicBezTo>
                  <a:pt x="1358124" y="3458746"/>
                  <a:pt x="1358616" y="3458484"/>
                  <a:pt x="1359092" y="3458098"/>
                </a:cubicBezTo>
                <a:cubicBezTo>
                  <a:pt x="1360577" y="3456900"/>
                  <a:pt x="1362144" y="3455817"/>
                  <a:pt x="1363645" y="3454636"/>
                </a:cubicBezTo>
                <a:cubicBezTo>
                  <a:pt x="1355105" y="3452691"/>
                  <a:pt x="1346564" y="3450747"/>
                  <a:pt x="1338072" y="3448671"/>
                </a:cubicBezTo>
                <a:cubicBezTo>
                  <a:pt x="1338359" y="3450960"/>
                  <a:pt x="1339270" y="3453151"/>
                  <a:pt x="1340616" y="3455054"/>
                </a:cubicBezTo>
                <a:cubicBezTo>
                  <a:pt x="1346285" y="3456416"/>
                  <a:pt x="1351954" y="3457745"/>
                  <a:pt x="1357640" y="3459050"/>
                </a:cubicBezTo>
                <a:close/>
                <a:moveTo>
                  <a:pt x="1547547" y="3491670"/>
                </a:moveTo>
                <a:cubicBezTo>
                  <a:pt x="1547637" y="3489939"/>
                  <a:pt x="1547793" y="3488216"/>
                  <a:pt x="1547998" y="3486493"/>
                </a:cubicBezTo>
                <a:cubicBezTo>
                  <a:pt x="1501028" y="3481013"/>
                  <a:pt x="1454698" y="3473440"/>
                  <a:pt x="1408926" y="3464292"/>
                </a:cubicBezTo>
                <a:cubicBezTo>
                  <a:pt x="1409114" y="3466220"/>
                  <a:pt x="1409286" y="3468148"/>
                  <a:pt x="1409442" y="3470085"/>
                </a:cubicBezTo>
                <a:cubicBezTo>
                  <a:pt x="1455018" y="3479060"/>
                  <a:pt x="1501069" y="3486305"/>
                  <a:pt x="1547547" y="3491670"/>
                </a:cubicBezTo>
                <a:close/>
                <a:moveTo>
                  <a:pt x="185666" y="2524511"/>
                </a:moveTo>
                <a:cubicBezTo>
                  <a:pt x="183943" y="2525594"/>
                  <a:pt x="182130" y="2526570"/>
                  <a:pt x="180259" y="2527497"/>
                </a:cubicBezTo>
                <a:cubicBezTo>
                  <a:pt x="263985" y="2696721"/>
                  <a:pt x="375663" y="2852991"/>
                  <a:pt x="513070" y="2990398"/>
                </a:cubicBezTo>
                <a:cubicBezTo>
                  <a:pt x="627628" y="3104956"/>
                  <a:pt x="755264" y="3201678"/>
                  <a:pt x="892614" y="3279177"/>
                </a:cubicBezTo>
                <a:cubicBezTo>
                  <a:pt x="893049" y="3276953"/>
                  <a:pt x="893468" y="3274730"/>
                  <a:pt x="893927" y="3272514"/>
                </a:cubicBezTo>
                <a:cubicBezTo>
                  <a:pt x="589470" y="3100091"/>
                  <a:pt x="341516" y="2839068"/>
                  <a:pt x="185666" y="2524511"/>
                </a:cubicBezTo>
                <a:close/>
                <a:moveTo>
                  <a:pt x="1685094" y="3497102"/>
                </a:moveTo>
                <a:cubicBezTo>
                  <a:pt x="1685069" y="3498767"/>
                  <a:pt x="1685012" y="3500441"/>
                  <a:pt x="1684889" y="3502098"/>
                </a:cubicBezTo>
                <a:cubicBezTo>
                  <a:pt x="1687728" y="3502205"/>
                  <a:pt x="1690566" y="3502254"/>
                  <a:pt x="1693405" y="3502353"/>
                </a:cubicBezTo>
                <a:lnTo>
                  <a:pt x="1693413" y="3497340"/>
                </a:lnTo>
                <a:cubicBezTo>
                  <a:pt x="1690640" y="3497249"/>
                  <a:pt x="1687859" y="3497200"/>
                  <a:pt x="1685094" y="3497102"/>
                </a:cubicBezTo>
                <a:close/>
                <a:moveTo>
                  <a:pt x="2053824" y="3472160"/>
                </a:moveTo>
                <a:cubicBezTo>
                  <a:pt x="1960852" y="3488438"/>
                  <a:pt x="1865361" y="3497274"/>
                  <a:pt x="1767999" y="3498168"/>
                </a:cubicBezTo>
                <a:lnTo>
                  <a:pt x="1766998" y="3503288"/>
                </a:lnTo>
                <a:cubicBezTo>
                  <a:pt x="1864442" y="3502459"/>
                  <a:pt x="1960639" y="3493836"/>
                  <a:pt x="2054834" y="3477501"/>
                </a:cubicBezTo>
                <a:lnTo>
                  <a:pt x="2053824" y="3472160"/>
                </a:lnTo>
                <a:close/>
                <a:moveTo>
                  <a:pt x="2133522" y="3461946"/>
                </a:moveTo>
                <a:cubicBezTo>
                  <a:pt x="2455660" y="3390691"/>
                  <a:pt x="2751469" y="3229335"/>
                  <a:pt x="2990406" y="2990398"/>
                </a:cubicBezTo>
                <a:cubicBezTo>
                  <a:pt x="3321257" y="2659547"/>
                  <a:pt x="3503476" y="2219635"/>
                  <a:pt x="3503476" y="1751738"/>
                </a:cubicBezTo>
                <a:cubicBezTo>
                  <a:pt x="3503476" y="1525215"/>
                  <a:pt x="3460650" y="1305304"/>
                  <a:pt x="3379049" y="1101105"/>
                </a:cubicBezTo>
                <a:cubicBezTo>
                  <a:pt x="3377301" y="1101999"/>
                  <a:pt x="3375480" y="1102811"/>
                  <a:pt x="3373609" y="1103550"/>
                </a:cubicBezTo>
                <a:cubicBezTo>
                  <a:pt x="3454037" y="1304073"/>
                  <a:pt x="3498382" y="1522811"/>
                  <a:pt x="3498382" y="1751730"/>
                </a:cubicBezTo>
                <a:cubicBezTo>
                  <a:pt x="3498382" y="2583706"/>
                  <a:pt x="2913629" y="3281588"/>
                  <a:pt x="2133563" y="3456219"/>
                </a:cubicBezTo>
                <a:lnTo>
                  <a:pt x="2133555" y="3457236"/>
                </a:lnTo>
                <a:lnTo>
                  <a:pt x="2133522" y="3461946"/>
                </a:lnTo>
                <a:close/>
                <a:moveTo>
                  <a:pt x="1856147" y="3049043"/>
                </a:moveTo>
                <a:cubicBezTo>
                  <a:pt x="1858437" y="3034275"/>
                  <a:pt x="1854630" y="3001301"/>
                  <a:pt x="1848091" y="2961929"/>
                </a:cubicBezTo>
                <a:cubicBezTo>
                  <a:pt x="1847681" y="2959451"/>
                  <a:pt x="1847262" y="2956965"/>
                  <a:pt x="1846827" y="2954446"/>
                </a:cubicBezTo>
                <a:cubicBezTo>
                  <a:pt x="1839386" y="2910979"/>
                  <a:pt x="1828966" y="2860891"/>
                  <a:pt x="1819761" y="2818951"/>
                </a:cubicBezTo>
                <a:lnTo>
                  <a:pt x="1887168" y="2598711"/>
                </a:lnTo>
                <a:lnTo>
                  <a:pt x="1925360" y="2793361"/>
                </a:lnTo>
                <a:lnTo>
                  <a:pt x="1925360" y="2793361"/>
                </a:lnTo>
                <a:lnTo>
                  <a:pt x="1953329" y="2941155"/>
                </a:lnTo>
                <a:lnTo>
                  <a:pt x="1954740" y="2948597"/>
                </a:lnTo>
                <a:lnTo>
                  <a:pt x="2051002" y="3457245"/>
                </a:lnTo>
                <a:lnTo>
                  <a:pt x="2133547" y="3457245"/>
                </a:lnTo>
                <a:lnTo>
                  <a:pt x="2133555" y="3456227"/>
                </a:lnTo>
                <a:lnTo>
                  <a:pt x="2136049" y="3049043"/>
                </a:lnTo>
                <a:cubicBezTo>
                  <a:pt x="2135335" y="3028803"/>
                  <a:pt x="2116703" y="2974432"/>
                  <a:pt x="2094477" y="2916140"/>
                </a:cubicBezTo>
                <a:cubicBezTo>
                  <a:pt x="2093583" y="2913793"/>
                  <a:pt x="2092688" y="2911455"/>
                  <a:pt x="2091786" y="2909100"/>
                </a:cubicBezTo>
                <a:cubicBezTo>
                  <a:pt x="2079963" y="2878326"/>
                  <a:pt x="2067321" y="2846837"/>
                  <a:pt x="2055892" y="2818942"/>
                </a:cubicBezTo>
                <a:lnTo>
                  <a:pt x="2120239" y="2263570"/>
                </a:lnTo>
                <a:cubicBezTo>
                  <a:pt x="2002604" y="2322658"/>
                  <a:pt x="1814477" y="2338173"/>
                  <a:pt x="1691099" y="2291170"/>
                </a:cubicBezTo>
                <a:lnTo>
                  <a:pt x="1694102" y="2793353"/>
                </a:lnTo>
                <a:lnTo>
                  <a:pt x="1693946" y="2956694"/>
                </a:lnTo>
                <a:lnTo>
                  <a:pt x="1693938" y="2964283"/>
                </a:lnTo>
                <a:lnTo>
                  <a:pt x="1693454" y="3457236"/>
                </a:lnTo>
                <a:lnTo>
                  <a:pt x="1775999" y="3457236"/>
                </a:lnTo>
                <a:lnTo>
                  <a:pt x="1856147" y="3049043"/>
                </a:ln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FAF1D8E2-2CA8-E569-48E0-FA95BE2CFBAF}"/>
              </a:ext>
            </a:extLst>
          </p:cNvPr>
          <p:cNvSpPr/>
          <p:nvPr/>
        </p:nvSpPr>
        <p:spPr>
          <a:xfrm>
            <a:off x="7222396" y="1495528"/>
            <a:ext cx="3157693" cy="4142123"/>
          </a:xfrm>
          <a:custGeom>
            <a:avLst/>
            <a:gdLst>
              <a:gd name="connsiteX0" fmla="*/ 1526454 w 3157693"/>
              <a:gd name="connsiteY0" fmla="*/ 2044791 h 4142123"/>
              <a:gd name="connsiteX1" fmla="*/ 1395323 w 3157693"/>
              <a:gd name="connsiteY1" fmla="*/ 1913660 h 4142123"/>
              <a:gd name="connsiteX2" fmla="*/ 1526454 w 3157693"/>
              <a:gd name="connsiteY2" fmla="*/ 1782529 h 4142123"/>
              <a:gd name="connsiteX3" fmla="*/ 1657585 w 3157693"/>
              <a:gd name="connsiteY3" fmla="*/ 1913660 h 4142123"/>
              <a:gd name="connsiteX4" fmla="*/ 1633275 w 3157693"/>
              <a:gd name="connsiteY4" fmla="*/ 1989444 h 4142123"/>
              <a:gd name="connsiteX5" fmla="*/ 1643891 w 3157693"/>
              <a:gd name="connsiteY5" fmla="*/ 2002604 h 4142123"/>
              <a:gd name="connsiteX6" fmla="*/ 1673993 w 3157693"/>
              <a:gd name="connsiteY6" fmla="*/ 1913660 h 4142123"/>
              <a:gd name="connsiteX7" fmla="*/ 1630116 w 3157693"/>
              <a:gd name="connsiteY7" fmla="*/ 1808824 h 4142123"/>
              <a:gd name="connsiteX8" fmla="*/ 1632988 w 3157693"/>
              <a:gd name="connsiteY8" fmla="*/ 1810433 h 4142123"/>
              <a:gd name="connsiteX9" fmla="*/ 2117811 w 3157693"/>
              <a:gd name="connsiteY9" fmla="*/ 942998 h 4142123"/>
              <a:gd name="connsiteX10" fmla="*/ 2113068 w 3157693"/>
              <a:gd name="connsiteY10" fmla="*/ 940348 h 4142123"/>
              <a:gd name="connsiteX11" fmla="*/ 2110648 w 3157693"/>
              <a:gd name="connsiteY11" fmla="*/ 938994 h 4142123"/>
              <a:gd name="connsiteX12" fmla="*/ 2103486 w 3157693"/>
              <a:gd name="connsiteY12" fmla="*/ 934998 h 4142123"/>
              <a:gd name="connsiteX13" fmla="*/ 2101820 w 3157693"/>
              <a:gd name="connsiteY13" fmla="*/ 937976 h 4142123"/>
              <a:gd name="connsiteX14" fmla="*/ 2097816 w 3157693"/>
              <a:gd name="connsiteY14" fmla="*/ 945147 h 4142123"/>
              <a:gd name="connsiteX15" fmla="*/ 1620148 w 3157693"/>
              <a:gd name="connsiteY15" fmla="*/ 1799775 h 4142123"/>
              <a:gd name="connsiteX16" fmla="*/ 1533427 w 3157693"/>
              <a:gd name="connsiteY16" fmla="*/ 1766473 h 4142123"/>
              <a:gd name="connsiteX17" fmla="*/ 1395208 w 3157693"/>
              <a:gd name="connsiteY17" fmla="*/ 962663 h 4142123"/>
              <a:gd name="connsiteX18" fmla="*/ 1383615 w 3157693"/>
              <a:gd name="connsiteY18" fmla="*/ 964657 h 4142123"/>
              <a:gd name="connsiteX19" fmla="*/ 1484316 w 3157693"/>
              <a:gd name="connsiteY19" fmla="*/ 832648 h 4142123"/>
              <a:gd name="connsiteX20" fmla="*/ 2040410 w 3157693"/>
              <a:gd name="connsiteY20" fmla="*/ 812572 h 4142123"/>
              <a:gd name="connsiteX21" fmla="*/ 2159481 w 3157693"/>
              <a:gd name="connsiteY21" fmla="*/ 948872 h 4142123"/>
              <a:gd name="connsiteX22" fmla="*/ 2163402 w 3157693"/>
              <a:gd name="connsiteY22" fmla="*/ 946944 h 4142123"/>
              <a:gd name="connsiteX23" fmla="*/ 2188254 w 3157693"/>
              <a:gd name="connsiteY23" fmla="*/ 951588 h 4142123"/>
              <a:gd name="connsiteX24" fmla="*/ 2335063 w 3157693"/>
              <a:gd name="connsiteY24" fmla="*/ 804089 h 4142123"/>
              <a:gd name="connsiteX25" fmla="*/ 2187531 w 3157693"/>
              <a:gd name="connsiteY25" fmla="*/ 656549 h 4142123"/>
              <a:gd name="connsiteX26" fmla="*/ 2158422 w 3157693"/>
              <a:gd name="connsiteY26" fmla="*/ 659462 h 4142123"/>
              <a:gd name="connsiteX27" fmla="*/ 1953099 w 3157693"/>
              <a:gd name="connsiteY27" fmla="*/ 370814 h 4142123"/>
              <a:gd name="connsiteX28" fmla="*/ 1949497 w 3157693"/>
              <a:gd name="connsiteY28" fmla="*/ 365744 h 4142123"/>
              <a:gd name="connsiteX29" fmla="*/ 1874985 w 3157693"/>
              <a:gd name="connsiteY29" fmla="*/ 260998 h 4142123"/>
              <a:gd name="connsiteX30" fmla="*/ 1928346 w 3157693"/>
              <a:gd name="connsiteY30" fmla="*/ 147540 h 4142123"/>
              <a:gd name="connsiteX31" fmla="*/ 1780807 w 3157693"/>
              <a:gd name="connsiteY31" fmla="*/ 0 h 4142123"/>
              <a:gd name="connsiteX32" fmla="*/ 1633267 w 3157693"/>
              <a:gd name="connsiteY32" fmla="*/ 147540 h 4142123"/>
              <a:gd name="connsiteX33" fmla="*/ 1638952 w 3157693"/>
              <a:gd name="connsiteY33" fmla="*/ 187635 h 4142123"/>
              <a:gd name="connsiteX34" fmla="*/ 628982 w 3157693"/>
              <a:gd name="connsiteY34" fmla="*/ 580847 h 4142123"/>
              <a:gd name="connsiteX35" fmla="*/ 525000 w 3157693"/>
              <a:gd name="connsiteY35" fmla="*/ 537848 h 4142123"/>
              <a:gd name="connsiteX36" fmla="*/ 377460 w 3157693"/>
              <a:gd name="connsiteY36" fmla="*/ 685388 h 4142123"/>
              <a:gd name="connsiteX37" fmla="*/ 404608 w 3157693"/>
              <a:gd name="connsiteY37" fmla="*/ 770385 h 4142123"/>
              <a:gd name="connsiteX38" fmla="*/ 141600 w 3157693"/>
              <a:gd name="connsiteY38" fmla="*/ 1528185 h 4142123"/>
              <a:gd name="connsiteX39" fmla="*/ 0 w 3157693"/>
              <a:gd name="connsiteY39" fmla="*/ 1675421 h 4142123"/>
              <a:gd name="connsiteX40" fmla="*/ 147540 w 3157693"/>
              <a:gd name="connsiteY40" fmla="*/ 1822961 h 4142123"/>
              <a:gd name="connsiteX41" fmla="*/ 192533 w 3157693"/>
              <a:gd name="connsiteY41" fmla="*/ 1815889 h 4142123"/>
              <a:gd name="connsiteX42" fmla="*/ 224792 w 3157693"/>
              <a:gd name="connsiteY42" fmla="*/ 1851832 h 4142123"/>
              <a:gd name="connsiteX43" fmla="*/ 229403 w 3157693"/>
              <a:gd name="connsiteY43" fmla="*/ 1856968 h 4142123"/>
              <a:gd name="connsiteX44" fmla="*/ 554355 w 3157693"/>
              <a:gd name="connsiteY44" fmla="*/ 2219102 h 4142123"/>
              <a:gd name="connsiteX45" fmla="*/ 522481 w 3157693"/>
              <a:gd name="connsiteY45" fmla="*/ 2310409 h 4142123"/>
              <a:gd name="connsiteX46" fmla="*/ 670021 w 3157693"/>
              <a:gd name="connsiteY46" fmla="*/ 2457949 h 4142123"/>
              <a:gd name="connsiteX47" fmla="*/ 817560 w 3157693"/>
              <a:gd name="connsiteY47" fmla="*/ 2310409 h 4142123"/>
              <a:gd name="connsiteX48" fmla="*/ 815616 w 3157693"/>
              <a:gd name="connsiteY48" fmla="*/ 2287617 h 4142123"/>
              <a:gd name="connsiteX49" fmla="*/ 1398399 w 3157693"/>
              <a:gd name="connsiteY49" fmla="*/ 1986638 h 4142123"/>
              <a:gd name="connsiteX50" fmla="*/ 1526454 w 3157693"/>
              <a:gd name="connsiteY50" fmla="*/ 2061192 h 4142123"/>
              <a:gd name="connsiteX51" fmla="*/ 1573013 w 3157693"/>
              <a:gd name="connsiteY51" fmla="*/ 2053545 h 4142123"/>
              <a:gd name="connsiteX52" fmla="*/ 1561905 w 3157693"/>
              <a:gd name="connsiteY52" fmla="*/ 2039778 h 4142123"/>
              <a:gd name="connsiteX53" fmla="*/ 1526454 w 3157693"/>
              <a:gd name="connsiteY53" fmla="*/ 2044791 h 4142123"/>
              <a:gd name="connsiteX54" fmla="*/ 1337178 w 3157693"/>
              <a:gd name="connsiteY54" fmla="*/ 955846 h 4142123"/>
              <a:gd name="connsiteX55" fmla="*/ 1206047 w 3157693"/>
              <a:gd name="connsiteY55" fmla="*/ 824715 h 4142123"/>
              <a:gd name="connsiteX56" fmla="*/ 1284588 w 3157693"/>
              <a:gd name="connsiteY56" fmla="*/ 704676 h 4142123"/>
              <a:gd name="connsiteX57" fmla="*/ 1285892 w 3157693"/>
              <a:gd name="connsiteY57" fmla="*/ 704619 h 4142123"/>
              <a:gd name="connsiteX58" fmla="*/ 1286918 w 3157693"/>
              <a:gd name="connsiteY58" fmla="*/ 703634 h 4142123"/>
              <a:gd name="connsiteX59" fmla="*/ 1337186 w 3157693"/>
              <a:gd name="connsiteY59" fmla="*/ 693576 h 4142123"/>
              <a:gd name="connsiteX60" fmla="*/ 1468317 w 3157693"/>
              <a:gd name="connsiteY60" fmla="*/ 824706 h 4142123"/>
              <a:gd name="connsiteX61" fmla="*/ 1337178 w 3157693"/>
              <a:gd name="connsiteY61" fmla="*/ 955846 h 4142123"/>
              <a:gd name="connsiteX62" fmla="*/ 2318646 w 3157693"/>
              <a:gd name="connsiteY62" fmla="*/ 804081 h 4142123"/>
              <a:gd name="connsiteX63" fmla="*/ 2187523 w 3157693"/>
              <a:gd name="connsiteY63" fmla="*/ 935212 h 4142123"/>
              <a:gd name="connsiteX64" fmla="*/ 2056392 w 3157693"/>
              <a:gd name="connsiteY64" fmla="*/ 804081 h 4142123"/>
              <a:gd name="connsiteX65" fmla="*/ 2187523 w 3157693"/>
              <a:gd name="connsiteY65" fmla="*/ 672950 h 4142123"/>
              <a:gd name="connsiteX66" fmla="*/ 2318646 w 3157693"/>
              <a:gd name="connsiteY66" fmla="*/ 804081 h 4142123"/>
              <a:gd name="connsiteX67" fmla="*/ 1929536 w 3157693"/>
              <a:gd name="connsiteY67" fmla="*/ 365982 h 4142123"/>
              <a:gd name="connsiteX68" fmla="*/ 1933187 w 3157693"/>
              <a:gd name="connsiteY68" fmla="*/ 371110 h 4142123"/>
              <a:gd name="connsiteX69" fmla="*/ 2141513 w 3157693"/>
              <a:gd name="connsiteY69" fmla="*/ 663982 h 4142123"/>
              <a:gd name="connsiteX70" fmla="*/ 2040385 w 3157693"/>
              <a:gd name="connsiteY70" fmla="*/ 796147 h 4142123"/>
              <a:gd name="connsiteX71" fmla="*/ 1484291 w 3157693"/>
              <a:gd name="connsiteY71" fmla="*/ 816223 h 4142123"/>
              <a:gd name="connsiteX72" fmla="*/ 1337186 w 3157693"/>
              <a:gd name="connsiteY72" fmla="*/ 677175 h 4142123"/>
              <a:gd name="connsiteX73" fmla="*/ 1312081 w 3157693"/>
              <a:gd name="connsiteY73" fmla="*/ 679472 h 4142123"/>
              <a:gd name="connsiteX74" fmla="*/ 1594042 w 3157693"/>
              <a:gd name="connsiteY74" fmla="*/ 408702 h 4142123"/>
              <a:gd name="connsiteX75" fmla="*/ 1601483 w 3157693"/>
              <a:gd name="connsiteY75" fmla="*/ 401556 h 4142123"/>
              <a:gd name="connsiteX76" fmla="*/ 1724171 w 3157693"/>
              <a:gd name="connsiteY76" fmla="*/ 283733 h 4142123"/>
              <a:gd name="connsiteX77" fmla="*/ 1780815 w 3157693"/>
              <a:gd name="connsiteY77" fmla="*/ 295080 h 4142123"/>
              <a:gd name="connsiteX78" fmla="*/ 1861784 w 3157693"/>
              <a:gd name="connsiteY78" fmla="*/ 270737 h 4142123"/>
              <a:gd name="connsiteX79" fmla="*/ 1929536 w 3157693"/>
              <a:gd name="connsiteY79" fmla="*/ 365982 h 4142123"/>
              <a:gd name="connsiteX80" fmla="*/ 1780807 w 3157693"/>
              <a:gd name="connsiteY80" fmla="*/ 16409 h 4142123"/>
              <a:gd name="connsiteX81" fmla="*/ 1911937 w 3157693"/>
              <a:gd name="connsiteY81" fmla="*/ 147540 h 4142123"/>
              <a:gd name="connsiteX82" fmla="*/ 1780807 w 3157693"/>
              <a:gd name="connsiteY82" fmla="*/ 278671 h 4142123"/>
              <a:gd name="connsiteX83" fmla="*/ 1649676 w 3157693"/>
              <a:gd name="connsiteY83" fmla="*/ 147540 h 4142123"/>
              <a:gd name="connsiteX84" fmla="*/ 1780807 w 3157693"/>
              <a:gd name="connsiteY84" fmla="*/ 16409 h 4142123"/>
              <a:gd name="connsiteX85" fmla="*/ 524992 w 3157693"/>
              <a:gd name="connsiteY85" fmla="*/ 554248 h 4142123"/>
              <a:gd name="connsiteX86" fmla="*/ 656123 w 3157693"/>
              <a:gd name="connsiteY86" fmla="*/ 685379 h 4142123"/>
              <a:gd name="connsiteX87" fmla="*/ 524992 w 3157693"/>
              <a:gd name="connsiteY87" fmla="*/ 816510 h 4142123"/>
              <a:gd name="connsiteX88" fmla="*/ 393861 w 3157693"/>
              <a:gd name="connsiteY88" fmla="*/ 685379 h 4142123"/>
              <a:gd name="connsiteX89" fmla="*/ 524992 w 3157693"/>
              <a:gd name="connsiteY89" fmla="*/ 554248 h 4142123"/>
              <a:gd name="connsiteX90" fmla="*/ 812047 w 3157693"/>
              <a:gd name="connsiteY90" fmla="*/ 2270995 h 4142123"/>
              <a:gd name="connsiteX91" fmla="*/ 765036 w 3157693"/>
              <a:gd name="connsiteY91" fmla="*/ 2197721 h 4142123"/>
              <a:gd name="connsiteX92" fmla="*/ 766012 w 3157693"/>
              <a:gd name="connsiteY92" fmla="*/ 2214746 h 4142123"/>
              <a:gd name="connsiteX93" fmla="*/ 763420 w 3157693"/>
              <a:gd name="connsiteY93" fmla="*/ 2218536 h 4142123"/>
              <a:gd name="connsiteX94" fmla="*/ 801143 w 3157693"/>
              <a:gd name="connsiteY94" fmla="*/ 2310417 h 4142123"/>
              <a:gd name="connsiteX95" fmla="*/ 787073 w 3157693"/>
              <a:gd name="connsiteY95" fmla="*/ 2369193 h 4142123"/>
              <a:gd name="connsiteX96" fmla="*/ 789149 w 3157693"/>
              <a:gd name="connsiteY96" fmla="*/ 2379605 h 4142123"/>
              <a:gd name="connsiteX97" fmla="*/ 786228 w 3157693"/>
              <a:gd name="connsiteY97" fmla="*/ 2384093 h 4142123"/>
              <a:gd name="connsiteX98" fmla="*/ 785440 w 3157693"/>
              <a:gd name="connsiteY98" fmla="*/ 2384175 h 4142123"/>
              <a:gd name="connsiteX99" fmla="*/ 781740 w 3157693"/>
              <a:gd name="connsiteY99" fmla="*/ 2381172 h 4142123"/>
              <a:gd name="connsiteX100" fmla="*/ 781371 w 3157693"/>
              <a:gd name="connsiteY100" fmla="*/ 2379334 h 4142123"/>
              <a:gd name="connsiteX101" fmla="*/ 670013 w 3157693"/>
              <a:gd name="connsiteY101" fmla="*/ 2441548 h 4142123"/>
              <a:gd name="connsiteX102" fmla="*/ 538882 w 3157693"/>
              <a:gd name="connsiteY102" fmla="*/ 2310417 h 4142123"/>
              <a:gd name="connsiteX103" fmla="*/ 670013 w 3157693"/>
              <a:gd name="connsiteY103" fmla="*/ 2179294 h 4142123"/>
              <a:gd name="connsiteX104" fmla="*/ 758366 w 3157693"/>
              <a:gd name="connsiteY104" fmla="*/ 2213802 h 4142123"/>
              <a:gd name="connsiteX105" fmla="*/ 757094 w 3157693"/>
              <a:gd name="connsiteY105" fmla="*/ 2191585 h 4142123"/>
              <a:gd name="connsiteX106" fmla="*/ 670013 w 3157693"/>
              <a:gd name="connsiteY106" fmla="*/ 2162877 h 4142123"/>
              <a:gd name="connsiteX107" fmla="*/ 565242 w 3157693"/>
              <a:gd name="connsiteY107" fmla="*/ 2206681 h 4142123"/>
              <a:gd name="connsiteX108" fmla="*/ 232652 w 3157693"/>
              <a:gd name="connsiteY108" fmla="*/ 1836030 h 4142123"/>
              <a:gd name="connsiteX109" fmla="*/ 228099 w 3157693"/>
              <a:gd name="connsiteY109" fmla="*/ 1830960 h 4142123"/>
              <a:gd name="connsiteX110" fmla="*/ 208818 w 3157693"/>
              <a:gd name="connsiteY110" fmla="*/ 1809473 h 4142123"/>
              <a:gd name="connsiteX111" fmla="*/ 234482 w 3157693"/>
              <a:gd name="connsiteY111" fmla="*/ 1794368 h 4142123"/>
              <a:gd name="connsiteX112" fmla="*/ 239429 w 3157693"/>
              <a:gd name="connsiteY112" fmla="*/ 1768836 h 4142123"/>
              <a:gd name="connsiteX113" fmla="*/ 147548 w 3157693"/>
              <a:gd name="connsiteY113" fmla="*/ 1806560 h 4142123"/>
              <a:gd name="connsiteX114" fmla="*/ 16417 w 3157693"/>
              <a:gd name="connsiteY114" fmla="*/ 1675429 h 4142123"/>
              <a:gd name="connsiteX115" fmla="*/ 147548 w 3157693"/>
              <a:gd name="connsiteY115" fmla="*/ 1544298 h 4142123"/>
              <a:gd name="connsiteX116" fmla="*/ 272033 w 3157693"/>
              <a:gd name="connsiteY116" fmla="*/ 1634448 h 4142123"/>
              <a:gd name="connsiteX117" fmla="*/ 279344 w 3157693"/>
              <a:gd name="connsiteY117" fmla="*/ 1609474 h 4142123"/>
              <a:gd name="connsiteX118" fmla="*/ 158886 w 3157693"/>
              <a:gd name="connsiteY118" fmla="*/ 1528464 h 4142123"/>
              <a:gd name="connsiteX119" fmla="*/ 416800 w 3157693"/>
              <a:gd name="connsiteY119" fmla="*/ 785342 h 4142123"/>
              <a:gd name="connsiteX120" fmla="*/ 525008 w 3157693"/>
              <a:gd name="connsiteY120" fmla="*/ 832927 h 4142123"/>
              <a:gd name="connsiteX121" fmla="*/ 594073 w 3157693"/>
              <a:gd name="connsiteY121" fmla="*/ 815673 h 4142123"/>
              <a:gd name="connsiteX122" fmla="*/ 651881 w 3157693"/>
              <a:gd name="connsiteY122" fmla="*/ 948552 h 4142123"/>
              <a:gd name="connsiteX123" fmla="*/ 654588 w 3157693"/>
              <a:gd name="connsiteY123" fmla="*/ 954779 h 4142123"/>
              <a:gd name="connsiteX124" fmla="*/ 809980 w 3157693"/>
              <a:gd name="connsiteY124" fmla="*/ 1311974 h 4142123"/>
              <a:gd name="connsiteX125" fmla="*/ 825026 w 3157693"/>
              <a:gd name="connsiteY125" fmla="*/ 1305427 h 4142123"/>
              <a:gd name="connsiteX126" fmla="*/ 666632 w 3157693"/>
              <a:gd name="connsiteY126" fmla="*/ 941340 h 4142123"/>
              <a:gd name="connsiteX127" fmla="*/ 663974 w 3157693"/>
              <a:gd name="connsiteY127" fmla="*/ 935228 h 4142123"/>
              <a:gd name="connsiteX128" fmla="*/ 608233 w 3157693"/>
              <a:gd name="connsiteY128" fmla="*/ 807108 h 4142123"/>
              <a:gd name="connsiteX129" fmla="*/ 672548 w 3157693"/>
              <a:gd name="connsiteY129" fmla="*/ 685396 h 4142123"/>
              <a:gd name="connsiteX130" fmla="*/ 640575 w 3157693"/>
              <a:gd name="connsiteY130" fmla="*/ 593950 h 4142123"/>
              <a:gd name="connsiteX131" fmla="*/ 1644244 w 3157693"/>
              <a:gd name="connsiteY131" fmla="*/ 203174 h 4142123"/>
              <a:gd name="connsiteX132" fmla="*/ 1708518 w 3157693"/>
              <a:gd name="connsiteY132" fmla="*/ 276012 h 4142123"/>
              <a:gd name="connsiteX133" fmla="*/ 1571110 w 3157693"/>
              <a:gd name="connsiteY133" fmla="*/ 407964 h 4142123"/>
              <a:gd name="connsiteX134" fmla="*/ 1563095 w 3157693"/>
              <a:gd name="connsiteY134" fmla="*/ 415660 h 4142123"/>
              <a:gd name="connsiteX135" fmla="*/ 1278992 w 3157693"/>
              <a:gd name="connsiteY135" fmla="*/ 688489 h 4142123"/>
              <a:gd name="connsiteX136" fmla="*/ 932537 w 3157693"/>
              <a:gd name="connsiteY136" fmla="*/ 703421 h 4142123"/>
              <a:gd name="connsiteX137" fmla="*/ 921387 w 3157693"/>
              <a:gd name="connsiteY137" fmla="*/ 703905 h 4142123"/>
              <a:gd name="connsiteX138" fmla="*/ 669668 w 3157693"/>
              <a:gd name="connsiteY138" fmla="*/ 714751 h 4142123"/>
              <a:gd name="connsiteX139" fmla="*/ 670374 w 3157693"/>
              <a:gd name="connsiteY139" fmla="*/ 731144 h 4142123"/>
              <a:gd name="connsiteX140" fmla="*/ 898193 w 3157693"/>
              <a:gd name="connsiteY140" fmla="*/ 721331 h 4142123"/>
              <a:gd name="connsiteX141" fmla="*/ 909097 w 3157693"/>
              <a:gd name="connsiteY141" fmla="*/ 720863 h 4142123"/>
              <a:gd name="connsiteX142" fmla="*/ 1249703 w 3157693"/>
              <a:gd name="connsiteY142" fmla="*/ 706186 h 4142123"/>
              <a:gd name="connsiteX143" fmla="*/ 1189638 w 3157693"/>
              <a:gd name="connsiteY143" fmla="*/ 824723 h 4142123"/>
              <a:gd name="connsiteX144" fmla="*/ 1337178 w 3157693"/>
              <a:gd name="connsiteY144" fmla="*/ 972263 h 4142123"/>
              <a:gd name="connsiteX145" fmla="*/ 1379152 w 3157693"/>
              <a:gd name="connsiteY145" fmla="*/ 966093 h 4142123"/>
              <a:gd name="connsiteX146" fmla="*/ 1516805 w 3157693"/>
              <a:gd name="connsiteY146" fmla="*/ 1766613 h 4142123"/>
              <a:gd name="connsiteX147" fmla="*/ 1412659 w 3157693"/>
              <a:gd name="connsiteY147" fmla="*/ 1819859 h 4142123"/>
              <a:gd name="connsiteX148" fmla="*/ 1014212 w 3157693"/>
              <a:gd name="connsiteY148" fmla="*/ 1531778 h 4142123"/>
              <a:gd name="connsiteX149" fmla="*/ 1004596 w 3157693"/>
              <a:gd name="connsiteY149" fmla="*/ 1545078 h 4142123"/>
              <a:gd name="connsiteX150" fmla="*/ 1402994 w 3157693"/>
              <a:gd name="connsiteY150" fmla="*/ 1833126 h 4142123"/>
              <a:gd name="connsiteX151" fmla="*/ 1378914 w 3157693"/>
              <a:gd name="connsiteY151" fmla="*/ 1913669 h 4142123"/>
              <a:gd name="connsiteX152" fmla="*/ 1390991 w 3157693"/>
              <a:gd name="connsiteY152" fmla="*/ 1972010 h 4142123"/>
              <a:gd name="connsiteX153" fmla="*/ 812047 w 3157693"/>
              <a:gd name="connsiteY153" fmla="*/ 2270995 h 4142123"/>
              <a:gd name="connsiteX154" fmla="*/ 278671 w 3157693"/>
              <a:gd name="connsiteY154" fmla="*/ 1675421 h 4142123"/>
              <a:gd name="connsiteX155" fmla="*/ 246534 w 3157693"/>
              <a:gd name="connsiteY155" fmla="*/ 1761157 h 4142123"/>
              <a:gd name="connsiteX156" fmla="*/ 240865 w 3157693"/>
              <a:gd name="connsiteY156" fmla="*/ 1789585 h 4142123"/>
              <a:gd name="connsiteX157" fmla="*/ 295088 w 3157693"/>
              <a:gd name="connsiteY157" fmla="*/ 1675421 h 4142123"/>
              <a:gd name="connsiteX158" fmla="*/ 292791 w 3157693"/>
              <a:gd name="connsiteY158" fmla="*/ 1650340 h 4142123"/>
              <a:gd name="connsiteX159" fmla="*/ 756594 w 3157693"/>
              <a:gd name="connsiteY159" fmla="*/ 1495096 h 4142123"/>
              <a:gd name="connsiteX160" fmla="*/ 848040 w 3157693"/>
              <a:gd name="connsiteY160" fmla="*/ 1578371 h 4142123"/>
              <a:gd name="connsiteX161" fmla="*/ 699786 w 3157693"/>
              <a:gd name="connsiteY161" fmla="*/ 2162459 h 4142123"/>
              <a:gd name="connsiteX162" fmla="*/ 715686 w 3157693"/>
              <a:gd name="connsiteY162" fmla="*/ 2166495 h 4142123"/>
              <a:gd name="connsiteX163" fmla="*/ 766890 w 3157693"/>
              <a:gd name="connsiteY163" fmla="*/ 1964757 h 4142123"/>
              <a:gd name="connsiteX164" fmla="*/ 775431 w 3157693"/>
              <a:gd name="connsiteY164" fmla="*/ 1931111 h 4142123"/>
              <a:gd name="connsiteX165" fmla="*/ 786966 w 3157693"/>
              <a:gd name="connsiteY165" fmla="*/ 1885651 h 4142123"/>
              <a:gd name="connsiteX166" fmla="*/ 795294 w 3157693"/>
              <a:gd name="connsiteY166" fmla="*/ 1852833 h 4142123"/>
              <a:gd name="connsiteX167" fmla="*/ 807732 w 3157693"/>
              <a:gd name="connsiteY167" fmla="*/ 1803820 h 4142123"/>
              <a:gd name="connsiteX168" fmla="*/ 816379 w 3157693"/>
              <a:gd name="connsiteY168" fmla="*/ 1769739 h 4142123"/>
              <a:gd name="connsiteX169" fmla="*/ 827923 w 3157693"/>
              <a:gd name="connsiteY169" fmla="*/ 1724253 h 4142123"/>
              <a:gd name="connsiteX170" fmla="*/ 832296 w 3157693"/>
              <a:gd name="connsiteY170" fmla="*/ 1707024 h 4142123"/>
              <a:gd name="connsiteX171" fmla="*/ 863923 w 3157693"/>
              <a:gd name="connsiteY171" fmla="*/ 1582408 h 4142123"/>
              <a:gd name="connsiteX172" fmla="*/ 892499 w 3157693"/>
              <a:gd name="connsiteY172" fmla="*/ 1585238 h 4142123"/>
              <a:gd name="connsiteX173" fmla="*/ 1040039 w 3157693"/>
              <a:gd name="connsiteY173" fmla="*/ 1437698 h 4142123"/>
              <a:gd name="connsiteX174" fmla="*/ 892499 w 3157693"/>
              <a:gd name="connsiteY174" fmla="*/ 1290159 h 4142123"/>
              <a:gd name="connsiteX175" fmla="*/ 744960 w 3157693"/>
              <a:gd name="connsiteY175" fmla="*/ 1437698 h 4142123"/>
              <a:gd name="connsiteX176" fmla="*/ 751113 w 3157693"/>
              <a:gd name="connsiteY176" fmla="*/ 1479606 h 4142123"/>
              <a:gd name="connsiteX177" fmla="*/ 289115 w 3157693"/>
              <a:gd name="connsiteY177" fmla="*/ 1634251 h 4142123"/>
              <a:gd name="connsiteX178" fmla="*/ 283011 w 3157693"/>
              <a:gd name="connsiteY178" fmla="*/ 1617112 h 4142123"/>
              <a:gd name="connsiteX179" fmla="*/ 274938 w 3157693"/>
              <a:gd name="connsiteY179" fmla="*/ 1644909 h 4142123"/>
              <a:gd name="connsiteX180" fmla="*/ 278671 w 3157693"/>
              <a:gd name="connsiteY180" fmla="*/ 1675421 h 4142123"/>
              <a:gd name="connsiteX181" fmla="*/ 892508 w 3157693"/>
              <a:gd name="connsiteY181" fmla="*/ 1306584 h 4142123"/>
              <a:gd name="connsiteX182" fmla="*/ 1023639 w 3157693"/>
              <a:gd name="connsiteY182" fmla="*/ 1437715 h 4142123"/>
              <a:gd name="connsiteX183" fmla="*/ 903444 w 3157693"/>
              <a:gd name="connsiteY183" fmla="*/ 1568288 h 4142123"/>
              <a:gd name="connsiteX184" fmla="*/ 902131 w 3157693"/>
              <a:gd name="connsiteY184" fmla="*/ 1570684 h 4142123"/>
              <a:gd name="connsiteX185" fmla="*/ 898784 w 3157693"/>
              <a:gd name="connsiteY185" fmla="*/ 1572694 h 4142123"/>
              <a:gd name="connsiteX186" fmla="*/ 897004 w 3157693"/>
              <a:gd name="connsiteY186" fmla="*/ 1572251 h 4142123"/>
              <a:gd name="connsiteX187" fmla="*/ 895026 w 3157693"/>
              <a:gd name="connsiteY187" fmla="*/ 1568715 h 4142123"/>
              <a:gd name="connsiteX188" fmla="*/ 892508 w 3157693"/>
              <a:gd name="connsiteY188" fmla="*/ 1568846 h 4142123"/>
              <a:gd name="connsiteX189" fmla="*/ 761377 w 3157693"/>
              <a:gd name="connsiteY189" fmla="*/ 1437715 h 4142123"/>
              <a:gd name="connsiteX190" fmla="*/ 892508 w 3157693"/>
              <a:gd name="connsiteY190" fmla="*/ 1306584 h 4142123"/>
              <a:gd name="connsiteX191" fmla="*/ 3083305 w 3157693"/>
              <a:gd name="connsiteY191" fmla="*/ 2536325 h 4142123"/>
              <a:gd name="connsiteX192" fmla="*/ 3085569 w 3157693"/>
              <a:gd name="connsiteY192" fmla="*/ 2541182 h 4142123"/>
              <a:gd name="connsiteX193" fmla="*/ 3074739 w 3157693"/>
              <a:gd name="connsiteY193" fmla="*/ 2569791 h 4142123"/>
              <a:gd name="connsiteX194" fmla="*/ 3071219 w 3157693"/>
              <a:gd name="connsiteY194" fmla="*/ 2572187 h 4142123"/>
              <a:gd name="connsiteX195" fmla="*/ 3069825 w 3157693"/>
              <a:gd name="connsiteY195" fmla="*/ 2571924 h 4142123"/>
              <a:gd name="connsiteX196" fmla="*/ 3067692 w 3157693"/>
              <a:gd name="connsiteY196" fmla="*/ 2567010 h 4142123"/>
              <a:gd name="connsiteX197" fmla="*/ 3078447 w 3157693"/>
              <a:gd name="connsiteY197" fmla="*/ 2538598 h 4142123"/>
              <a:gd name="connsiteX198" fmla="*/ 3083305 w 3157693"/>
              <a:gd name="connsiteY198" fmla="*/ 2536325 h 4142123"/>
              <a:gd name="connsiteX199" fmla="*/ 1478794 w 3157693"/>
              <a:gd name="connsiteY199" fmla="*/ 3232608 h 4142123"/>
              <a:gd name="connsiteX200" fmla="*/ 1476825 w 3157693"/>
              <a:gd name="connsiteY200" fmla="*/ 3227620 h 4142123"/>
              <a:gd name="connsiteX201" fmla="*/ 1481805 w 3157693"/>
              <a:gd name="connsiteY201" fmla="*/ 3225651 h 4142123"/>
              <a:gd name="connsiteX202" fmla="*/ 1509831 w 3157693"/>
              <a:gd name="connsiteY202" fmla="*/ 3237383 h 4142123"/>
              <a:gd name="connsiteX203" fmla="*/ 1511924 w 3157693"/>
              <a:gd name="connsiteY203" fmla="*/ 3242322 h 4142123"/>
              <a:gd name="connsiteX204" fmla="*/ 1508412 w 3157693"/>
              <a:gd name="connsiteY204" fmla="*/ 3244693 h 4142123"/>
              <a:gd name="connsiteX205" fmla="*/ 1506993 w 3157693"/>
              <a:gd name="connsiteY205" fmla="*/ 3244423 h 4142123"/>
              <a:gd name="connsiteX206" fmla="*/ 1478794 w 3157693"/>
              <a:gd name="connsiteY206" fmla="*/ 3232608 h 4142123"/>
              <a:gd name="connsiteX207" fmla="*/ 1557007 w 3157693"/>
              <a:gd name="connsiteY207" fmla="*/ 3263317 h 4142123"/>
              <a:gd name="connsiteX208" fmla="*/ 1554693 w 3157693"/>
              <a:gd name="connsiteY208" fmla="*/ 3258477 h 4142123"/>
              <a:gd name="connsiteX209" fmla="*/ 1559526 w 3157693"/>
              <a:gd name="connsiteY209" fmla="*/ 3256171 h 4142123"/>
              <a:gd name="connsiteX210" fmla="*/ 1588323 w 3157693"/>
              <a:gd name="connsiteY210" fmla="*/ 3265918 h 4142123"/>
              <a:gd name="connsiteX211" fmla="*/ 1590760 w 3157693"/>
              <a:gd name="connsiteY211" fmla="*/ 3270693 h 4142123"/>
              <a:gd name="connsiteX212" fmla="*/ 1587158 w 3157693"/>
              <a:gd name="connsiteY212" fmla="*/ 3273310 h 4142123"/>
              <a:gd name="connsiteX213" fmla="*/ 1585993 w 3157693"/>
              <a:gd name="connsiteY213" fmla="*/ 3273122 h 4142123"/>
              <a:gd name="connsiteX214" fmla="*/ 1557007 w 3157693"/>
              <a:gd name="connsiteY214" fmla="*/ 3263317 h 4142123"/>
              <a:gd name="connsiteX215" fmla="*/ 3023732 w 3157693"/>
              <a:gd name="connsiteY215" fmla="*/ 1595182 h 4142123"/>
              <a:gd name="connsiteX216" fmla="*/ 3009818 w 3157693"/>
              <a:gd name="connsiteY216" fmla="*/ 1568362 h 4142123"/>
              <a:gd name="connsiteX217" fmla="*/ 3011377 w 3157693"/>
              <a:gd name="connsiteY217" fmla="*/ 1563234 h 4142123"/>
              <a:gd name="connsiteX218" fmla="*/ 3016504 w 3157693"/>
              <a:gd name="connsiteY218" fmla="*/ 1564785 h 4142123"/>
              <a:gd name="connsiteX219" fmla="*/ 3030501 w 3157693"/>
              <a:gd name="connsiteY219" fmla="*/ 1591777 h 4142123"/>
              <a:gd name="connsiteX220" fmla="*/ 3028819 w 3157693"/>
              <a:gd name="connsiteY220" fmla="*/ 1596864 h 4142123"/>
              <a:gd name="connsiteX221" fmla="*/ 3027121 w 3157693"/>
              <a:gd name="connsiteY221" fmla="*/ 1597266 h 4142123"/>
              <a:gd name="connsiteX222" fmla="*/ 3023732 w 3157693"/>
              <a:gd name="connsiteY222" fmla="*/ 1595182 h 4142123"/>
              <a:gd name="connsiteX223" fmla="*/ 1637090 w 3157693"/>
              <a:gd name="connsiteY223" fmla="*/ 3288439 h 4142123"/>
              <a:gd name="connsiteX224" fmla="*/ 1634448 w 3157693"/>
              <a:gd name="connsiteY224" fmla="*/ 3283779 h 4142123"/>
              <a:gd name="connsiteX225" fmla="*/ 1639108 w 3157693"/>
              <a:gd name="connsiteY225" fmla="*/ 3281129 h 4142123"/>
              <a:gd name="connsiteX226" fmla="*/ 1668414 w 3157693"/>
              <a:gd name="connsiteY226" fmla="*/ 3288792 h 4142123"/>
              <a:gd name="connsiteX227" fmla="*/ 1671179 w 3157693"/>
              <a:gd name="connsiteY227" fmla="*/ 3293378 h 4142123"/>
              <a:gd name="connsiteX228" fmla="*/ 1667504 w 3157693"/>
              <a:gd name="connsiteY228" fmla="*/ 3296258 h 4142123"/>
              <a:gd name="connsiteX229" fmla="*/ 1666593 w 3157693"/>
              <a:gd name="connsiteY229" fmla="*/ 3296151 h 4142123"/>
              <a:gd name="connsiteX230" fmla="*/ 1637090 w 3157693"/>
              <a:gd name="connsiteY230" fmla="*/ 3288439 h 4142123"/>
              <a:gd name="connsiteX231" fmla="*/ 3058404 w 3157693"/>
              <a:gd name="connsiteY231" fmla="*/ 1670671 h 4142123"/>
              <a:gd name="connsiteX232" fmla="*/ 3046417 w 3157693"/>
              <a:gd name="connsiteY232" fmla="*/ 1642964 h 4142123"/>
              <a:gd name="connsiteX233" fmla="*/ 3048329 w 3157693"/>
              <a:gd name="connsiteY233" fmla="*/ 1637951 h 4142123"/>
              <a:gd name="connsiteX234" fmla="*/ 3053334 w 3157693"/>
              <a:gd name="connsiteY234" fmla="*/ 1639863 h 4142123"/>
              <a:gd name="connsiteX235" fmla="*/ 3065394 w 3157693"/>
              <a:gd name="connsiteY235" fmla="*/ 1667750 h 4142123"/>
              <a:gd name="connsiteX236" fmla="*/ 3063360 w 3157693"/>
              <a:gd name="connsiteY236" fmla="*/ 1672705 h 4142123"/>
              <a:gd name="connsiteX237" fmla="*/ 3061899 w 3157693"/>
              <a:gd name="connsiteY237" fmla="*/ 1673001 h 4142123"/>
              <a:gd name="connsiteX238" fmla="*/ 3058404 w 3157693"/>
              <a:gd name="connsiteY238" fmla="*/ 1670671 h 4142123"/>
              <a:gd name="connsiteX239" fmla="*/ 3052152 w 3157693"/>
              <a:gd name="connsiteY239" fmla="*/ 2614078 h 4142123"/>
              <a:gd name="connsiteX240" fmla="*/ 3054072 w 3157693"/>
              <a:gd name="connsiteY240" fmla="*/ 2619091 h 4142123"/>
              <a:gd name="connsiteX241" fmla="*/ 3041257 w 3157693"/>
              <a:gd name="connsiteY241" fmla="*/ 2646847 h 4142123"/>
              <a:gd name="connsiteX242" fmla="*/ 3037836 w 3157693"/>
              <a:gd name="connsiteY242" fmla="*/ 2648996 h 4142123"/>
              <a:gd name="connsiteX243" fmla="*/ 3036203 w 3157693"/>
              <a:gd name="connsiteY243" fmla="*/ 2648627 h 4142123"/>
              <a:gd name="connsiteX244" fmla="*/ 3034423 w 3157693"/>
              <a:gd name="connsiteY244" fmla="*/ 2643573 h 4142123"/>
              <a:gd name="connsiteX245" fmla="*/ 3047148 w 3157693"/>
              <a:gd name="connsiteY245" fmla="*/ 2615998 h 4142123"/>
              <a:gd name="connsiteX246" fmla="*/ 3052152 w 3157693"/>
              <a:gd name="connsiteY246" fmla="*/ 2614078 h 4142123"/>
              <a:gd name="connsiteX247" fmla="*/ 1285006 w 3157693"/>
              <a:gd name="connsiteY247" fmla="*/ 3126238 h 4142123"/>
              <a:gd name="connsiteX248" fmla="*/ 1259942 w 3157693"/>
              <a:gd name="connsiteY248" fmla="*/ 3108837 h 4142123"/>
              <a:gd name="connsiteX249" fmla="*/ 1259056 w 3157693"/>
              <a:gd name="connsiteY249" fmla="*/ 3103553 h 4142123"/>
              <a:gd name="connsiteX250" fmla="*/ 1264339 w 3157693"/>
              <a:gd name="connsiteY250" fmla="*/ 3102667 h 4142123"/>
              <a:gd name="connsiteX251" fmla="*/ 1289256 w 3157693"/>
              <a:gd name="connsiteY251" fmla="*/ 3119970 h 4142123"/>
              <a:gd name="connsiteX252" fmla="*/ 1290273 w 3157693"/>
              <a:gd name="connsiteY252" fmla="*/ 3125229 h 4142123"/>
              <a:gd name="connsiteX253" fmla="*/ 1287131 w 3157693"/>
              <a:gd name="connsiteY253" fmla="*/ 3126895 h 4142123"/>
              <a:gd name="connsiteX254" fmla="*/ 1285006 w 3157693"/>
              <a:gd name="connsiteY254" fmla="*/ 3126238 h 4142123"/>
              <a:gd name="connsiteX255" fmla="*/ 1402977 w 3157693"/>
              <a:gd name="connsiteY255" fmla="*/ 3196476 h 4142123"/>
              <a:gd name="connsiteX256" fmla="*/ 1401369 w 3157693"/>
              <a:gd name="connsiteY256" fmla="*/ 3191373 h 4142123"/>
              <a:gd name="connsiteX257" fmla="*/ 1406481 w 3157693"/>
              <a:gd name="connsiteY257" fmla="*/ 3189757 h 4142123"/>
              <a:gd name="connsiteX258" fmla="*/ 1433596 w 3157693"/>
              <a:gd name="connsiteY258" fmla="*/ 3203433 h 4142123"/>
              <a:gd name="connsiteX259" fmla="*/ 1435336 w 3157693"/>
              <a:gd name="connsiteY259" fmla="*/ 3208504 h 4142123"/>
              <a:gd name="connsiteX260" fmla="*/ 1431931 w 3157693"/>
              <a:gd name="connsiteY260" fmla="*/ 3210629 h 4142123"/>
              <a:gd name="connsiteX261" fmla="*/ 1430273 w 3157693"/>
              <a:gd name="connsiteY261" fmla="*/ 3210243 h 4142123"/>
              <a:gd name="connsiteX262" fmla="*/ 1402977 w 3157693"/>
              <a:gd name="connsiteY262" fmla="*/ 3196476 h 4142123"/>
              <a:gd name="connsiteX263" fmla="*/ 2983834 w 3157693"/>
              <a:gd name="connsiteY263" fmla="*/ 1522253 h 4142123"/>
              <a:gd name="connsiteX264" fmla="*/ 2968074 w 3157693"/>
              <a:gd name="connsiteY264" fmla="*/ 1496442 h 4142123"/>
              <a:gd name="connsiteX265" fmla="*/ 2969272 w 3157693"/>
              <a:gd name="connsiteY265" fmla="*/ 1491224 h 4142123"/>
              <a:gd name="connsiteX266" fmla="*/ 2974498 w 3157693"/>
              <a:gd name="connsiteY266" fmla="*/ 1492422 h 4142123"/>
              <a:gd name="connsiteX267" fmla="*/ 2990349 w 3157693"/>
              <a:gd name="connsiteY267" fmla="*/ 1518389 h 4142123"/>
              <a:gd name="connsiteX268" fmla="*/ 2989028 w 3157693"/>
              <a:gd name="connsiteY268" fmla="*/ 1523582 h 4142123"/>
              <a:gd name="connsiteX269" fmla="*/ 2987100 w 3157693"/>
              <a:gd name="connsiteY269" fmla="*/ 1524115 h 4142123"/>
              <a:gd name="connsiteX270" fmla="*/ 2983834 w 3157693"/>
              <a:gd name="connsiteY270" fmla="*/ 1522253 h 4142123"/>
              <a:gd name="connsiteX271" fmla="*/ 1217181 w 3157693"/>
              <a:gd name="connsiteY271" fmla="*/ 3076881 h 4142123"/>
              <a:gd name="connsiteX272" fmla="*/ 1193396 w 3157693"/>
              <a:gd name="connsiteY272" fmla="*/ 3057781 h 4142123"/>
              <a:gd name="connsiteX273" fmla="*/ 1192879 w 3157693"/>
              <a:gd name="connsiteY273" fmla="*/ 3052448 h 4142123"/>
              <a:gd name="connsiteX274" fmla="*/ 1198212 w 3157693"/>
              <a:gd name="connsiteY274" fmla="*/ 3051939 h 4142123"/>
              <a:gd name="connsiteX275" fmla="*/ 1221849 w 3157693"/>
              <a:gd name="connsiteY275" fmla="*/ 3070916 h 4142123"/>
              <a:gd name="connsiteX276" fmla="*/ 1222497 w 3157693"/>
              <a:gd name="connsiteY276" fmla="*/ 3076232 h 4142123"/>
              <a:gd name="connsiteX277" fmla="*/ 1219511 w 3157693"/>
              <a:gd name="connsiteY277" fmla="*/ 3077693 h 4142123"/>
              <a:gd name="connsiteX278" fmla="*/ 1217181 w 3157693"/>
              <a:gd name="connsiteY278" fmla="*/ 3076881 h 4142123"/>
              <a:gd name="connsiteX279" fmla="*/ 3015618 w 3157693"/>
              <a:gd name="connsiteY279" fmla="*/ 2689411 h 4142123"/>
              <a:gd name="connsiteX280" fmla="*/ 3017177 w 3157693"/>
              <a:gd name="connsiteY280" fmla="*/ 2694539 h 4142123"/>
              <a:gd name="connsiteX281" fmla="*/ 3002467 w 3157693"/>
              <a:gd name="connsiteY281" fmla="*/ 2721302 h 4142123"/>
              <a:gd name="connsiteX282" fmla="*/ 2999168 w 3157693"/>
              <a:gd name="connsiteY282" fmla="*/ 2723221 h 4142123"/>
              <a:gd name="connsiteX283" fmla="*/ 2997306 w 3157693"/>
              <a:gd name="connsiteY283" fmla="*/ 2722729 h 4142123"/>
              <a:gd name="connsiteX284" fmla="*/ 2995870 w 3157693"/>
              <a:gd name="connsiteY284" fmla="*/ 2717560 h 4142123"/>
              <a:gd name="connsiteX285" fmla="*/ 3010490 w 3157693"/>
              <a:gd name="connsiteY285" fmla="*/ 2690962 h 4142123"/>
              <a:gd name="connsiteX286" fmla="*/ 3015618 w 3157693"/>
              <a:gd name="connsiteY286" fmla="*/ 2689411 h 4142123"/>
              <a:gd name="connsiteX287" fmla="*/ 1718634 w 3157693"/>
              <a:gd name="connsiteY287" fmla="*/ 3307826 h 4142123"/>
              <a:gd name="connsiteX288" fmla="*/ 1715664 w 3157693"/>
              <a:gd name="connsiteY288" fmla="*/ 3303363 h 4142123"/>
              <a:gd name="connsiteX289" fmla="*/ 1720127 w 3157693"/>
              <a:gd name="connsiteY289" fmla="*/ 3300393 h 4142123"/>
              <a:gd name="connsiteX290" fmla="*/ 1749900 w 3157693"/>
              <a:gd name="connsiteY290" fmla="*/ 3305988 h 4142123"/>
              <a:gd name="connsiteX291" fmla="*/ 1752985 w 3157693"/>
              <a:gd name="connsiteY291" fmla="*/ 3310369 h 4142123"/>
              <a:gd name="connsiteX292" fmla="*/ 1749261 w 3157693"/>
              <a:gd name="connsiteY292" fmla="*/ 3313504 h 4142123"/>
              <a:gd name="connsiteX293" fmla="*/ 1748604 w 3157693"/>
              <a:gd name="connsiteY293" fmla="*/ 3313446 h 4142123"/>
              <a:gd name="connsiteX294" fmla="*/ 1718634 w 3157693"/>
              <a:gd name="connsiteY294" fmla="*/ 3307826 h 4142123"/>
              <a:gd name="connsiteX295" fmla="*/ 3117648 w 3157693"/>
              <a:gd name="connsiteY295" fmla="*/ 2407976 h 4142123"/>
              <a:gd name="connsiteX296" fmla="*/ 3124294 w 3157693"/>
              <a:gd name="connsiteY296" fmla="*/ 2378415 h 4142123"/>
              <a:gd name="connsiteX297" fmla="*/ 3128781 w 3157693"/>
              <a:gd name="connsiteY297" fmla="*/ 2375494 h 4142123"/>
              <a:gd name="connsiteX298" fmla="*/ 3131702 w 3157693"/>
              <a:gd name="connsiteY298" fmla="*/ 2379990 h 4142123"/>
              <a:gd name="connsiteX299" fmla="*/ 3125016 w 3157693"/>
              <a:gd name="connsiteY299" fmla="*/ 2409748 h 4142123"/>
              <a:gd name="connsiteX300" fmla="*/ 3121332 w 3157693"/>
              <a:gd name="connsiteY300" fmla="*/ 2412652 h 4142123"/>
              <a:gd name="connsiteX301" fmla="*/ 3120454 w 3157693"/>
              <a:gd name="connsiteY301" fmla="*/ 2412546 h 4142123"/>
              <a:gd name="connsiteX302" fmla="*/ 3117648 w 3157693"/>
              <a:gd name="connsiteY302" fmla="*/ 2407976 h 4142123"/>
              <a:gd name="connsiteX303" fmla="*/ 3111495 w 3157693"/>
              <a:gd name="connsiteY303" fmla="*/ 2461329 h 4142123"/>
              <a:gd name="connsiteX304" fmla="*/ 3102733 w 3157693"/>
              <a:gd name="connsiteY304" fmla="*/ 2490528 h 4142123"/>
              <a:gd name="connsiteX305" fmla="*/ 3099123 w 3157693"/>
              <a:gd name="connsiteY305" fmla="*/ 2493186 h 4142123"/>
              <a:gd name="connsiteX306" fmla="*/ 3097990 w 3157693"/>
              <a:gd name="connsiteY306" fmla="*/ 2493006 h 4142123"/>
              <a:gd name="connsiteX307" fmla="*/ 3095513 w 3157693"/>
              <a:gd name="connsiteY307" fmla="*/ 2488264 h 4142123"/>
              <a:gd name="connsiteX308" fmla="*/ 3104218 w 3157693"/>
              <a:gd name="connsiteY308" fmla="*/ 2459245 h 4142123"/>
              <a:gd name="connsiteX309" fmla="*/ 3108902 w 3157693"/>
              <a:gd name="connsiteY309" fmla="*/ 2456644 h 4142123"/>
              <a:gd name="connsiteX310" fmla="*/ 3111495 w 3157693"/>
              <a:gd name="connsiteY310" fmla="*/ 2461329 h 4142123"/>
              <a:gd name="connsiteX311" fmla="*/ 3111577 w 3157693"/>
              <a:gd name="connsiteY311" fmla="*/ 1828277 h 4142123"/>
              <a:gd name="connsiteX312" fmla="*/ 3103553 w 3157693"/>
              <a:gd name="connsiteY312" fmla="*/ 1799069 h 4142123"/>
              <a:gd name="connsiteX313" fmla="*/ 3106146 w 3157693"/>
              <a:gd name="connsiteY313" fmla="*/ 1794377 h 4142123"/>
              <a:gd name="connsiteX314" fmla="*/ 3110839 w 3157693"/>
              <a:gd name="connsiteY314" fmla="*/ 1796969 h 4142123"/>
              <a:gd name="connsiteX315" fmla="*/ 3118903 w 3157693"/>
              <a:gd name="connsiteY315" fmla="*/ 1826374 h 4142123"/>
              <a:gd name="connsiteX316" fmla="*/ 3116196 w 3157693"/>
              <a:gd name="connsiteY316" fmla="*/ 1830993 h 4142123"/>
              <a:gd name="connsiteX317" fmla="*/ 3115244 w 3157693"/>
              <a:gd name="connsiteY317" fmla="*/ 1831116 h 4142123"/>
              <a:gd name="connsiteX318" fmla="*/ 3111577 w 3157693"/>
              <a:gd name="connsiteY318" fmla="*/ 1828277 h 4142123"/>
              <a:gd name="connsiteX319" fmla="*/ 3133458 w 3157693"/>
              <a:gd name="connsiteY319" fmla="*/ 1912651 h 4142123"/>
              <a:gd name="connsiteX320" fmla="*/ 3129741 w 3157693"/>
              <a:gd name="connsiteY320" fmla="*/ 1909558 h 4142123"/>
              <a:gd name="connsiteX321" fmla="*/ 3123785 w 3157693"/>
              <a:gd name="connsiteY321" fmla="*/ 1879850 h 4142123"/>
              <a:gd name="connsiteX322" fmla="*/ 3126698 w 3157693"/>
              <a:gd name="connsiteY322" fmla="*/ 1875354 h 4142123"/>
              <a:gd name="connsiteX323" fmla="*/ 3131194 w 3157693"/>
              <a:gd name="connsiteY323" fmla="*/ 1878267 h 4142123"/>
              <a:gd name="connsiteX324" fmla="*/ 3137183 w 3157693"/>
              <a:gd name="connsiteY324" fmla="*/ 1908163 h 4142123"/>
              <a:gd name="connsiteX325" fmla="*/ 3134155 w 3157693"/>
              <a:gd name="connsiteY325" fmla="*/ 1912586 h 4142123"/>
              <a:gd name="connsiteX326" fmla="*/ 3133458 w 3157693"/>
              <a:gd name="connsiteY326" fmla="*/ 1912651 h 4142123"/>
              <a:gd name="connsiteX327" fmla="*/ 1801334 w 3157693"/>
              <a:gd name="connsiteY327" fmla="*/ 3321454 h 4142123"/>
              <a:gd name="connsiteX328" fmla="*/ 1798060 w 3157693"/>
              <a:gd name="connsiteY328" fmla="*/ 3317204 h 4142123"/>
              <a:gd name="connsiteX329" fmla="*/ 1802302 w 3157693"/>
              <a:gd name="connsiteY329" fmla="*/ 3313930 h 4142123"/>
              <a:gd name="connsiteX330" fmla="*/ 1832396 w 3157693"/>
              <a:gd name="connsiteY330" fmla="*/ 3317434 h 4142123"/>
              <a:gd name="connsiteX331" fmla="*/ 1835776 w 3157693"/>
              <a:gd name="connsiteY331" fmla="*/ 3321593 h 4142123"/>
              <a:gd name="connsiteX332" fmla="*/ 1832010 w 3157693"/>
              <a:gd name="connsiteY332" fmla="*/ 3324990 h 4142123"/>
              <a:gd name="connsiteX333" fmla="*/ 1831616 w 3157693"/>
              <a:gd name="connsiteY333" fmla="*/ 3324965 h 4142123"/>
              <a:gd name="connsiteX334" fmla="*/ 1801334 w 3157693"/>
              <a:gd name="connsiteY334" fmla="*/ 3321454 h 4142123"/>
              <a:gd name="connsiteX335" fmla="*/ 3150605 w 3157693"/>
              <a:gd name="connsiteY335" fmla="*/ 2040632 h 4142123"/>
              <a:gd name="connsiteX336" fmla="*/ 3154650 w 3157693"/>
              <a:gd name="connsiteY336" fmla="*/ 2044135 h 4142123"/>
              <a:gd name="connsiteX337" fmla="*/ 3156422 w 3157693"/>
              <a:gd name="connsiteY337" fmla="*/ 2074581 h 4142123"/>
              <a:gd name="connsiteX338" fmla="*/ 3152812 w 3157693"/>
              <a:gd name="connsiteY338" fmla="*/ 2078536 h 4142123"/>
              <a:gd name="connsiteX339" fmla="*/ 3152640 w 3157693"/>
              <a:gd name="connsiteY339" fmla="*/ 2078536 h 4142123"/>
              <a:gd name="connsiteX340" fmla="*/ 3148858 w 3157693"/>
              <a:gd name="connsiteY340" fmla="*/ 2074918 h 4142123"/>
              <a:gd name="connsiteX341" fmla="*/ 3147086 w 3157693"/>
              <a:gd name="connsiteY341" fmla="*/ 2044676 h 4142123"/>
              <a:gd name="connsiteX342" fmla="*/ 3150605 w 3157693"/>
              <a:gd name="connsiteY342" fmla="*/ 2040632 h 4142123"/>
              <a:gd name="connsiteX343" fmla="*/ 3148201 w 3157693"/>
              <a:gd name="connsiteY343" fmla="*/ 2247858 h 4142123"/>
              <a:gd name="connsiteX344" fmla="*/ 3144780 w 3157693"/>
              <a:gd name="connsiteY344" fmla="*/ 2243732 h 4142123"/>
              <a:gd name="connsiteX345" fmla="*/ 3147241 w 3157693"/>
              <a:gd name="connsiteY345" fmla="*/ 2213540 h 4142123"/>
              <a:gd name="connsiteX346" fmla="*/ 3151278 w 3157693"/>
              <a:gd name="connsiteY346" fmla="*/ 2210020 h 4142123"/>
              <a:gd name="connsiteX347" fmla="*/ 3154798 w 3157693"/>
              <a:gd name="connsiteY347" fmla="*/ 2214065 h 4142123"/>
              <a:gd name="connsiteX348" fmla="*/ 3152320 w 3157693"/>
              <a:gd name="connsiteY348" fmla="*/ 2244454 h 4142123"/>
              <a:gd name="connsiteX349" fmla="*/ 3148554 w 3157693"/>
              <a:gd name="connsiteY349" fmla="*/ 2247883 h 4142123"/>
              <a:gd name="connsiteX350" fmla="*/ 3148201 w 3157693"/>
              <a:gd name="connsiteY350" fmla="*/ 2247858 h 4142123"/>
              <a:gd name="connsiteX351" fmla="*/ 3153526 w 3157693"/>
              <a:gd name="connsiteY351" fmla="*/ 2164477 h 4142123"/>
              <a:gd name="connsiteX352" fmla="*/ 3153427 w 3157693"/>
              <a:gd name="connsiteY352" fmla="*/ 2164477 h 4142123"/>
              <a:gd name="connsiteX353" fmla="*/ 3149736 w 3157693"/>
              <a:gd name="connsiteY353" fmla="*/ 2160588 h 4142123"/>
              <a:gd name="connsiteX354" fmla="*/ 3150113 w 3157693"/>
              <a:gd name="connsiteY354" fmla="*/ 2130298 h 4142123"/>
              <a:gd name="connsiteX355" fmla="*/ 3150113 w 3157693"/>
              <a:gd name="connsiteY355" fmla="*/ 2127918 h 4142123"/>
              <a:gd name="connsiteX356" fmla="*/ 3153903 w 3157693"/>
              <a:gd name="connsiteY356" fmla="*/ 2124128 h 4142123"/>
              <a:gd name="connsiteX357" fmla="*/ 3157694 w 3157693"/>
              <a:gd name="connsiteY357" fmla="*/ 2127918 h 4142123"/>
              <a:gd name="connsiteX358" fmla="*/ 3157694 w 3157693"/>
              <a:gd name="connsiteY358" fmla="*/ 2130298 h 4142123"/>
              <a:gd name="connsiteX359" fmla="*/ 3157316 w 3157693"/>
              <a:gd name="connsiteY359" fmla="*/ 2160777 h 4142123"/>
              <a:gd name="connsiteX360" fmla="*/ 3153526 w 3157693"/>
              <a:gd name="connsiteY360" fmla="*/ 2164477 h 4142123"/>
              <a:gd name="connsiteX361" fmla="*/ 3145822 w 3157693"/>
              <a:gd name="connsiteY361" fmla="*/ 1960803 h 4142123"/>
              <a:gd name="connsiteX362" fmla="*/ 3149711 w 3157693"/>
              <a:gd name="connsiteY362" fmla="*/ 1991036 h 4142123"/>
              <a:gd name="connsiteX363" fmla="*/ 3146380 w 3157693"/>
              <a:gd name="connsiteY363" fmla="*/ 1995237 h 4142123"/>
              <a:gd name="connsiteX364" fmla="*/ 3145937 w 3157693"/>
              <a:gd name="connsiteY364" fmla="*/ 1995261 h 4142123"/>
              <a:gd name="connsiteX365" fmla="*/ 3142179 w 3157693"/>
              <a:gd name="connsiteY365" fmla="*/ 1991906 h 4142123"/>
              <a:gd name="connsiteX366" fmla="*/ 3138323 w 3157693"/>
              <a:gd name="connsiteY366" fmla="*/ 1961853 h 4142123"/>
              <a:gd name="connsiteX367" fmla="*/ 3141539 w 3157693"/>
              <a:gd name="connsiteY367" fmla="*/ 1957570 h 4142123"/>
              <a:gd name="connsiteX368" fmla="*/ 3145822 w 3157693"/>
              <a:gd name="connsiteY368" fmla="*/ 1960803 h 4142123"/>
              <a:gd name="connsiteX369" fmla="*/ 3087727 w 3157693"/>
              <a:gd name="connsiteY369" fmla="*/ 1748481 h 4142123"/>
              <a:gd name="connsiteX370" fmla="*/ 3077668 w 3157693"/>
              <a:gd name="connsiteY370" fmla="*/ 1719897 h 4142123"/>
              <a:gd name="connsiteX371" fmla="*/ 3079924 w 3157693"/>
              <a:gd name="connsiteY371" fmla="*/ 1715040 h 4142123"/>
              <a:gd name="connsiteX372" fmla="*/ 3084789 w 3157693"/>
              <a:gd name="connsiteY372" fmla="*/ 1717296 h 4142123"/>
              <a:gd name="connsiteX373" fmla="*/ 3094906 w 3157693"/>
              <a:gd name="connsiteY373" fmla="*/ 1746061 h 4142123"/>
              <a:gd name="connsiteX374" fmla="*/ 3092526 w 3157693"/>
              <a:gd name="connsiteY374" fmla="*/ 1750860 h 4142123"/>
              <a:gd name="connsiteX375" fmla="*/ 3091312 w 3157693"/>
              <a:gd name="connsiteY375" fmla="*/ 1751057 h 4142123"/>
              <a:gd name="connsiteX376" fmla="*/ 3087727 w 3157693"/>
              <a:gd name="connsiteY376" fmla="*/ 1748481 h 4142123"/>
              <a:gd name="connsiteX377" fmla="*/ 3134082 w 3157693"/>
              <a:gd name="connsiteY377" fmla="*/ 2326326 h 4142123"/>
              <a:gd name="connsiteX378" fmla="*/ 3138643 w 3157693"/>
              <a:gd name="connsiteY378" fmla="*/ 2296371 h 4142123"/>
              <a:gd name="connsiteX379" fmla="*/ 3142918 w 3157693"/>
              <a:gd name="connsiteY379" fmla="*/ 2293147 h 4142123"/>
              <a:gd name="connsiteX380" fmla="*/ 3146142 w 3157693"/>
              <a:gd name="connsiteY380" fmla="*/ 2297421 h 4142123"/>
              <a:gd name="connsiteX381" fmla="*/ 3141548 w 3157693"/>
              <a:gd name="connsiteY381" fmla="*/ 2327564 h 4142123"/>
              <a:gd name="connsiteX382" fmla="*/ 3137815 w 3157693"/>
              <a:gd name="connsiteY382" fmla="*/ 2330731 h 4142123"/>
              <a:gd name="connsiteX383" fmla="*/ 3137183 w 3157693"/>
              <a:gd name="connsiteY383" fmla="*/ 2330682 h 4142123"/>
              <a:gd name="connsiteX384" fmla="*/ 3134082 w 3157693"/>
              <a:gd name="connsiteY384" fmla="*/ 2326326 h 4142123"/>
              <a:gd name="connsiteX385" fmla="*/ 1329909 w 3157693"/>
              <a:gd name="connsiteY385" fmla="*/ 3155151 h 4142123"/>
              <a:gd name="connsiteX386" fmla="*/ 1328662 w 3157693"/>
              <a:gd name="connsiteY386" fmla="*/ 3149941 h 4142123"/>
              <a:gd name="connsiteX387" fmla="*/ 1333872 w 3157693"/>
              <a:gd name="connsiteY387" fmla="*/ 3148685 h 4142123"/>
              <a:gd name="connsiteX388" fmla="*/ 1359945 w 3157693"/>
              <a:gd name="connsiteY388" fmla="*/ 3164216 h 4142123"/>
              <a:gd name="connsiteX389" fmla="*/ 1361324 w 3157693"/>
              <a:gd name="connsiteY389" fmla="*/ 3169385 h 4142123"/>
              <a:gd name="connsiteX390" fmla="*/ 1358042 w 3157693"/>
              <a:gd name="connsiteY390" fmla="*/ 3171280 h 4142123"/>
              <a:gd name="connsiteX391" fmla="*/ 1356147 w 3157693"/>
              <a:gd name="connsiteY391" fmla="*/ 3170772 h 4142123"/>
              <a:gd name="connsiteX392" fmla="*/ 1329909 w 3157693"/>
              <a:gd name="connsiteY392" fmla="*/ 3155151 h 4142123"/>
              <a:gd name="connsiteX393" fmla="*/ 1943418 w 3157693"/>
              <a:gd name="connsiteY393" fmla="*/ 929272 h 4142123"/>
              <a:gd name="connsiteX394" fmla="*/ 1947249 w 3157693"/>
              <a:gd name="connsiteY394" fmla="*/ 933021 h 4142123"/>
              <a:gd name="connsiteX395" fmla="*/ 1943500 w 3157693"/>
              <a:gd name="connsiteY395" fmla="*/ 936852 h 4142123"/>
              <a:gd name="connsiteX396" fmla="*/ 1913242 w 3157693"/>
              <a:gd name="connsiteY396" fmla="*/ 937558 h 4142123"/>
              <a:gd name="connsiteX397" fmla="*/ 1913103 w 3157693"/>
              <a:gd name="connsiteY397" fmla="*/ 937558 h 4142123"/>
              <a:gd name="connsiteX398" fmla="*/ 1909320 w 3157693"/>
              <a:gd name="connsiteY398" fmla="*/ 933899 h 4142123"/>
              <a:gd name="connsiteX399" fmla="*/ 1912971 w 3157693"/>
              <a:gd name="connsiteY399" fmla="*/ 929985 h 4142123"/>
              <a:gd name="connsiteX400" fmla="*/ 1943418 w 3157693"/>
              <a:gd name="connsiteY400" fmla="*/ 929272 h 4142123"/>
              <a:gd name="connsiteX401" fmla="*/ 2027218 w 3157693"/>
              <a:gd name="connsiteY401" fmla="*/ 931241 h 4142123"/>
              <a:gd name="connsiteX402" fmla="*/ 2030778 w 3157693"/>
              <a:gd name="connsiteY402" fmla="*/ 935236 h 4142123"/>
              <a:gd name="connsiteX403" fmla="*/ 2026996 w 3157693"/>
              <a:gd name="connsiteY403" fmla="*/ 938805 h 4142123"/>
              <a:gd name="connsiteX404" fmla="*/ 2026774 w 3157693"/>
              <a:gd name="connsiteY404" fmla="*/ 938797 h 4142123"/>
              <a:gd name="connsiteX405" fmla="*/ 1996508 w 3157693"/>
              <a:gd name="connsiteY405" fmla="*/ 937427 h 4142123"/>
              <a:gd name="connsiteX406" fmla="*/ 1992849 w 3157693"/>
              <a:gd name="connsiteY406" fmla="*/ 933513 h 4142123"/>
              <a:gd name="connsiteX407" fmla="*/ 1996640 w 3157693"/>
              <a:gd name="connsiteY407" fmla="*/ 929854 h 4142123"/>
              <a:gd name="connsiteX408" fmla="*/ 1996763 w 3157693"/>
              <a:gd name="connsiteY408" fmla="*/ 929854 h 4142123"/>
              <a:gd name="connsiteX409" fmla="*/ 2027218 w 3157693"/>
              <a:gd name="connsiteY409" fmla="*/ 931241 h 4142123"/>
              <a:gd name="connsiteX410" fmla="*/ 1776450 w 3157693"/>
              <a:gd name="connsiteY410" fmla="*/ 942620 h 4142123"/>
              <a:gd name="connsiteX411" fmla="*/ 1780757 w 3157693"/>
              <a:gd name="connsiteY411" fmla="*/ 945804 h 4142123"/>
              <a:gd name="connsiteX412" fmla="*/ 1777574 w 3157693"/>
              <a:gd name="connsiteY412" fmla="*/ 950111 h 4142123"/>
              <a:gd name="connsiteX413" fmla="*/ 1747677 w 3157693"/>
              <a:gd name="connsiteY413" fmla="*/ 954992 h 4142123"/>
              <a:gd name="connsiteX414" fmla="*/ 1747013 w 3157693"/>
              <a:gd name="connsiteY414" fmla="*/ 955050 h 4142123"/>
              <a:gd name="connsiteX415" fmla="*/ 1743288 w 3157693"/>
              <a:gd name="connsiteY415" fmla="*/ 951924 h 4142123"/>
              <a:gd name="connsiteX416" fmla="*/ 1746356 w 3157693"/>
              <a:gd name="connsiteY416" fmla="*/ 947535 h 4142123"/>
              <a:gd name="connsiteX417" fmla="*/ 1776450 w 3157693"/>
              <a:gd name="connsiteY417" fmla="*/ 942620 h 4142123"/>
              <a:gd name="connsiteX418" fmla="*/ 1859716 w 3157693"/>
              <a:gd name="connsiteY418" fmla="*/ 933054 h 4142123"/>
              <a:gd name="connsiteX419" fmla="*/ 1863794 w 3157693"/>
              <a:gd name="connsiteY419" fmla="*/ 936524 h 4142123"/>
              <a:gd name="connsiteX420" fmla="*/ 1860315 w 3157693"/>
              <a:gd name="connsiteY420" fmla="*/ 940602 h 4142123"/>
              <a:gd name="connsiteX421" fmla="*/ 1830148 w 3157693"/>
              <a:gd name="connsiteY421" fmla="*/ 943391 h 4142123"/>
              <a:gd name="connsiteX422" fmla="*/ 1829746 w 3157693"/>
              <a:gd name="connsiteY422" fmla="*/ 943416 h 4142123"/>
              <a:gd name="connsiteX423" fmla="*/ 1825980 w 3157693"/>
              <a:gd name="connsiteY423" fmla="*/ 940019 h 4142123"/>
              <a:gd name="connsiteX424" fmla="*/ 1829352 w 3157693"/>
              <a:gd name="connsiteY424" fmla="*/ 935860 h 4142123"/>
              <a:gd name="connsiteX425" fmla="*/ 1859716 w 3157693"/>
              <a:gd name="connsiteY425" fmla="*/ 933054 h 4142123"/>
              <a:gd name="connsiteX426" fmla="*/ 2509152 w 3157693"/>
              <a:gd name="connsiteY426" fmla="*/ 1063569 h 4142123"/>
              <a:gd name="connsiteX427" fmla="*/ 2510769 w 3157693"/>
              <a:gd name="connsiteY427" fmla="*/ 1068681 h 4142123"/>
              <a:gd name="connsiteX428" fmla="*/ 2507413 w 3157693"/>
              <a:gd name="connsiteY428" fmla="*/ 1070724 h 4142123"/>
              <a:gd name="connsiteX429" fmla="*/ 2505665 w 3157693"/>
              <a:gd name="connsiteY429" fmla="*/ 1070297 h 4142123"/>
              <a:gd name="connsiteX430" fmla="*/ 2478542 w 3157693"/>
              <a:gd name="connsiteY430" fmla="*/ 1056653 h 4142123"/>
              <a:gd name="connsiteX431" fmla="*/ 2476794 w 3157693"/>
              <a:gd name="connsiteY431" fmla="*/ 1051591 h 4142123"/>
              <a:gd name="connsiteX432" fmla="*/ 2481856 w 3157693"/>
              <a:gd name="connsiteY432" fmla="*/ 1049844 h 4142123"/>
              <a:gd name="connsiteX433" fmla="*/ 2509152 w 3157693"/>
              <a:gd name="connsiteY433" fmla="*/ 1063569 h 4142123"/>
              <a:gd name="connsiteX434" fmla="*/ 2355049 w 3157693"/>
              <a:gd name="connsiteY434" fmla="*/ 996876 h 4142123"/>
              <a:gd name="connsiteX435" fmla="*/ 2357363 w 3157693"/>
              <a:gd name="connsiteY435" fmla="*/ 1001700 h 4142123"/>
              <a:gd name="connsiteX436" fmla="*/ 2353786 w 3157693"/>
              <a:gd name="connsiteY436" fmla="*/ 1004235 h 4142123"/>
              <a:gd name="connsiteX437" fmla="*/ 2352530 w 3157693"/>
              <a:gd name="connsiteY437" fmla="*/ 1004022 h 4142123"/>
              <a:gd name="connsiteX438" fmla="*/ 2323725 w 3157693"/>
              <a:gd name="connsiteY438" fmla="*/ 994308 h 4142123"/>
              <a:gd name="connsiteX439" fmla="*/ 2321280 w 3157693"/>
              <a:gd name="connsiteY439" fmla="*/ 989541 h 4142123"/>
              <a:gd name="connsiteX440" fmla="*/ 2326047 w 3157693"/>
              <a:gd name="connsiteY440" fmla="*/ 987104 h 4142123"/>
              <a:gd name="connsiteX441" fmla="*/ 2355049 w 3157693"/>
              <a:gd name="connsiteY441" fmla="*/ 996876 h 4142123"/>
              <a:gd name="connsiteX442" fmla="*/ 2274941 w 3157693"/>
              <a:gd name="connsiteY442" fmla="*/ 971844 h 4142123"/>
              <a:gd name="connsiteX443" fmla="*/ 2277591 w 3157693"/>
              <a:gd name="connsiteY443" fmla="*/ 976504 h 4142123"/>
              <a:gd name="connsiteX444" fmla="*/ 2273932 w 3157693"/>
              <a:gd name="connsiteY444" fmla="*/ 979294 h 4142123"/>
              <a:gd name="connsiteX445" fmla="*/ 2272923 w 3157693"/>
              <a:gd name="connsiteY445" fmla="*/ 979163 h 4142123"/>
              <a:gd name="connsiteX446" fmla="*/ 2243609 w 3157693"/>
              <a:gd name="connsiteY446" fmla="*/ 971524 h 4142123"/>
              <a:gd name="connsiteX447" fmla="*/ 2240844 w 3157693"/>
              <a:gd name="connsiteY447" fmla="*/ 966938 h 4142123"/>
              <a:gd name="connsiteX448" fmla="*/ 2245430 w 3157693"/>
              <a:gd name="connsiteY448" fmla="*/ 964165 h 4142123"/>
              <a:gd name="connsiteX449" fmla="*/ 2274941 w 3157693"/>
              <a:gd name="connsiteY449" fmla="*/ 971844 h 4142123"/>
              <a:gd name="connsiteX450" fmla="*/ 2433294 w 3157693"/>
              <a:gd name="connsiteY450" fmla="*/ 1027519 h 4142123"/>
              <a:gd name="connsiteX451" fmla="*/ 2435263 w 3157693"/>
              <a:gd name="connsiteY451" fmla="*/ 1032499 h 4142123"/>
              <a:gd name="connsiteX452" fmla="*/ 2431785 w 3157693"/>
              <a:gd name="connsiteY452" fmla="*/ 1034780 h 4142123"/>
              <a:gd name="connsiteX453" fmla="*/ 2430275 w 3157693"/>
              <a:gd name="connsiteY453" fmla="*/ 1034468 h 4142123"/>
              <a:gd name="connsiteX454" fmla="*/ 2402249 w 3157693"/>
              <a:gd name="connsiteY454" fmla="*/ 1022753 h 4142123"/>
              <a:gd name="connsiteX455" fmla="*/ 2400149 w 3157693"/>
              <a:gd name="connsiteY455" fmla="*/ 1017822 h 4142123"/>
              <a:gd name="connsiteX456" fmla="*/ 2405080 w 3157693"/>
              <a:gd name="connsiteY456" fmla="*/ 1015721 h 4142123"/>
              <a:gd name="connsiteX457" fmla="*/ 2433294 w 3157693"/>
              <a:gd name="connsiteY457" fmla="*/ 1027519 h 4142123"/>
              <a:gd name="connsiteX458" fmla="*/ 2485056 w 3157693"/>
              <a:gd name="connsiteY458" fmla="*/ 3204976 h 4142123"/>
              <a:gd name="connsiteX459" fmla="*/ 2483317 w 3157693"/>
              <a:gd name="connsiteY459" fmla="*/ 3210046 h 4142123"/>
              <a:gd name="connsiteX460" fmla="*/ 2455832 w 3157693"/>
              <a:gd name="connsiteY460" fmla="*/ 3223050 h 4142123"/>
              <a:gd name="connsiteX461" fmla="*/ 2454257 w 3157693"/>
              <a:gd name="connsiteY461" fmla="*/ 3223386 h 4142123"/>
              <a:gd name="connsiteX462" fmla="*/ 2450811 w 3157693"/>
              <a:gd name="connsiteY462" fmla="*/ 3221171 h 4142123"/>
              <a:gd name="connsiteX463" fmla="*/ 2452682 w 3157693"/>
              <a:gd name="connsiteY463" fmla="*/ 3216150 h 4142123"/>
              <a:gd name="connsiteX464" fmla="*/ 2479986 w 3157693"/>
              <a:gd name="connsiteY464" fmla="*/ 3203237 h 4142123"/>
              <a:gd name="connsiteX465" fmla="*/ 2485056 w 3157693"/>
              <a:gd name="connsiteY465" fmla="*/ 3204976 h 4142123"/>
              <a:gd name="connsiteX466" fmla="*/ 1698582 w 3157693"/>
              <a:gd name="connsiteY466" fmla="*/ 960850 h 4142123"/>
              <a:gd name="connsiteX467" fmla="*/ 1695710 w 3157693"/>
              <a:gd name="connsiteY467" fmla="*/ 965371 h 4142123"/>
              <a:gd name="connsiteX468" fmla="*/ 1666224 w 3157693"/>
              <a:gd name="connsiteY468" fmla="*/ 972345 h 4142123"/>
              <a:gd name="connsiteX469" fmla="*/ 1665305 w 3157693"/>
              <a:gd name="connsiteY469" fmla="*/ 972460 h 4142123"/>
              <a:gd name="connsiteX470" fmla="*/ 1661637 w 3157693"/>
              <a:gd name="connsiteY470" fmla="*/ 969588 h 4142123"/>
              <a:gd name="connsiteX471" fmla="*/ 1664394 w 3157693"/>
              <a:gd name="connsiteY471" fmla="*/ 964994 h 4142123"/>
              <a:gd name="connsiteX472" fmla="*/ 1694061 w 3157693"/>
              <a:gd name="connsiteY472" fmla="*/ 957979 h 4142123"/>
              <a:gd name="connsiteX473" fmla="*/ 1698582 w 3157693"/>
              <a:gd name="connsiteY473" fmla="*/ 960850 h 4142123"/>
              <a:gd name="connsiteX474" fmla="*/ 2409050 w 3157693"/>
              <a:gd name="connsiteY474" fmla="*/ 3239180 h 4142123"/>
              <a:gd name="connsiteX475" fmla="*/ 2406958 w 3157693"/>
              <a:gd name="connsiteY475" fmla="*/ 3244119 h 4142123"/>
              <a:gd name="connsiteX476" fmla="*/ 2378555 w 3157693"/>
              <a:gd name="connsiteY476" fmla="*/ 3255187 h 4142123"/>
              <a:gd name="connsiteX477" fmla="*/ 2377225 w 3157693"/>
              <a:gd name="connsiteY477" fmla="*/ 3255433 h 4142123"/>
              <a:gd name="connsiteX478" fmla="*/ 2373681 w 3157693"/>
              <a:gd name="connsiteY478" fmla="*/ 3252980 h 4142123"/>
              <a:gd name="connsiteX479" fmla="*/ 2375896 w 3157693"/>
              <a:gd name="connsiteY479" fmla="*/ 3248106 h 4142123"/>
              <a:gd name="connsiteX480" fmla="*/ 2404128 w 3157693"/>
              <a:gd name="connsiteY480" fmla="*/ 3237096 h 4142123"/>
              <a:gd name="connsiteX481" fmla="*/ 2409050 w 3157693"/>
              <a:gd name="connsiteY481" fmla="*/ 3239180 h 4142123"/>
              <a:gd name="connsiteX482" fmla="*/ 1461286 w 3157693"/>
              <a:gd name="connsiteY482" fmla="*/ 1039916 h 4142123"/>
              <a:gd name="connsiteX483" fmla="*/ 1459424 w 3157693"/>
              <a:gd name="connsiteY483" fmla="*/ 1044937 h 4142123"/>
              <a:gd name="connsiteX484" fmla="*/ 1432136 w 3157693"/>
              <a:gd name="connsiteY484" fmla="*/ 1057884 h 4142123"/>
              <a:gd name="connsiteX485" fmla="*/ 1430470 w 3157693"/>
              <a:gd name="connsiteY485" fmla="*/ 1058269 h 4142123"/>
              <a:gd name="connsiteX486" fmla="*/ 1427066 w 3157693"/>
              <a:gd name="connsiteY486" fmla="*/ 1056153 h 4142123"/>
              <a:gd name="connsiteX487" fmla="*/ 1428805 w 3157693"/>
              <a:gd name="connsiteY487" fmla="*/ 1051082 h 4142123"/>
              <a:gd name="connsiteX488" fmla="*/ 1456273 w 3157693"/>
              <a:gd name="connsiteY488" fmla="*/ 1038054 h 4142123"/>
              <a:gd name="connsiteX489" fmla="*/ 1461286 w 3157693"/>
              <a:gd name="connsiteY489" fmla="*/ 1039916 h 4142123"/>
              <a:gd name="connsiteX490" fmla="*/ 1538391 w 3157693"/>
              <a:gd name="connsiteY490" fmla="*/ 1008050 h 4142123"/>
              <a:gd name="connsiteX491" fmla="*/ 1536184 w 3157693"/>
              <a:gd name="connsiteY491" fmla="*/ 1012932 h 4142123"/>
              <a:gd name="connsiteX492" fmla="*/ 1507969 w 3157693"/>
              <a:gd name="connsiteY492" fmla="*/ 1023967 h 4142123"/>
              <a:gd name="connsiteX493" fmla="*/ 1506542 w 3157693"/>
              <a:gd name="connsiteY493" fmla="*/ 1024246 h 4142123"/>
              <a:gd name="connsiteX494" fmla="*/ 1503030 w 3157693"/>
              <a:gd name="connsiteY494" fmla="*/ 1021883 h 4142123"/>
              <a:gd name="connsiteX495" fmla="*/ 1505114 w 3157693"/>
              <a:gd name="connsiteY495" fmla="*/ 1016944 h 4142123"/>
              <a:gd name="connsiteX496" fmla="*/ 1533509 w 3157693"/>
              <a:gd name="connsiteY496" fmla="*/ 1005843 h 4142123"/>
              <a:gd name="connsiteX497" fmla="*/ 1538391 w 3157693"/>
              <a:gd name="connsiteY497" fmla="*/ 1008050 h 4142123"/>
              <a:gd name="connsiteX498" fmla="*/ 1617654 w 3157693"/>
              <a:gd name="connsiteY498" fmla="*/ 981632 h 4142123"/>
              <a:gd name="connsiteX499" fmla="*/ 1615102 w 3157693"/>
              <a:gd name="connsiteY499" fmla="*/ 986341 h 4142123"/>
              <a:gd name="connsiteX500" fmla="*/ 1586190 w 3157693"/>
              <a:gd name="connsiteY500" fmla="*/ 995366 h 4142123"/>
              <a:gd name="connsiteX501" fmla="*/ 1585017 w 3157693"/>
              <a:gd name="connsiteY501" fmla="*/ 995555 h 4142123"/>
              <a:gd name="connsiteX502" fmla="*/ 1581415 w 3157693"/>
              <a:gd name="connsiteY502" fmla="*/ 992946 h 4142123"/>
              <a:gd name="connsiteX503" fmla="*/ 1583843 w 3157693"/>
              <a:gd name="connsiteY503" fmla="*/ 988171 h 4142123"/>
              <a:gd name="connsiteX504" fmla="*/ 1612953 w 3157693"/>
              <a:gd name="connsiteY504" fmla="*/ 979089 h 4142123"/>
              <a:gd name="connsiteX505" fmla="*/ 1617654 w 3157693"/>
              <a:gd name="connsiteY505" fmla="*/ 981632 h 4142123"/>
              <a:gd name="connsiteX506" fmla="*/ 2875947 w 3157693"/>
              <a:gd name="connsiteY506" fmla="*/ 2897376 h 4142123"/>
              <a:gd name="connsiteX507" fmla="*/ 2876414 w 3157693"/>
              <a:gd name="connsiteY507" fmla="*/ 2902709 h 4142123"/>
              <a:gd name="connsiteX508" fmla="*/ 2856494 w 3157693"/>
              <a:gd name="connsiteY508" fmla="*/ 2925813 h 4142123"/>
              <a:gd name="connsiteX509" fmla="*/ 2853663 w 3157693"/>
              <a:gd name="connsiteY509" fmla="*/ 2927093 h 4142123"/>
              <a:gd name="connsiteX510" fmla="*/ 2851153 w 3157693"/>
              <a:gd name="connsiteY510" fmla="*/ 2926141 h 4142123"/>
              <a:gd name="connsiteX511" fmla="*/ 2850825 w 3157693"/>
              <a:gd name="connsiteY511" fmla="*/ 2920800 h 4142123"/>
              <a:gd name="connsiteX512" fmla="*/ 2870614 w 3157693"/>
              <a:gd name="connsiteY512" fmla="*/ 2897844 h 4142123"/>
              <a:gd name="connsiteX513" fmla="*/ 2875947 w 3157693"/>
              <a:gd name="connsiteY513" fmla="*/ 2897376 h 4142123"/>
              <a:gd name="connsiteX514" fmla="*/ 2835039 w 3157693"/>
              <a:gd name="connsiteY514" fmla="*/ 1322304 h 4142123"/>
              <a:gd name="connsiteX515" fmla="*/ 2814241 w 3157693"/>
              <a:gd name="connsiteY515" fmla="*/ 1300283 h 4142123"/>
              <a:gd name="connsiteX516" fmla="*/ 2814331 w 3157693"/>
              <a:gd name="connsiteY516" fmla="*/ 1294925 h 4142123"/>
              <a:gd name="connsiteX517" fmla="*/ 2819689 w 3157693"/>
              <a:gd name="connsiteY517" fmla="*/ 1295016 h 4142123"/>
              <a:gd name="connsiteX518" fmla="*/ 2840610 w 3157693"/>
              <a:gd name="connsiteY518" fmla="*/ 1317176 h 4142123"/>
              <a:gd name="connsiteX519" fmla="*/ 2840397 w 3157693"/>
              <a:gd name="connsiteY519" fmla="*/ 1322533 h 4142123"/>
              <a:gd name="connsiteX520" fmla="*/ 2837829 w 3157693"/>
              <a:gd name="connsiteY520" fmla="*/ 1323534 h 4142123"/>
              <a:gd name="connsiteX521" fmla="*/ 2835039 w 3157693"/>
              <a:gd name="connsiteY521" fmla="*/ 1322304 h 4142123"/>
              <a:gd name="connsiteX522" fmla="*/ 2558527 w 3157693"/>
              <a:gd name="connsiteY522" fmla="*/ 3165537 h 4142123"/>
              <a:gd name="connsiteX523" fmla="*/ 2557140 w 3157693"/>
              <a:gd name="connsiteY523" fmla="*/ 3170706 h 4142123"/>
              <a:gd name="connsiteX524" fmla="*/ 2530623 w 3157693"/>
              <a:gd name="connsiteY524" fmla="*/ 3185613 h 4142123"/>
              <a:gd name="connsiteX525" fmla="*/ 2528810 w 3157693"/>
              <a:gd name="connsiteY525" fmla="*/ 3186073 h 4142123"/>
              <a:gd name="connsiteX526" fmla="*/ 2525479 w 3157693"/>
              <a:gd name="connsiteY526" fmla="*/ 3184096 h 4142123"/>
              <a:gd name="connsiteX527" fmla="*/ 2526997 w 3157693"/>
              <a:gd name="connsiteY527" fmla="*/ 3178951 h 4142123"/>
              <a:gd name="connsiteX528" fmla="*/ 2553358 w 3157693"/>
              <a:gd name="connsiteY528" fmla="*/ 3164151 h 4142123"/>
              <a:gd name="connsiteX529" fmla="*/ 2558527 w 3157693"/>
              <a:gd name="connsiteY529" fmla="*/ 3165537 h 4142123"/>
              <a:gd name="connsiteX530" fmla="*/ 2973923 w 3157693"/>
              <a:gd name="connsiteY530" fmla="*/ 2761955 h 4142123"/>
              <a:gd name="connsiteX531" fmla="*/ 2975121 w 3157693"/>
              <a:gd name="connsiteY531" fmla="*/ 2767181 h 4142123"/>
              <a:gd name="connsiteX532" fmla="*/ 2958581 w 3157693"/>
              <a:gd name="connsiteY532" fmla="*/ 2792844 h 4142123"/>
              <a:gd name="connsiteX533" fmla="*/ 2955422 w 3157693"/>
              <a:gd name="connsiteY533" fmla="*/ 2794534 h 4142123"/>
              <a:gd name="connsiteX534" fmla="*/ 2953330 w 3157693"/>
              <a:gd name="connsiteY534" fmla="*/ 2793903 h 4142123"/>
              <a:gd name="connsiteX535" fmla="*/ 2952264 w 3157693"/>
              <a:gd name="connsiteY535" fmla="*/ 2788652 h 4142123"/>
              <a:gd name="connsiteX536" fmla="*/ 2968697 w 3157693"/>
              <a:gd name="connsiteY536" fmla="*/ 2763152 h 4142123"/>
              <a:gd name="connsiteX537" fmla="*/ 2973923 w 3157693"/>
              <a:gd name="connsiteY537" fmla="*/ 2761955 h 4142123"/>
              <a:gd name="connsiteX538" fmla="*/ 2889238 w 3157693"/>
              <a:gd name="connsiteY538" fmla="*/ 1385477 h 4142123"/>
              <a:gd name="connsiteX539" fmla="*/ 2870039 w 3157693"/>
              <a:gd name="connsiteY539" fmla="*/ 1362078 h 4142123"/>
              <a:gd name="connsiteX540" fmla="*/ 2870499 w 3157693"/>
              <a:gd name="connsiteY540" fmla="*/ 1356737 h 4142123"/>
              <a:gd name="connsiteX541" fmla="*/ 2875840 w 3157693"/>
              <a:gd name="connsiteY541" fmla="*/ 1357189 h 4142123"/>
              <a:gd name="connsiteX542" fmla="*/ 2895161 w 3157693"/>
              <a:gd name="connsiteY542" fmla="*/ 1380743 h 4142123"/>
              <a:gd name="connsiteX543" fmla="*/ 2894570 w 3157693"/>
              <a:gd name="connsiteY543" fmla="*/ 1386068 h 4142123"/>
              <a:gd name="connsiteX544" fmla="*/ 2892199 w 3157693"/>
              <a:gd name="connsiteY544" fmla="*/ 1386897 h 4142123"/>
              <a:gd name="connsiteX545" fmla="*/ 2889238 w 3157693"/>
              <a:gd name="connsiteY545" fmla="*/ 1385477 h 4142123"/>
              <a:gd name="connsiteX546" fmla="*/ 2938932 w 3157693"/>
              <a:gd name="connsiteY546" fmla="*/ 1452237 h 4142123"/>
              <a:gd name="connsiteX547" fmla="*/ 2921399 w 3157693"/>
              <a:gd name="connsiteY547" fmla="*/ 1427574 h 4142123"/>
              <a:gd name="connsiteX548" fmla="*/ 2922228 w 3157693"/>
              <a:gd name="connsiteY548" fmla="*/ 1422282 h 4142123"/>
              <a:gd name="connsiteX549" fmla="*/ 2927528 w 3157693"/>
              <a:gd name="connsiteY549" fmla="*/ 1423111 h 4142123"/>
              <a:gd name="connsiteX550" fmla="*/ 2945159 w 3157693"/>
              <a:gd name="connsiteY550" fmla="*/ 1447937 h 4142123"/>
              <a:gd name="connsiteX551" fmla="*/ 2944199 w 3157693"/>
              <a:gd name="connsiteY551" fmla="*/ 1453205 h 4142123"/>
              <a:gd name="connsiteX552" fmla="*/ 2942049 w 3157693"/>
              <a:gd name="connsiteY552" fmla="*/ 1453878 h 4142123"/>
              <a:gd name="connsiteX553" fmla="*/ 2938932 w 3157693"/>
              <a:gd name="connsiteY553" fmla="*/ 1452237 h 4142123"/>
              <a:gd name="connsiteX554" fmla="*/ 2776534 w 3157693"/>
              <a:gd name="connsiteY554" fmla="*/ 1263010 h 4142123"/>
              <a:gd name="connsiteX555" fmla="*/ 2754259 w 3157693"/>
              <a:gd name="connsiteY555" fmla="*/ 1242475 h 4142123"/>
              <a:gd name="connsiteX556" fmla="*/ 2753972 w 3157693"/>
              <a:gd name="connsiteY556" fmla="*/ 1237125 h 4142123"/>
              <a:gd name="connsiteX557" fmla="*/ 2759321 w 3157693"/>
              <a:gd name="connsiteY557" fmla="*/ 1236846 h 4142123"/>
              <a:gd name="connsiteX558" fmla="*/ 2781744 w 3157693"/>
              <a:gd name="connsiteY558" fmla="*/ 1257513 h 4142123"/>
              <a:gd name="connsiteX559" fmla="*/ 2781891 w 3157693"/>
              <a:gd name="connsiteY559" fmla="*/ 1262871 h 4142123"/>
              <a:gd name="connsiteX560" fmla="*/ 2779143 w 3157693"/>
              <a:gd name="connsiteY560" fmla="*/ 1264060 h 4142123"/>
              <a:gd name="connsiteX561" fmla="*/ 2776534 w 3157693"/>
              <a:gd name="connsiteY561" fmla="*/ 1263010 h 4142123"/>
              <a:gd name="connsiteX562" fmla="*/ 2927281 w 3157693"/>
              <a:gd name="connsiteY562" fmla="*/ 2831380 h 4142123"/>
              <a:gd name="connsiteX563" fmla="*/ 2928118 w 3157693"/>
              <a:gd name="connsiteY563" fmla="*/ 2836672 h 4142123"/>
              <a:gd name="connsiteX564" fmla="*/ 2909839 w 3157693"/>
              <a:gd name="connsiteY564" fmla="*/ 2861113 h 4142123"/>
              <a:gd name="connsiteX565" fmla="*/ 2906836 w 3157693"/>
              <a:gd name="connsiteY565" fmla="*/ 2862590 h 4142123"/>
              <a:gd name="connsiteX566" fmla="*/ 2904531 w 3157693"/>
              <a:gd name="connsiteY566" fmla="*/ 2861802 h 4142123"/>
              <a:gd name="connsiteX567" fmla="*/ 2903833 w 3157693"/>
              <a:gd name="connsiteY567" fmla="*/ 2856486 h 4142123"/>
              <a:gd name="connsiteX568" fmla="*/ 2921990 w 3157693"/>
              <a:gd name="connsiteY568" fmla="*/ 2832209 h 4142123"/>
              <a:gd name="connsiteX569" fmla="*/ 2927281 w 3157693"/>
              <a:gd name="connsiteY569" fmla="*/ 2831380 h 4142123"/>
              <a:gd name="connsiteX570" fmla="*/ 2820181 w 3157693"/>
              <a:gd name="connsiteY570" fmla="*/ 2959623 h 4142123"/>
              <a:gd name="connsiteX571" fmla="*/ 2820271 w 3157693"/>
              <a:gd name="connsiteY571" fmla="*/ 2964981 h 4142123"/>
              <a:gd name="connsiteX572" fmla="*/ 2798817 w 3157693"/>
              <a:gd name="connsiteY572" fmla="*/ 2986632 h 4142123"/>
              <a:gd name="connsiteX573" fmla="*/ 2796159 w 3157693"/>
              <a:gd name="connsiteY573" fmla="*/ 2987723 h 4142123"/>
              <a:gd name="connsiteX574" fmla="*/ 2793459 w 3157693"/>
              <a:gd name="connsiteY574" fmla="*/ 2986591 h 4142123"/>
              <a:gd name="connsiteX575" fmla="*/ 2793500 w 3157693"/>
              <a:gd name="connsiteY575" fmla="*/ 2981233 h 4142123"/>
              <a:gd name="connsiteX576" fmla="*/ 2814824 w 3157693"/>
              <a:gd name="connsiteY576" fmla="*/ 2959713 h 4142123"/>
              <a:gd name="connsiteX577" fmla="*/ 2820181 w 3157693"/>
              <a:gd name="connsiteY577" fmla="*/ 2959623 h 4142123"/>
              <a:gd name="connsiteX578" fmla="*/ 2629101 w 3157693"/>
              <a:gd name="connsiteY578" fmla="*/ 3121045 h 4142123"/>
              <a:gd name="connsiteX579" fmla="*/ 2628083 w 3157693"/>
              <a:gd name="connsiteY579" fmla="*/ 3126304 h 4142123"/>
              <a:gd name="connsiteX580" fmla="*/ 2602641 w 3157693"/>
              <a:gd name="connsiteY580" fmla="*/ 3143024 h 4142123"/>
              <a:gd name="connsiteX581" fmla="*/ 2600599 w 3157693"/>
              <a:gd name="connsiteY581" fmla="*/ 3143615 h 4142123"/>
              <a:gd name="connsiteX582" fmla="*/ 2597399 w 3157693"/>
              <a:gd name="connsiteY582" fmla="*/ 3141859 h 4142123"/>
              <a:gd name="connsiteX583" fmla="*/ 2598564 w 3157693"/>
              <a:gd name="connsiteY583" fmla="*/ 3136625 h 4142123"/>
              <a:gd name="connsiteX584" fmla="*/ 2623833 w 3157693"/>
              <a:gd name="connsiteY584" fmla="*/ 3120019 h 4142123"/>
              <a:gd name="connsiteX585" fmla="*/ 2629101 w 3157693"/>
              <a:gd name="connsiteY585" fmla="*/ 3121045 h 4142123"/>
              <a:gd name="connsiteX586" fmla="*/ 2578291 w 3157693"/>
              <a:gd name="connsiteY586" fmla="*/ 1111294 h 4142123"/>
              <a:gd name="connsiteX587" fmla="*/ 2552209 w 3157693"/>
              <a:gd name="connsiteY587" fmla="*/ 1095796 h 4142123"/>
              <a:gd name="connsiteX588" fmla="*/ 2550822 w 3157693"/>
              <a:gd name="connsiteY588" fmla="*/ 1090619 h 4142123"/>
              <a:gd name="connsiteX589" fmla="*/ 2555991 w 3157693"/>
              <a:gd name="connsiteY589" fmla="*/ 1089233 h 4142123"/>
              <a:gd name="connsiteX590" fmla="*/ 2582237 w 3157693"/>
              <a:gd name="connsiteY590" fmla="*/ 1104829 h 4142123"/>
              <a:gd name="connsiteX591" fmla="*/ 2583492 w 3157693"/>
              <a:gd name="connsiteY591" fmla="*/ 1110039 h 4142123"/>
              <a:gd name="connsiteX592" fmla="*/ 2580260 w 3157693"/>
              <a:gd name="connsiteY592" fmla="*/ 1111852 h 4142123"/>
              <a:gd name="connsiteX593" fmla="*/ 2578291 w 3157693"/>
              <a:gd name="connsiteY593" fmla="*/ 1111294 h 4142123"/>
              <a:gd name="connsiteX594" fmla="*/ 2760256 w 3157693"/>
              <a:gd name="connsiteY594" fmla="*/ 3017833 h 4142123"/>
              <a:gd name="connsiteX595" fmla="*/ 2759969 w 3157693"/>
              <a:gd name="connsiteY595" fmla="*/ 3023183 h 4142123"/>
              <a:gd name="connsiteX596" fmla="*/ 2737079 w 3157693"/>
              <a:gd name="connsiteY596" fmla="*/ 3043284 h 4142123"/>
              <a:gd name="connsiteX597" fmla="*/ 2734617 w 3157693"/>
              <a:gd name="connsiteY597" fmla="*/ 3044194 h 4142123"/>
              <a:gd name="connsiteX598" fmla="*/ 2731738 w 3157693"/>
              <a:gd name="connsiteY598" fmla="*/ 3042873 h 4142123"/>
              <a:gd name="connsiteX599" fmla="*/ 2732148 w 3157693"/>
              <a:gd name="connsiteY599" fmla="*/ 3037532 h 4142123"/>
              <a:gd name="connsiteX600" fmla="*/ 2754907 w 3157693"/>
              <a:gd name="connsiteY600" fmla="*/ 3017554 h 4142123"/>
              <a:gd name="connsiteX601" fmla="*/ 2760256 w 3157693"/>
              <a:gd name="connsiteY601" fmla="*/ 3017833 h 4142123"/>
              <a:gd name="connsiteX602" fmla="*/ 2647881 w 3157693"/>
              <a:gd name="connsiteY602" fmla="*/ 1157239 h 4142123"/>
              <a:gd name="connsiteX603" fmla="*/ 2622956 w 3157693"/>
              <a:gd name="connsiteY603" fmla="*/ 1139969 h 4142123"/>
              <a:gd name="connsiteX604" fmla="*/ 2621930 w 3157693"/>
              <a:gd name="connsiteY604" fmla="*/ 1134710 h 4142123"/>
              <a:gd name="connsiteX605" fmla="*/ 2627189 w 3157693"/>
              <a:gd name="connsiteY605" fmla="*/ 1133684 h 4142123"/>
              <a:gd name="connsiteX606" fmla="*/ 2652278 w 3157693"/>
              <a:gd name="connsiteY606" fmla="*/ 1151061 h 4142123"/>
              <a:gd name="connsiteX607" fmla="*/ 2653164 w 3157693"/>
              <a:gd name="connsiteY607" fmla="*/ 1156345 h 4142123"/>
              <a:gd name="connsiteX608" fmla="*/ 2650079 w 3157693"/>
              <a:gd name="connsiteY608" fmla="*/ 1157936 h 4142123"/>
              <a:gd name="connsiteX609" fmla="*/ 2647881 w 3157693"/>
              <a:gd name="connsiteY609" fmla="*/ 1157239 h 4142123"/>
              <a:gd name="connsiteX610" fmla="*/ 2714049 w 3157693"/>
              <a:gd name="connsiteY610" fmla="*/ 1207893 h 4142123"/>
              <a:gd name="connsiteX611" fmla="*/ 2690396 w 3157693"/>
              <a:gd name="connsiteY611" fmla="*/ 1188941 h 4142123"/>
              <a:gd name="connsiteX612" fmla="*/ 2689739 w 3157693"/>
              <a:gd name="connsiteY612" fmla="*/ 1183625 h 4142123"/>
              <a:gd name="connsiteX613" fmla="*/ 2695056 w 3157693"/>
              <a:gd name="connsiteY613" fmla="*/ 1182968 h 4142123"/>
              <a:gd name="connsiteX614" fmla="*/ 2718857 w 3157693"/>
              <a:gd name="connsiteY614" fmla="*/ 1202035 h 4142123"/>
              <a:gd name="connsiteX615" fmla="*/ 2719382 w 3157693"/>
              <a:gd name="connsiteY615" fmla="*/ 1207368 h 4142123"/>
              <a:gd name="connsiteX616" fmla="*/ 2716453 w 3157693"/>
              <a:gd name="connsiteY616" fmla="*/ 1208755 h 4142123"/>
              <a:gd name="connsiteX617" fmla="*/ 2714049 w 3157693"/>
              <a:gd name="connsiteY617" fmla="*/ 1207893 h 4142123"/>
              <a:gd name="connsiteX618" fmla="*/ 2696450 w 3157693"/>
              <a:gd name="connsiteY618" fmla="*/ 3071728 h 4142123"/>
              <a:gd name="connsiteX619" fmla="*/ 2695803 w 3157693"/>
              <a:gd name="connsiteY619" fmla="*/ 3077045 h 4142123"/>
              <a:gd name="connsiteX620" fmla="*/ 2671575 w 3157693"/>
              <a:gd name="connsiteY620" fmla="*/ 3095496 h 4142123"/>
              <a:gd name="connsiteX621" fmla="*/ 2669319 w 3157693"/>
              <a:gd name="connsiteY621" fmla="*/ 3096243 h 4142123"/>
              <a:gd name="connsiteX622" fmla="*/ 2666275 w 3157693"/>
              <a:gd name="connsiteY622" fmla="*/ 3094709 h 4142123"/>
              <a:gd name="connsiteX623" fmla="*/ 2667062 w 3157693"/>
              <a:gd name="connsiteY623" fmla="*/ 3089409 h 4142123"/>
              <a:gd name="connsiteX624" fmla="*/ 2691142 w 3157693"/>
              <a:gd name="connsiteY624" fmla="*/ 3071072 h 4142123"/>
              <a:gd name="connsiteX625" fmla="*/ 2696450 w 3157693"/>
              <a:gd name="connsiteY625" fmla="*/ 3071728 h 4142123"/>
              <a:gd name="connsiteX626" fmla="*/ 896126 w 3157693"/>
              <a:gd name="connsiteY626" fmla="*/ 2694769 h 4142123"/>
              <a:gd name="connsiteX627" fmla="*/ 882162 w 3157693"/>
              <a:gd name="connsiteY627" fmla="*/ 2667752 h 4142123"/>
              <a:gd name="connsiteX628" fmla="*/ 883852 w 3157693"/>
              <a:gd name="connsiteY628" fmla="*/ 2662665 h 4142123"/>
              <a:gd name="connsiteX629" fmla="*/ 888939 w 3157693"/>
              <a:gd name="connsiteY629" fmla="*/ 2664363 h 4142123"/>
              <a:gd name="connsiteX630" fmla="*/ 902821 w 3157693"/>
              <a:gd name="connsiteY630" fmla="*/ 2691200 h 4142123"/>
              <a:gd name="connsiteX631" fmla="*/ 901262 w 3157693"/>
              <a:gd name="connsiteY631" fmla="*/ 2696328 h 4142123"/>
              <a:gd name="connsiteX632" fmla="*/ 899481 w 3157693"/>
              <a:gd name="connsiteY632" fmla="*/ 2696770 h 4142123"/>
              <a:gd name="connsiteX633" fmla="*/ 896126 w 3157693"/>
              <a:gd name="connsiteY633" fmla="*/ 2694769 h 4142123"/>
              <a:gd name="connsiteX634" fmla="*/ 1216434 w 3157693"/>
              <a:gd name="connsiteY634" fmla="*/ 1184289 h 4142123"/>
              <a:gd name="connsiteX635" fmla="*/ 1240645 w 3157693"/>
              <a:gd name="connsiteY635" fmla="*/ 1165813 h 4142123"/>
              <a:gd name="connsiteX636" fmla="*/ 1245945 w 3157693"/>
              <a:gd name="connsiteY636" fmla="*/ 1166592 h 4142123"/>
              <a:gd name="connsiteX637" fmla="*/ 1245166 w 3157693"/>
              <a:gd name="connsiteY637" fmla="*/ 1171892 h 4142123"/>
              <a:gd name="connsiteX638" fmla="*/ 1221110 w 3157693"/>
              <a:gd name="connsiteY638" fmla="*/ 1190254 h 4142123"/>
              <a:gd name="connsiteX639" fmla="*/ 1218772 w 3157693"/>
              <a:gd name="connsiteY639" fmla="*/ 1191058 h 4142123"/>
              <a:gd name="connsiteX640" fmla="*/ 1215786 w 3157693"/>
              <a:gd name="connsiteY640" fmla="*/ 1189605 h 4142123"/>
              <a:gd name="connsiteX641" fmla="*/ 1216434 w 3157693"/>
              <a:gd name="connsiteY641" fmla="*/ 1184289 h 4142123"/>
              <a:gd name="connsiteX642" fmla="*/ 1283086 w 3157693"/>
              <a:gd name="connsiteY642" fmla="*/ 1140223 h 4142123"/>
              <a:gd name="connsiteX643" fmla="*/ 1284104 w 3157693"/>
              <a:gd name="connsiteY643" fmla="*/ 1134964 h 4142123"/>
              <a:gd name="connsiteX644" fmla="*/ 1309521 w 3157693"/>
              <a:gd name="connsiteY644" fmla="*/ 1118219 h 4142123"/>
              <a:gd name="connsiteX645" fmla="*/ 1314755 w 3157693"/>
              <a:gd name="connsiteY645" fmla="*/ 1119368 h 4142123"/>
              <a:gd name="connsiteX646" fmla="*/ 1313607 w 3157693"/>
              <a:gd name="connsiteY646" fmla="*/ 1124602 h 4142123"/>
              <a:gd name="connsiteX647" fmla="*/ 1288345 w 3157693"/>
              <a:gd name="connsiteY647" fmla="*/ 1141241 h 4142123"/>
              <a:gd name="connsiteX648" fmla="*/ 1286229 w 3157693"/>
              <a:gd name="connsiteY648" fmla="*/ 1141889 h 4142123"/>
              <a:gd name="connsiteX649" fmla="*/ 1283086 w 3157693"/>
              <a:gd name="connsiteY649" fmla="*/ 1140223 h 4142123"/>
              <a:gd name="connsiteX650" fmla="*/ 1041803 w 3157693"/>
              <a:gd name="connsiteY650" fmla="*/ 1363670 h 4142123"/>
              <a:gd name="connsiteX651" fmla="*/ 1038899 w 3157693"/>
              <a:gd name="connsiteY651" fmla="*/ 1365024 h 4142123"/>
              <a:gd name="connsiteX652" fmla="*/ 1036470 w 3157693"/>
              <a:gd name="connsiteY652" fmla="*/ 1364138 h 4142123"/>
              <a:gd name="connsiteX653" fmla="*/ 1036003 w 3157693"/>
              <a:gd name="connsiteY653" fmla="*/ 1358797 h 4142123"/>
              <a:gd name="connsiteX654" fmla="*/ 1055890 w 3157693"/>
              <a:gd name="connsiteY654" fmla="*/ 1335685 h 4142123"/>
              <a:gd name="connsiteX655" fmla="*/ 1061239 w 3157693"/>
              <a:gd name="connsiteY655" fmla="*/ 1335348 h 4142123"/>
              <a:gd name="connsiteX656" fmla="*/ 1061576 w 3157693"/>
              <a:gd name="connsiteY656" fmla="*/ 1340698 h 4142123"/>
              <a:gd name="connsiteX657" fmla="*/ 1041803 w 3157693"/>
              <a:gd name="connsiteY657" fmla="*/ 1363670 h 4142123"/>
              <a:gd name="connsiteX658" fmla="*/ 1180540 w 3157693"/>
              <a:gd name="connsiteY658" fmla="*/ 1218510 h 4142123"/>
              <a:gd name="connsiteX659" fmla="*/ 1180129 w 3157693"/>
              <a:gd name="connsiteY659" fmla="*/ 1223851 h 4142123"/>
              <a:gd name="connsiteX660" fmla="*/ 1157395 w 3157693"/>
              <a:gd name="connsiteY660" fmla="*/ 1243845 h 4142123"/>
              <a:gd name="connsiteX661" fmla="*/ 1154860 w 3157693"/>
              <a:gd name="connsiteY661" fmla="*/ 1244821 h 4142123"/>
              <a:gd name="connsiteX662" fmla="*/ 1152046 w 3157693"/>
              <a:gd name="connsiteY662" fmla="*/ 1243574 h 4142123"/>
              <a:gd name="connsiteX663" fmla="*/ 1152316 w 3157693"/>
              <a:gd name="connsiteY663" fmla="*/ 1238225 h 4142123"/>
              <a:gd name="connsiteX664" fmla="*/ 1175190 w 3157693"/>
              <a:gd name="connsiteY664" fmla="*/ 1218108 h 4142123"/>
              <a:gd name="connsiteX665" fmla="*/ 1180540 w 3157693"/>
              <a:gd name="connsiteY665" fmla="*/ 1218510 h 4142123"/>
              <a:gd name="connsiteX666" fmla="*/ 1118867 w 3157693"/>
              <a:gd name="connsiteY666" fmla="*/ 1274849 h 4142123"/>
              <a:gd name="connsiteX667" fmla="*/ 1118834 w 3157693"/>
              <a:gd name="connsiteY667" fmla="*/ 1280207 h 4142123"/>
              <a:gd name="connsiteX668" fmla="*/ 1097536 w 3157693"/>
              <a:gd name="connsiteY668" fmla="*/ 1301735 h 4142123"/>
              <a:gd name="connsiteX669" fmla="*/ 1094812 w 3157693"/>
              <a:gd name="connsiteY669" fmla="*/ 1302892 h 4142123"/>
              <a:gd name="connsiteX670" fmla="*/ 1092178 w 3157693"/>
              <a:gd name="connsiteY670" fmla="*/ 1301833 h 4142123"/>
              <a:gd name="connsiteX671" fmla="*/ 1092080 w 3157693"/>
              <a:gd name="connsiteY671" fmla="*/ 1296476 h 4142123"/>
              <a:gd name="connsiteX672" fmla="*/ 1113518 w 3157693"/>
              <a:gd name="connsiteY672" fmla="*/ 1274808 h 4142123"/>
              <a:gd name="connsiteX673" fmla="*/ 1118867 w 3157693"/>
              <a:gd name="connsiteY673" fmla="*/ 1274849 h 4142123"/>
              <a:gd name="connsiteX674" fmla="*/ 763420 w 3157693"/>
              <a:gd name="connsiteY674" fmla="*/ 2101205 h 4142123"/>
              <a:gd name="connsiteX675" fmla="*/ 763067 w 3157693"/>
              <a:gd name="connsiteY675" fmla="*/ 2130298 h 4142123"/>
              <a:gd name="connsiteX676" fmla="*/ 763067 w 3157693"/>
              <a:gd name="connsiteY676" fmla="*/ 2131496 h 4142123"/>
              <a:gd name="connsiteX677" fmla="*/ 759276 w 3157693"/>
              <a:gd name="connsiteY677" fmla="*/ 2135286 h 4142123"/>
              <a:gd name="connsiteX678" fmla="*/ 755486 w 3157693"/>
              <a:gd name="connsiteY678" fmla="*/ 2131496 h 4142123"/>
              <a:gd name="connsiteX679" fmla="*/ 755486 w 3157693"/>
              <a:gd name="connsiteY679" fmla="*/ 2130298 h 4142123"/>
              <a:gd name="connsiteX680" fmla="*/ 755839 w 3157693"/>
              <a:gd name="connsiteY680" fmla="*/ 2101016 h 4142123"/>
              <a:gd name="connsiteX681" fmla="*/ 759719 w 3157693"/>
              <a:gd name="connsiteY681" fmla="*/ 2097316 h 4142123"/>
              <a:gd name="connsiteX682" fmla="*/ 763420 w 3157693"/>
              <a:gd name="connsiteY682" fmla="*/ 2101205 h 4142123"/>
              <a:gd name="connsiteX683" fmla="*/ 1152965 w 3157693"/>
              <a:gd name="connsiteY683" fmla="*/ 3022953 h 4142123"/>
              <a:gd name="connsiteX684" fmla="*/ 1130575 w 3157693"/>
              <a:gd name="connsiteY684" fmla="*/ 3002261 h 4142123"/>
              <a:gd name="connsiteX685" fmla="*/ 1130427 w 3157693"/>
              <a:gd name="connsiteY685" fmla="*/ 2996904 h 4142123"/>
              <a:gd name="connsiteX686" fmla="*/ 1135776 w 3157693"/>
              <a:gd name="connsiteY686" fmla="*/ 2996756 h 4142123"/>
              <a:gd name="connsiteX687" fmla="*/ 1158035 w 3157693"/>
              <a:gd name="connsiteY687" fmla="*/ 3017325 h 4142123"/>
              <a:gd name="connsiteX688" fmla="*/ 1158314 w 3157693"/>
              <a:gd name="connsiteY688" fmla="*/ 3022674 h 4142123"/>
              <a:gd name="connsiteX689" fmla="*/ 1155500 w 3157693"/>
              <a:gd name="connsiteY689" fmla="*/ 3023921 h 4142123"/>
              <a:gd name="connsiteX690" fmla="*/ 1152965 w 3157693"/>
              <a:gd name="connsiteY690" fmla="*/ 3022953 h 4142123"/>
              <a:gd name="connsiteX691" fmla="*/ 878257 w 3157693"/>
              <a:gd name="connsiteY691" fmla="*/ 1618105 h 4142123"/>
              <a:gd name="connsiteX692" fmla="*/ 865556 w 3157693"/>
              <a:gd name="connsiteY692" fmla="*/ 1645688 h 4142123"/>
              <a:gd name="connsiteX693" fmla="*/ 862094 w 3157693"/>
              <a:gd name="connsiteY693" fmla="*/ 1647936 h 4142123"/>
              <a:gd name="connsiteX694" fmla="*/ 860560 w 3157693"/>
              <a:gd name="connsiteY694" fmla="*/ 1647608 h 4142123"/>
              <a:gd name="connsiteX695" fmla="*/ 858640 w 3157693"/>
              <a:gd name="connsiteY695" fmla="*/ 1642603 h 4142123"/>
              <a:gd name="connsiteX696" fmla="*/ 871422 w 3157693"/>
              <a:gd name="connsiteY696" fmla="*/ 1614840 h 4142123"/>
              <a:gd name="connsiteX697" fmla="*/ 876476 w 3157693"/>
              <a:gd name="connsiteY697" fmla="*/ 1613043 h 4142123"/>
              <a:gd name="connsiteX698" fmla="*/ 878257 w 3157693"/>
              <a:gd name="connsiteY698" fmla="*/ 1618105 h 4142123"/>
              <a:gd name="connsiteX699" fmla="*/ 768285 w 3157693"/>
              <a:gd name="connsiteY699" fmla="*/ 2018053 h 4142123"/>
              <a:gd name="connsiteX700" fmla="*/ 765848 w 3157693"/>
              <a:gd name="connsiteY700" fmla="*/ 2048254 h 4142123"/>
              <a:gd name="connsiteX701" fmla="*/ 762074 w 3157693"/>
              <a:gd name="connsiteY701" fmla="*/ 2051790 h 4142123"/>
              <a:gd name="connsiteX702" fmla="*/ 761812 w 3157693"/>
              <a:gd name="connsiteY702" fmla="*/ 2051781 h 4142123"/>
              <a:gd name="connsiteX703" fmla="*/ 758284 w 3157693"/>
              <a:gd name="connsiteY703" fmla="*/ 2047745 h 4142123"/>
              <a:gd name="connsiteX704" fmla="*/ 760737 w 3157693"/>
              <a:gd name="connsiteY704" fmla="*/ 2017356 h 4142123"/>
              <a:gd name="connsiteX705" fmla="*/ 764864 w 3157693"/>
              <a:gd name="connsiteY705" fmla="*/ 2013934 h 4142123"/>
              <a:gd name="connsiteX706" fmla="*/ 768285 w 3157693"/>
              <a:gd name="connsiteY706" fmla="*/ 2018053 h 4142123"/>
              <a:gd name="connsiteX707" fmla="*/ 1353628 w 3157693"/>
              <a:gd name="connsiteY707" fmla="*/ 1095665 h 4142123"/>
              <a:gd name="connsiteX708" fmla="*/ 1355006 w 3157693"/>
              <a:gd name="connsiteY708" fmla="*/ 1090488 h 4142123"/>
              <a:gd name="connsiteX709" fmla="*/ 1381515 w 3157693"/>
              <a:gd name="connsiteY709" fmla="*/ 1075564 h 4142123"/>
              <a:gd name="connsiteX710" fmla="*/ 1386651 w 3157693"/>
              <a:gd name="connsiteY710" fmla="*/ 1077066 h 4142123"/>
              <a:gd name="connsiteX711" fmla="*/ 1385141 w 3157693"/>
              <a:gd name="connsiteY711" fmla="*/ 1082202 h 4142123"/>
              <a:gd name="connsiteX712" fmla="*/ 1358805 w 3157693"/>
              <a:gd name="connsiteY712" fmla="*/ 1097035 h 4142123"/>
              <a:gd name="connsiteX713" fmla="*/ 1356910 w 3157693"/>
              <a:gd name="connsiteY713" fmla="*/ 1097544 h 4142123"/>
              <a:gd name="connsiteX714" fmla="*/ 1353628 w 3157693"/>
              <a:gd name="connsiteY714" fmla="*/ 1095665 h 4142123"/>
              <a:gd name="connsiteX715" fmla="*/ 783225 w 3157693"/>
              <a:gd name="connsiteY715" fmla="*/ 2349880 h 4142123"/>
              <a:gd name="connsiteX716" fmla="*/ 787073 w 3157693"/>
              <a:gd name="connsiteY716" fmla="*/ 2369185 h 4142123"/>
              <a:gd name="connsiteX717" fmla="*/ 789149 w 3157693"/>
              <a:gd name="connsiteY717" fmla="*/ 2379597 h 4142123"/>
              <a:gd name="connsiteX718" fmla="*/ 786228 w 3157693"/>
              <a:gd name="connsiteY718" fmla="*/ 2384084 h 4142123"/>
              <a:gd name="connsiteX719" fmla="*/ 785440 w 3157693"/>
              <a:gd name="connsiteY719" fmla="*/ 2384166 h 4142123"/>
              <a:gd name="connsiteX720" fmla="*/ 781740 w 3157693"/>
              <a:gd name="connsiteY720" fmla="*/ 2381164 h 4142123"/>
              <a:gd name="connsiteX721" fmla="*/ 781371 w 3157693"/>
              <a:gd name="connsiteY721" fmla="*/ 2379326 h 4142123"/>
              <a:gd name="connsiteX722" fmla="*/ 775775 w 3157693"/>
              <a:gd name="connsiteY722" fmla="*/ 2351267 h 4142123"/>
              <a:gd name="connsiteX723" fmla="*/ 778811 w 3157693"/>
              <a:gd name="connsiteY723" fmla="*/ 2346853 h 4142123"/>
              <a:gd name="connsiteX724" fmla="*/ 783225 w 3157693"/>
              <a:gd name="connsiteY724" fmla="*/ 2349880 h 4142123"/>
              <a:gd name="connsiteX725" fmla="*/ 766882 w 3157693"/>
              <a:gd name="connsiteY725" fmla="*/ 1964757 h 4142123"/>
              <a:gd name="connsiteX726" fmla="*/ 775423 w 3157693"/>
              <a:gd name="connsiteY726" fmla="*/ 1931111 h 4142123"/>
              <a:gd name="connsiteX727" fmla="*/ 775767 w 3157693"/>
              <a:gd name="connsiteY727" fmla="*/ 1931103 h 4142123"/>
              <a:gd name="connsiteX728" fmla="*/ 778893 w 3157693"/>
              <a:gd name="connsiteY728" fmla="*/ 1935451 h 4142123"/>
              <a:gd name="connsiteX729" fmla="*/ 774364 w 3157693"/>
              <a:gd name="connsiteY729" fmla="*/ 1965406 h 4142123"/>
              <a:gd name="connsiteX730" fmla="*/ 770615 w 3157693"/>
              <a:gd name="connsiteY730" fmla="*/ 1968679 h 4142123"/>
              <a:gd name="connsiteX731" fmla="*/ 770090 w 3157693"/>
              <a:gd name="connsiteY731" fmla="*/ 1968638 h 4142123"/>
              <a:gd name="connsiteX732" fmla="*/ 766882 w 3157693"/>
              <a:gd name="connsiteY732" fmla="*/ 1964757 h 4142123"/>
              <a:gd name="connsiteX733" fmla="*/ 764281 w 3157693"/>
              <a:gd name="connsiteY733" fmla="*/ 2184496 h 4142123"/>
              <a:gd name="connsiteX734" fmla="*/ 765036 w 3157693"/>
              <a:gd name="connsiteY734" fmla="*/ 2197721 h 4142123"/>
              <a:gd name="connsiteX735" fmla="*/ 766012 w 3157693"/>
              <a:gd name="connsiteY735" fmla="*/ 2214746 h 4142123"/>
              <a:gd name="connsiteX736" fmla="*/ 763420 w 3157693"/>
              <a:gd name="connsiteY736" fmla="*/ 2218536 h 4142123"/>
              <a:gd name="connsiteX737" fmla="*/ 762493 w 3157693"/>
              <a:gd name="connsiteY737" fmla="*/ 2218790 h 4142123"/>
              <a:gd name="connsiteX738" fmla="*/ 762230 w 3157693"/>
              <a:gd name="connsiteY738" fmla="*/ 2218798 h 4142123"/>
              <a:gd name="connsiteX739" fmla="*/ 758448 w 3157693"/>
              <a:gd name="connsiteY739" fmla="*/ 2215271 h 4142123"/>
              <a:gd name="connsiteX740" fmla="*/ 758366 w 3157693"/>
              <a:gd name="connsiteY740" fmla="*/ 2213802 h 4142123"/>
              <a:gd name="connsiteX741" fmla="*/ 757094 w 3157693"/>
              <a:gd name="connsiteY741" fmla="*/ 2191585 h 4142123"/>
              <a:gd name="connsiteX742" fmla="*/ 756708 w 3157693"/>
              <a:gd name="connsiteY742" fmla="*/ 2184832 h 4142123"/>
              <a:gd name="connsiteX743" fmla="*/ 760327 w 3157693"/>
              <a:gd name="connsiteY743" fmla="*/ 2180878 h 4142123"/>
              <a:gd name="connsiteX744" fmla="*/ 764281 w 3157693"/>
              <a:gd name="connsiteY744" fmla="*/ 2184496 h 4142123"/>
              <a:gd name="connsiteX745" fmla="*/ 786966 w 3157693"/>
              <a:gd name="connsiteY745" fmla="*/ 1885651 h 4142123"/>
              <a:gd name="connsiteX746" fmla="*/ 795294 w 3157693"/>
              <a:gd name="connsiteY746" fmla="*/ 1852833 h 4142123"/>
              <a:gd name="connsiteX747" fmla="*/ 795261 w 3157693"/>
              <a:gd name="connsiteY747" fmla="*/ 1853785 h 4142123"/>
              <a:gd name="connsiteX748" fmla="*/ 788648 w 3157693"/>
              <a:gd name="connsiteY748" fmla="*/ 1883353 h 4142123"/>
              <a:gd name="connsiteX749" fmla="*/ 786966 w 3157693"/>
              <a:gd name="connsiteY749" fmla="*/ 1885651 h 4142123"/>
              <a:gd name="connsiteX750" fmla="*/ 916719 w 3157693"/>
              <a:gd name="connsiteY750" fmla="*/ 1544068 h 4142123"/>
              <a:gd name="connsiteX751" fmla="*/ 903444 w 3157693"/>
              <a:gd name="connsiteY751" fmla="*/ 1568288 h 4142123"/>
              <a:gd name="connsiteX752" fmla="*/ 902131 w 3157693"/>
              <a:gd name="connsiteY752" fmla="*/ 1570684 h 4142123"/>
              <a:gd name="connsiteX753" fmla="*/ 898784 w 3157693"/>
              <a:gd name="connsiteY753" fmla="*/ 1572694 h 4142123"/>
              <a:gd name="connsiteX754" fmla="*/ 897004 w 3157693"/>
              <a:gd name="connsiteY754" fmla="*/ 1572251 h 4142123"/>
              <a:gd name="connsiteX755" fmla="*/ 895026 w 3157693"/>
              <a:gd name="connsiteY755" fmla="*/ 1568715 h 4142123"/>
              <a:gd name="connsiteX756" fmla="*/ 895445 w 3157693"/>
              <a:gd name="connsiteY756" fmla="*/ 1567123 h 4142123"/>
              <a:gd name="connsiteX757" fmla="*/ 910131 w 3157693"/>
              <a:gd name="connsiteY757" fmla="*/ 1540344 h 4142123"/>
              <a:gd name="connsiteX758" fmla="*/ 915291 w 3157693"/>
              <a:gd name="connsiteY758" fmla="*/ 1538908 h 4142123"/>
              <a:gd name="connsiteX759" fmla="*/ 916719 w 3157693"/>
              <a:gd name="connsiteY759" fmla="*/ 1544068 h 4142123"/>
              <a:gd name="connsiteX760" fmla="*/ 827931 w 3157693"/>
              <a:gd name="connsiteY760" fmla="*/ 1724262 h 4142123"/>
              <a:gd name="connsiteX761" fmla="*/ 832304 w 3157693"/>
              <a:gd name="connsiteY761" fmla="*/ 1707032 h 4142123"/>
              <a:gd name="connsiteX762" fmla="*/ 838006 w 3157693"/>
              <a:gd name="connsiteY762" fmla="*/ 1691928 h 4142123"/>
              <a:gd name="connsiteX763" fmla="*/ 842912 w 3157693"/>
              <a:gd name="connsiteY763" fmla="*/ 1689787 h 4142123"/>
              <a:gd name="connsiteX764" fmla="*/ 845053 w 3157693"/>
              <a:gd name="connsiteY764" fmla="*/ 1694693 h 4142123"/>
              <a:gd name="connsiteX765" fmla="*/ 834322 w 3157693"/>
              <a:gd name="connsiteY765" fmla="*/ 1723121 h 4142123"/>
              <a:gd name="connsiteX766" fmla="*/ 830761 w 3157693"/>
              <a:gd name="connsiteY766" fmla="*/ 1725615 h 4142123"/>
              <a:gd name="connsiteX767" fmla="*/ 829473 w 3157693"/>
              <a:gd name="connsiteY767" fmla="*/ 1725394 h 4142123"/>
              <a:gd name="connsiteX768" fmla="*/ 827931 w 3157693"/>
              <a:gd name="connsiteY768" fmla="*/ 1724262 h 4142123"/>
              <a:gd name="connsiteX769" fmla="*/ 1898794 w 3157693"/>
              <a:gd name="connsiteY769" fmla="*/ 3322348 h 4142123"/>
              <a:gd name="connsiteX770" fmla="*/ 1898786 w 3157693"/>
              <a:gd name="connsiteY770" fmla="*/ 3329937 h 4142123"/>
              <a:gd name="connsiteX771" fmla="*/ 1884773 w 3157693"/>
              <a:gd name="connsiteY771" fmla="*/ 3329289 h 4142123"/>
              <a:gd name="connsiteX772" fmla="*/ 1881212 w 3157693"/>
              <a:gd name="connsiteY772" fmla="*/ 3325285 h 4142123"/>
              <a:gd name="connsiteX773" fmla="*/ 1885216 w 3157693"/>
              <a:gd name="connsiteY773" fmla="*/ 3321724 h 4142123"/>
              <a:gd name="connsiteX774" fmla="*/ 1898794 w 3157693"/>
              <a:gd name="connsiteY774" fmla="*/ 3322348 h 4142123"/>
              <a:gd name="connsiteX775" fmla="*/ 767202 w 3157693"/>
              <a:gd name="connsiteY775" fmla="*/ 2298627 h 4142123"/>
              <a:gd name="connsiteX776" fmla="*/ 763346 w 3157693"/>
              <a:gd name="connsiteY776" fmla="*/ 2268386 h 4142123"/>
              <a:gd name="connsiteX777" fmla="*/ 766677 w 3157693"/>
              <a:gd name="connsiteY777" fmla="*/ 2264194 h 4142123"/>
              <a:gd name="connsiteX778" fmla="*/ 770869 w 3157693"/>
              <a:gd name="connsiteY778" fmla="*/ 2267524 h 4142123"/>
              <a:gd name="connsiteX779" fmla="*/ 774701 w 3157693"/>
              <a:gd name="connsiteY779" fmla="*/ 2297577 h 4142123"/>
              <a:gd name="connsiteX780" fmla="*/ 771476 w 3157693"/>
              <a:gd name="connsiteY780" fmla="*/ 2301852 h 4142123"/>
              <a:gd name="connsiteX781" fmla="*/ 770943 w 3157693"/>
              <a:gd name="connsiteY781" fmla="*/ 2301885 h 4142123"/>
              <a:gd name="connsiteX782" fmla="*/ 767202 w 3157693"/>
              <a:gd name="connsiteY782" fmla="*/ 2298627 h 4142123"/>
              <a:gd name="connsiteX783" fmla="*/ 937427 w 3157693"/>
              <a:gd name="connsiteY783" fmla="*/ 1494440 h 4142123"/>
              <a:gd name="connsiteX784" fmla="*/ 953942 w 3157693"/>
              <a:gd name="connsiteY784" fmla="*/ 1468760 h 4142123"/>
              <a:gd name="connsiteX785" fmla="*/ 959193 w 3157693"/>
              <a:gd name="connsiteY785" fmla="*/ 1467694 h 4142123"/>
              <a:gd name="connsiteX786" fmla="*/ 960260 w 3157693"/>
              <a:gd name="connsiteY786" fmla="*/ 1472944 h 4142123"/>
              <a:gd name="connsiteX787" fmla="*/ 943851 w 3157693"/>
              <a:gd name="connsiteY787" fmla="*/ 1498460 h 4142123"/>
              <a:gd name="connsiteX788" fmla="*/ 940635 w 3157693"/>
              <a:gd name="connsiteY788" fmla="*/ 1500240 h 4142123"/>
              <a:gd name="connsiteX789" fmla="*/ 938633 w 3157693"/>
              <a:gd name="connsiteY789" fmla="*/ 1499666 h 4142123"/>
              <a:gd name="connsiteX790" fmla="*/ 937427 w 3157693"/>
              <a:gd name="connsiteY790" fmla="*/ 1494440 h 4142123"/>
              <a:gd name="connsiteX791" fmla="*/ 985193 w 3157693"/>
              <a:gd name="connsiteY791" fmla="*/ 1430175 h 4142123"/>
              <a:gd name="connsiteX792" fmla="*/ 984356 w 3157693"/>
              <a:gd name="connsiteY792" fmla="*/ 1424883 h 4142123"/>
              <a:gd name="connsiteX793" fmla="*/ 1002602 w 3157693"/>
              <a:gd name="connsiteY793" fmla="*/ 1400426 h 4142123"/>
              <a:gd name="connsiteX794" fmla="*/ 1007919 w 3157693"/>
              <a:gd name="connsiteY794" fmla="*/ 1399720 h 4142123"/>
              <a:gd name="connsiteX795" fmla="*/ 1008625 w 3157693"/>
              <a:gd name="connsiteY795" fmla="*/ 1405037 h 4142123"/>
              <a:gd name="connsiteX796" fmla="*/ 990485 w 3157693"/>
              <a:gd name="connsiteY796" fmla="*/ 1429338 h 4142123"/>
              <a:gd name="connsiteX797" fmla="*/ 987416 w 3157693"/>
              <a:gd name="connsiteY797" fmla="*/ 1430897 h 4142123"/>
              <a:gd name="connsiteX798" fmla="*/ 985193 w 3157693"/>
              <a:gd name="connsiteY798" fmla="*/ 1430175 h 4142123"/>
              <a:gd name="connsiteX799" fmla="*/ 1092671 w 3157693"/>
              <a:gd name="connsiteY799" fmla="*/ 2964735 h 4142123"/>
              <a:gd name="connsiteX800" fmla="*/ 1071774 w 3157693"/>
              <a:gd name="connsiteY800" fmla="*/ 2942542 h 4142123"/>
              <a:gd name="connsiteX801" fmla="*/ 1072004 w 3157693"/>
              <a:gd name="connsiteY801" fmla="*/ 2937192 h 4142123"/>
              <a:gd name="connsiteX802" fmla="*/ 1077361 w 3157693"/>
              <a:gd name="connsiteY802" fmla="*/ 2937422 h 4142123"/>
              <a:gd name="connsiteX803" fmla="*/ 1098118 w 3157693"/>
              <a:gd name="connsiteY803" fmla="*/ 2959467 h 4142123"/>
              <a:gd name="connsiteX804" fmla="*/ 1098028 w 3157693"/>
              <a:gd name="connsiteY804" fmla="*/ 2964825 h 4142123"/>
              <a:gd name="connsiteX805" fmla="*/ 1095394 w 3157693"/>
              <a:gd name="connsiteY805" fmla="*/ 2965891 h 4142123"/>
              <a:gd name="connsiteX806" fmla="*/ 1092671 w 3157693"/>
              <a:gd name="connsiteY806" fmla="*/ 2964735 h 4142123"/>
              <a:gd name="connsiteX807" fmla="*/ 938059 w 3157693"/>
              <a:gd name="connsiteY807" fmla="*/ 2767181 h 4142123"/>
              <a:gd name="connsiteX808" fmla="*/ 922224 w 3157693"/>
              <a:gd name="connsiteY808" fmla="*/ 2741197 h 4142123"/>
              <a:gd name="connsiteX809" fmla="*/ 923553 w 3157693"/>
              <a:gd name="connsiteY809" fmla="*/ 2736004 h 4142123"/>
              <a:gd name="connsiteX810" fmla="*/ 928746 w 3157693"/>
              <a:gd name="connsiteY810" fmla="*/ 2737333 h 4142123"/>
              <a:gd name="connsiteX811" fmla="*/ 944483 w 3157693"/>
              <a:gd name="connsiteY811" fmla="*/ 2763161 h 4142123"/>
              <a:gd name="connsiteX812" fmla="*/ 943285 w 3157693"/>
              <a:gd name="connsiteY812" fmla="*/ 2768387 h 4142123"/>
              <a:gd name="connsiteX813" fmla="*/ 941275 w 3157693"/>
              <a:gd name="connsiteY813" fmla="*/ 2768961 h 4142123"/>
              <a:gd name="connsiteX814" fmla="*/ 938059 w 3157693"/>
              <a:gd name="connsiteY814" fmla="*/ 2767181 h 4142123"/>
              <a:gd name="connsiteX815" fmla="*/ 1036577 w 3157693"/>
              <a:gd name="connsiteY815" fmla="*/ 2902488 h 4142123"/>
              <a:gd name="connsiteX816" fmla="*/ 1017272 w 3157693"/>
              <a:gd name="connsiteY816" fmla="*/ 2878917 h 4142123"/>
              <a:gd name="connsiteX817" fmla="*/ 1017871 w 3157693"/>
              <a:gd name="connsiteY817" fmla="*/ 2873600 h 4142123"/>
              <a:gd name="connsiteX818" fmla="*/ 1023196 w 3157693"/>
              <a:gd name="connsiteY818" fmla="*/ 2874199 h 4142123"/>
              <a:gd name="connsiteX819" fmla="*/ 1042377 w 3157693"/>
              <a:gd name="connsiteY819" fmla="*/ 2897623 h 4142123"/>
              <a:gd name="connsiteX820" fmla="*/ 1041918 w 3157693"/>
              <a:gd name="connsiteY820" fmla="*/ 2902955 h 4142123"/>
              <a:gd name="connsiteX821" fmla="*/ 1039481 w 3157693"/>
              <a:gd name="connsiteY821" fmla="*/ 2903841 h 4142123"/>
              <a:gd name="connsiteX822" fmla="*/ 1036577 w 3157693"/>
              <a:gd name="connsiteY822" fmla="*/ 2902488 h 4142123"/>
              <a:gd name="connsiteX823" fmla="*/ 2082622 w 3157693"/>
              <a:gd name="connsiteY823" fmla="*/ 3324859 h 4142123"/>
              <a:gd name="connsiteX824" fmla="*/ 2052938 w 3157693"/>
              <a:gd name="connsiteY824" fmla="*/ 3327582 h 4142123"/>
              <a:gd name="connsiteX825" fmla="*/ 2051675 w 3157693"/>
              <a:gd name="connsiteY825" fmla="*/ 3320100 h 4142123"/>
              <a:gd name="connsiteX826" fmla="*/ 2081834 w 3157693"/>
              <a:gd name="connsiteY826" fmla="*/ 3317335 h 4142123"/>
              <a:gd name="connsiteX827" fmla="*/ 2085994 w 3157693"/>
              <a:gd name="connsiteY827" fmla="*/ 3320707 h 4142123"/>
              <a:gd name="connsiteX828" fmla="*/ 2082622 w 3157693"/>
              <a:gd name="connsiteY828" fmla="*/ 3324859 h 4142123"/>
              <a:gd name="connsiteX829" fmla="*/ 827980 w 3157693"/>
              <a:gd name="connsiteY829" fmla="*/ 2542191 h 4142123"/>
              <a:gd name="connsiteX830" fmla="*/ 817889 w 3157693"/>
              <a:gd name="connsiteY830" fmla="*/ 2513419 h 4142123"/>
              <a:gd name="connsiteX831" fmla="*/ 820276 w 3157693"/>
              <a:gd name="connsiteY831" fmla="*/ 2508627 h 4142123"/>
              <a:gd name="connsiteX832" fmla="*/ 825076 w 3157693"/>
              <a:gd name="connsiteY832" fmla="*/ 2511006 h 4142123"/>
              <a:gd name="connsiteX833" fmla="*/ 835101 w 3157693"/>
              <a:gd name="connsiteY833" fmla="*/ 2539591 h 4142123"/>
              <a:gd name="connsiteX834" fmla="*/ 832845 w 3157693"/>
              <a:gd name="connsiteY834" fmla="*/ 2544456 h 4142123"/>
              <a:gd name="connsiteX835" fmla="*/ 831549 w 3157693"/>
              <a:gd name="connsiteY835" fmla="*/ 2544686 h 4142123"/>
              <a:gd name="connsiteX836" fmla="*/ 827980 w 3157693"/>
              <a:gd name="connsiteY836" fmla="*/ 2542191 h 4142123"/>
              <a:gd name="connsiteX837" fmla="*/ 802021 w 3157693"/>
              <a:gd name="connsiteY837" fmla="*/ 2462486 h 4142123"/>
              <a:gd name="connsiteX838" fmla="*/ 793981 w 3157693"/>
              <a:gd name="connsiteY838" fmla="*/ 2433081 h 4142123"/>
              <a:gd name="connsiteX839" fmla="*/ 796697 w 3157693"/>
              <a:gd name="connsiteY839" fmla="*/ 2428454 h 4142123"/>
              <a:gd name="connsiteX840" fmla="*/ 801316 w 3157693"/>
              <a:gd name="connsiteY840" fmla="*/ 2431169 h 4142123"/>
              <a:gd name="connsiteX841" fmla="*/ 809307 w 3157693"/>
              <a:gd name="connsiteY841" fmla="*/ 2460402 h 4142123"/>
              <a:gd name="connsiteX842" fmla="*/ 806714 w 3157693"/>
              <a:gd name="connsiteY842" fmla="*/ 2465087 h 4142123"/>
              <a:gd name="connsiteX843" fmla="*/ 805664 w 3157693"/>
              <a:gd name="connsiteY843" fmla="*/ 2465234 h 4142123"/>
              <a:gd name="connsiteX844" fmla="*/ 802021 w 3157693"/>
              <a:gd name="connsiteY844" fmla="*/ 2462486 h 4142123"/>
              <a:gd name="connsiteX845" fmla="*/ 859370 w 3157693"/>
              <a:gd name="connsiteY845" fmla="*/ 2619657 h 4142123"/>
              <a:gd name="connsiteX846" fmla="*/ 847334 w 3157693"/>
              <a:gd name="connsiteY846" fmla="*/ 2591754 h 4142123"/>
              <a:gd name="connsiteX847" fmla="*/ 849369 w 3157693"/>
              <a:gd name="connsiteY847" fmla="*/ 2586799 h 4142123"/>
              <a:gd name="connsiteX848" fmla="*/ 854324 w 3157693"/>
              <a:gd name="connsiteY848" fmla="*/ 2588842 h 4142123"/>
              <a:gd name="connsiteX849" fmla="*/ 866286 w 3157693"/>
              <a:gd name="connsiteY849" fmla="*/ 2616564 h 4142123"/>
              <a:gd name="connsiteX850" fmla="*/ 864375 w 3157693"/>
              <a:gd name="connsiteY850" fmla="*/ 2621577 h 4142123"/>
              <a:gd name="connsiteX851" fmla="*/ 862832 w 3157693"/>
              <a:gd name="connsiteY851" fmla="*/ 2621905 h 4142123"/>
              <a:gd name="connsiteX852" fmla="*/ 859370 w 3157693"/>
              <a:gd name="connsiteY852" fmla="*/ 2619657 h 4142123"/>
              <a:gd name="connsiteX853" fmla="*/ 984955 w 3157693"/>
              <a:gd name="connsiteY853" fmla="*/ 2836532 h 4142123"/>
              <a:gd name="connsiteX854" fmla="*/ 967348 w 3157693"/>
              <a:gd name="connsiteY854" fmla="*/ 2811690 h 4142123"/>
              <a:gd name="connsiteX855" fmla="*/ 968316 w 3157693"/>
              <a:gd name="connsiteY855" fmla="*/ 2806414 h 4142123"/>
              <a:gd name="connsiteX856" fmla="*/ 973584 w 3157693"/>
              <a:gd name="connsiteY856" fmla="*/ 2807382 h 4142123"/>
              <a:gd name="connsiteX857" fmla="*/ 991084 w 3157693"/>
              <a:gd name="connsiteY857" fmla="*/ 2832077 h 4142123"/>
              <a:gd name="connsiteX858" fmla="*/ 990255 w 3157693"/>
              <a:gd name="connsiteY858" fmla="*/ 2837369 h 4142123"/>
              <a:gd name="connsiteX859" fmla="*/ 988031 w 3157693"/>
              <a:gd name="connsiteY859" fmla="*/ 2838091 h 4142123"/>
              <a:gd name="connsiteX860" fmla="*/ 984955 w 3157693"/>
              <a:gd name="connsiteY860" fmla="*/ 2836532 h 4142123"/>
              <a:gd name="connsiteX861" fmla="*/ 2134433 w 3157693"/>
              <a:gd name="connsiteY861" fmla="*/ 3310665 h 4142123"/>
              <a:gd name="connsiteX862" fmla="*/ 2158193 w 3157693"/>
              <a:gd name="connsiteY862" fmla="*/ 3306809 h 4142123"/>
              <a:gd name="connsiteX863" fmla="*/ 2159604 w 3157693"/>
              <a:gd name="connsiteY863" fmla="*/ 3314250 h 4142123"/>
              <a:gd name="connsiteX864" fmla="*/ 2135548 w 3157693"/>
              <a:gd name="connsiteY864" fmla="*/ 3318155 h 4142123"/>
              <a:gd name="connsiteX865" fmla="*/ 2134991 w 3157693"/>
              <a:gd name="connsiteY865" fmla="*/ 3318197 h 4142123"/>
              <a:gd name="connsiteX866" fmla="*/ 2131249 w 3157693"/>
              <a:gd name="connsiteY866" fmla="*/ 3314964 h 4142123"/>
              <a:gd name="connsiteX867" fmla="*/ 2134433 w 3157693"/>
              <a:gd name="connsiteY867" fmla="*/ 3310665 h 4142123"/>
              <a:gd name="connsiteX868" fmla="*/ 2299325 w 3157693"/>
              <a:gd name="connsiteY868" fmla="*/ 3281794 h 4142123"/>
              <a:gd name="connsiteX869" fmla="*/ 2296634 w 3157693"/>
              <a:gd name="connsiteY869" fmla="*/ 3274754 h 4142123"/>
              <a:gd name="connsiteX870" fmla="*/ 2296929 w 3157693"/>
              <a:gd name="connsiteY870" fmla="*/ 3274598 h 4142123"/>
              <a:gd name="connsiteX871" fmla="*/ 2325858 w 3157693"/>
              <a:gd name="connsiteY871" fmla="*/ 3265598 h 4142123"/>
              <a:gd name="connsiteX872" fmla="*/ 2330633 w 3157693"/>
              <a:gd name="connsiteY872" fmla="*/ 3268035 h 4142123"/>
              <a:gd name="connsiteX873" fmla="*/ 2328196 w 3157693"/>
              <a:gd name="connsiteY873" fmla="*/ 3272810 h 4142123"/>
              <a:gd name="connsiteX874" fmla="*/ 2299325 w 3157693"/>
              <a:gd name="connsiteY874" fmla="*/ 3281794 h 4142123"/>
              <a:gd name="connsiteX875" fmla="*/ 2101820 w 3157693"/>
              <a:gd name="connsiteY875" fmla="*/ 937976 h 4142123"/>
              <a:gd name="connsiteX876" fmla="*/ 2097816 w 3157693"/>
              <a:gd name="connsiteY876" fmla="*/ 945147 h 4142123"/>
              <a:gd name="connsiteX877" fmla="*/ 2079603 w 3157693"/>
              <a:gd name="connsiteY877" fmla="*/ 943047 h 4142123"/>
              <a:gd name="connsiteX878" fmla="*/ 2076222 w 3157693"/>
              <a:gd name="connsiteY878" fmla="*/ 938895 h 4142123"/>
              <a:gd name="connsiteX879" fmla="*/ 2080374 w 3157693"/>
              <a:gd name="connsiteY879" fmla="*/ 935507 h 4142123"/>
              <a:gd name="connsiteX880" fmla="*/ 2101820 w 3157693"/>
              <a:gd name="connsiteY880" fmla="*/ 937976 h 4142123"/>
              <a:gd name="connsiteX881" fmla="*/ 807732 w 3157693"/>
              <a:gd name="connsiteY881" fmla="*/ 1803820 h 4142123"/>
              <a:gd name="connsiteX882" fmla="*/ 816379 w 3157693"/>
              <a:gd name="connsiteY882" fmla="*/ 1769739 h 4142123"/>
              <a:gd name="connsiteX883" fmla="*/ 817314 w 3157693"/>
              <a:gd name="connsiteY883" fmla="*/ 1773472 h 4142123"/>
              <a:gd name="connsiteX884" fmla="*/ 808642 w 3157693"/>
              <a:gd name="connsiteY884" fmla="*/ 1802499 h 4142123"/>
              <a:gd name="connsiteX885" fmla="*/ 807732 w 3157693"/>
              <a:gd name="connsiteY885" fmla="*/ 1803820 h 4142123"/>
              <a:gd name="connsiteX886" fmla="*/ 2113068 w 3157693"/>
              <a:gd name="connsiteY886" fmla="*/ 940348 h 4142123"/>
              <a:gd name="connsiteX887" fmla="*/ 2110648 w 3157693"/>
              <a:gd name="connsiteY887" fmla="*/ 938994 h 4142123"/>
              <a:gd name="connsiteX888" fmla="*/ 2110656 w 3157693"/>
              <a:gd name="connsiteY888" fmla="*/ 938994 h 4142123"/>
              <a:gd name="connsiteX889" fmla="*/ 2113068 w 3157693"/>
              <a:gd name="connsiteY889" fmla="*/ 940348 h 4142123"/>
              <a:gd name="connsiteX890" fmla="*/ 2163394 w 3157693"/>
              <a:gd name="connsiteY890" fmla="*/ 946944 h 4142123"/>
              <a:gd name="connsiteX891" fmla="*/ 2188245 w 3157693"/>
              <a:gd name="connsiteY891" fmla="*/ 951588 h 4142123"/>
              <a:gd name="connsiteX892" fmla="*/ 2193373 w 3157693"/>
              <a:gd name="connsiteY892" fmla="*/ 952547 h 4142123"/>
              <a:gd name="connsiteX893" fmla="*/ 2196343 w 3157693"/>
              <a:gd name="connsiteY893" fmla="*/ 957002 h 4142123"/>
              <a:gd name="connsiteX894" fmla="*/ 2192635 w 3157693"/>
              <a:gd name="connsiteY894" fmla="*/ 960046 h 4142123"/>
              <a:gd name="connsiteX895" fmla="*/ 2191888 w 3157693"/>
              <a:gd name="connsiteY895" fmla="*/ 959972 h 4142123"/>
              <a:gd name="connsiteX896" fmla="*/ 2162106 w 3157693"/>
              <a:gd name="connsiteY896" fmla="*/ 954410 h 4142123"/>
              <a:gd name="connsiteX897" fmla="*/ 2159021 w 3157693"/>
              <a:gd name="connsiteY897" fmla="*/ 950029 h 4142123"/>
              <a:gd name="connsiteX898" fmla="*/ 2159473 w 3157693"/>
              <a:gd name="connsiteY898" fmla="*/ 948872 h 4142123"/>
              <a:gd name="connsiteX899" fmla="*/ 2163394 w 3157693"/>
              <a:gd name="connsiteY899" fmla="*/ 946944 h 4142123"/>
              <a:gd name="connsiteX900" fmla="*/ 1827859 w 3157693"/>
              <a:gd name="connsiteY900" fmla="*/ 4142115 h 4142123"/>
              <a:gd name="connsiteX901" fmla="*/ 1739785 w 3157693"/>
              <a:gd name="connsiteY901" fmla="*/ 4142115 h 4142123"/>
              <a:gd name="connsiteX902" fmla="*/ 1782423 w 3157693"/>
              <a:gd name="connsiteY902" fmla="*/ 4111382 h 4142123"/>
              <a:gd name="connsiteX903" fmla="*/ 1823740 w 3157693"/>
              <a:gd name="connsiteY903" fmla="*/ 4048774 h 4142123"/>
              <a:gd name="connsiteX904" fmla="*/ 1861776 w 3157693"/>
              <a:gd name="connsiteY904" fmla="*/ 4059579 h 4142123"/>
              <a:gd name="connsiteX905" fmla="*/ 1954740 w 3157693"/>
              <a:gd name="connsiteY905" fmla="*/ 4003330 h 4142123"/>
              <a:gd name="connsiteX906" fmla="*/ 1954740 w 3157693"/>
              <a:gd name="connsiteY906" fmla="*/ 4003330 h 4142123"/>
              <a:gd name="connsiteX907" fmla="*/ 1968351 w 3157693"/>
              <a:gd name="connsiteY907" fmla="*/ 3942084 h 4142123"/>
              <a:gd name="connsiteX908" fmla="*/ 1972240 w 3157693"/>
              <a:gd name="connsiteY908" fmla="*/ 3924576 h 4142123"/>
              <a:gd name="connsiteX909" fmla="*/ 1986310 w 3157693"/>
              <a:gd name="connsiteY909" fmla="*/ 3952430 h 4142123"/>
              <a:gd name="connsiteX910" fmla="*/ 1989633 w 3157693"/>
              <a:gd name="connsiteY910" fmla="*/ 3986158 h 4142123"/>
              <a:gd name="connsiteX911" fmla="*/ 1989764 w 3157693"/>
              <a:gd name="connsiteY911" fmla="*/ 3986027 h 4142123"/>
              <a:gd name="connsiteX912" fmla="*/ 1955675 w 3157693"/>
              <a:gd name="connsiteY912" fmla="*/ 4142115 h 4142123"/>
              <a:gd name="connsiteX913" fmla="*/ 1941506 w 3157693"/>
              <a:gd name="connsiteY913" fmla="*/ 4142115 h 4142123"/>
              <a:gd name="connsiteX914" fmla="*/ 1942655 w 3157693"/>
              <a:gd name="connsiteY914" fmla="*/ 4039962 h 4142123"/>
              <a:gd name="connsiteX915" fmla="*/ 1827859 w 3157693"/>
              <a:gd name="connsiteY915" fmla="*/ 4142115 h 4142123"/>
              <a:gd name="connsiteX916" fmla="*/ 2194850 w 3157693"/>
              <a:gd name="connsiteY916" fmla="*/ 4111382 h 4142123"/>
              <a:gd name="connsiteX917" fmla="*/ 2224254 w 3157693"/>
              <a:gd name="connsiteY917" fmla="*/ 4048774 h 4142123"/>
              <a:gd name="connsiteX918" fmla="*/ 2264349 w 3157693"/>
              <a:gd name="connsiteY918" fmla="*/ 4059579 h 4142123"/>
              <a:gd name="connsiteX919" fmla="*/ 2346615 w 3157693"/>
              <a:gd name="connsiteY919" fmla="*/ 4003330 h 4142123"/>
              <a:gd name="connsiteX920" fmla="*/ 2349142 w 3157693"/>
              <a:gd name="connsiteY920" fmla="*/ 3924584 h 4142123"/>
              <a:gd name="connsiteX921" fmla="*/ 2368513 w 3157693"/>
              <a:gd name="connsiteY921" fmla="*/ 3952438 h 4142123"/>
              <a:gd name="connsiteX922" fmla="*/ 2378259 w 3157693"/>
              <a:gd name="connsiteY922" fmla="*/ 3986166 h 4142123"/>
              <a:gd name="connsiteX923" fmla="*/ 2378366 w 3157693"/>
              <a:gd name="connsiteY923" fmla="*/ 3986035 h 4142123"/>
              <a:gd name="connsiteX924" fmla="*/ 2373968 w 3157693"/>
              <a:gd name="connsiteY924" fmla="*/ 4142124 h 4142123"/>
              <a:gd name="connsiteX925" fmla="*/ 2359799 w 3157693"/>
              <a:gd name="connsiteY925" fmla="*/ 4142124 h 4142123"/>
              <a:gd name="connsiteX926" fmla="*/ 2341520 w 3157693"/>
              <a:gd name="connsiteY926" fmla="*/ 4039971 h 4142123"/>
              <a:gd name="connsiteX927" fmla="*/ 2246144 w 3157693"/>
              <a:gd name="connsiteY927" fmla="*/ 4142124 h 4142123"/>
              <a:gd name="connsiteX928" fmla="*/ 2158069 w 3157693"/>
              <a:gd name="connsiteY928" fmla="*/ 4142124 h 4142123"/>
              <a:gd name="connsiteX929" fmla="*/ 2194850 w 3157693"/>
              <a:gd name="connsiteY929" fmla="*/ 4111382 h 4142123"/>
              <a:gd name="connsiteX930" fmla="*/ 1895947 w 3157693"/>
              <a:gd name="connsiteY930" fmla="*/ 2656832 h 4142123"/>
              <a:gd name="connsiteX931" fmla="*/ 1884756 w 3157693"/>
              <a:gd name="connsiteY931" fmla="*/ 2652336 h 4142123"/>
              <a:gd name="connsiteX932" fmla="*/ 1935697 w 3157693"/>
              <a:gd name="connsiteY932" fmla="*/ 2461829 h 4142123"/>
              <a:gd name="connsiteX933" fmla="*/ 1880695 w 3157693"/>
              <a:gd name="connsiteY933" fmla="*/ 2417124 h 4142123"/>
              <a:gd name="connsiteX934" fmla="*/ 1846959 w 3157693"/>
              <a:gd name="connsiteY934" fmla="*/ 2374961 h 4142123"/>
              <a:gd name="connsiteX935" fmla="*/ 1906285 w 3157693"/>
              <a:gd name="connsiteY935" fmla="*/ 2285763 h 4142123"/>
              <a:gd name="connsiteX936" fmla="*/ 1960393 w 3157693"/>
              <a:gd name="connsiteY936" fmla="*/ 2321961 h 4142123"/>
              <a:gd name="connsiteX937" fmla="*/ 1961681 w 3157693"/>
              <a:gd name="connsiteY937" fmla="*/ 2312361 h 4142123"/>
              <a:gd name="connsiteX938" fmla="*/ 1958858 w 3157693"/>
              <a:gd name="connsiteY938" fmla="*/ 2245898 h 4142123"/>
              <a:gd name="connsiteX939" fmla="*/ 1971764 w 3157693"/>
              <a:gd name="connsiteY939" fmla="*/ 2255595 h 4142123"/>
              <a:gd name="connsiteX940" fmla="*/ 2027439 w 3157693"/>
              <a:gd name="connsiteY940" fmla="*/ 2169950 h 4142123"/>
              <a:gd name="connsiteX941" fmla="*/ 2006944 w 3157693"/>
              <a:gd name="connsiteY941" fmla="*/ 2161704 h 4142123"/>
              <a:gd name="connsiteX942" fmla="*/ 1928034 w 3157693"/>
              <a:gd name="connsiteY942" fmla="*/ 2129584 h 4142123"/>
              <a:gd name="connsiteX943" fmla="*/ 1972494 w 3157693"/>
              <a:gd name="connsiteY943" fmla="*/ 1949670 h 4142123"/>
              <a:gd name="connsiteX944" fmla="*/ 1978278 w 3157693"/>
              <a:gd name="connsiteY944" fmla="*/ 1943114 h 4142123"/>
              <a:gd name="connsiteX945" fmla="*/ 2042978 w 3157693"/>
              <a:gd name="connsiteY945" fmla="*/ 1887456 h 4142123"/>
              <a:gd name="connsiteX946" fmla="*/ 2104437 w 3157693"/>
              <a:gd name="connsiteY946" fmla="*/ 1845465 h 4142123"/>
              <a:gd name="connsiteX947" fmla="*/ 2107768 w 3157693"/>
              <a:gd name="connsiteY947" fmla="*/ 1894881 h 4142123"/>
              <a:gd name="connsiteX948" fmla="*/ 2121158 w 3157693"/>
              <a:gd name="connsiteY948" fmla="*/ 1893469 h 4142123"/>
              <a:gd name="connsiteX949" fmla="*/ 2209052 w 3157693"/>
              <a:gd name="connsiteY949" fmla="*/ 1808784 h 4142123"/>
              <a:gd name="connsiteX950" fmla="*/ 2208166 w 3157693"/>
              <a:gd name="connsiteY950" fmla="*/ 1795665 h 4142123"/>
              <a:gd name="connsiteX951" fmla="*/ 2334883 w 3157693"/>
              <a:gd name="connsiteY951" fmla="*/ 1890097 h 4142123"/>
              <a:gd name="connsiteX952" fmla="*/ 2342406 w 3157693"/>
              <a:gd name="connsiteY952" fmla="*/ 1938717 h 4142123"/>
              <a:gd name="connsiteX953" fmla="*/ 2312206 w 3157693"/>
              <a:gd name="connsiteY953" fmla="*/ 2118007 h 4142123"/>
              <a:gd name="connsiteX954" fmla="*/ 2258516 w 3157693"/>
              <a:gd name="connsiteY954" fmla="*/ 2299489 h 4142123"/>
              <a:gd name="connsiteX955" fmla="*/ 2332922 w 3157693"/>
              <a:gd name="connsiteY955" fmla="*/ 2625220 h 4142123"/>
              <a:gd name="connsiteX956" fmla="*/ 2325078 w 3157693"/>
              <a:gd name="connsiteY956" fmla="*/ 2629224 h 4142123"/>
              <a:gd name="connsiteX957" fmla="*/ 1895947 w 3157693"/>
              <a:gd name="connsiteY957" fmla="*/ 2656832 h 4142123"/>
              <a:gd name="connsiteX958" fmla="*/ 1296976 w 3157693"/>
              <a:gd name="connsiteY958" fmla="*/ 4142115 h 4142123"/>
              <a:gd name="connsiteX959" fmla="*/ 1240440 w 3157693"/>
              <a:gd name="connsiteY959" fmla="*/ 4142115 h 4142123"/>
              <a:gd name="connsiteX960" fmla="*/ 1169989 w 3157693"/>
              <a:gd name="connsiteY960" fmla="*/ 4049816 h 4142123"/>
              <a:gd name="connsiteX961" fmla="*/ 1190853 w 3157693"/>
              <a:gd name="connsiteY961" fmla="*/ 4055059 h 4142123"/>
              <a:gd name="connsiteX962" fmla="*/ 1199615 w 3157693"/>
              <a:gd name="connsiteY962" fmla="*/ 4023275 h 4142123"/>
              <a:gd name="connsiteX963" fmla="*/ 1146401 w 3157693"/>
              <a:gd name="connsiteY963" fmla="*/ 4007292 h 4142123"/>
              <a:gd name="connsiteX964" fmla="*/ 1108677 w 3157693"/>
              <a:gd name="connsiteY964" fmla="*/ 3911194 h 4142123"/>
              <a:gd name="connsiteX965" fmla="*/ 1163909 w 3157693"/>
              <a:gd name="connsiteY965" fmla="*/ 3946982 h 4142123"/>
              <a:gd name="connsiteX966" fmla="*/ 1180548 w 3157693"/>
              <a:gd name="connsiteY966" fmla="*/ 3918521 h 4142123"/>
              <a:gd name="connsiteX967" fmla="*/ 1097544 w 3157693"/>
              <a:gd name="connsiteY967" fmla="*/ 3865758 h 4142123"/>
              <a:gd name="connsiteX968" fmla="*/ 1090152 w 3157693"/>
              <a:gd name="connsiteY968" fmla="*/ 3692440 h 4142123"/>
              <a:gd name="connsiteX969" fmla="*/ 1137573 w 3157693"/>
              <a:gd name="connsiteY969" fmla="*/ 3734472 h 4142123"/>
              <a:gd name="connsiteX970" fmla="*/ 1160882 w 3157693"/>
              <a:gd name="connsiteY970" fmla="*/ 3711163 h 4142123"/>
              <a:gd name="connsiteX971" fmla="*/ 1095829 w 3157693"/>
              <a:gd name="connsiteY971" fmla="*/ 3653223 h 4142123"/>
              <a:gd name="connsiteX972" fmla="*/ 1097478 w 3157693"/>
              <a:gd name="connsiteY972" fmla="*/ 3644830 h 4142123"/>
              <a:gd name="connsiteX973" fmla="*/ 1098791 w 3157693"/>
              <a:gd name="connsiteY973" fmla="*/ 3638168 h 4142123"/>
              <a:gd name="connsiteX974" fmla="*/ 1141454 w 3157693"/>
              <a:gd name="connsiteY974" fmla="*/ 3510409 h 4142123"/>
              <a:gd name="connsiteX975" fmla="*/ 1266792 w 3157693"/>
              <a:gd name="connsiteY975" fmla="*/ 3627347 h 4142123"/>
              <a:gd name="connsiteX976" fmla="*/ 1221283 w 3157693"/>
              <a:gd name="connsiteY976" fmla="*/ 3697248 h 4142123"/>
              <a:gd name="connsiteX977" fmla="*/ 1219732 w 3157693"/>
              <a:gd name="connsiteY977" fmla="*/ 3700719 h 4142123"/>
              <a:gd name="connsiteX978" fmla="*/ 1219076 w 3157693"/>
              <a:gd name="connsiteY978" fmla="*/ 3707184 h 4142123"/>
              <a:gd name="connsiteX979" fmla="*/ 1245231 w 3157693"/>
              <a:gd name="connsiteY979" fmla="*/ 3719047 h 4142123"/>
              <a:gd name="connsiteX980" fmla="*/ 1249547 w 3157693"/>
              <a:gd name="connsiteY980" fmla="*/ 3714149 h 4142123"/>
              <a:gd name="connsiteX981" fmla="*/ 1249736 w 3157693"/>
              <a:gd name="connsiteY981" fmla="*/ 3713887 h 4142123"/>
              <a:gd name="connsiteX982" fmla="*/ 1286811 w 3157693"/>
              <a:gd name="connsiteY982" fmla="*/ 3656193 h 4142123"/>
              <a:gd name="connsiteX983" fmla="*/ 1332895 w 3157693"/>
              <a:gd name="connsiteY983" fmla="*/ 3748731 h 4142123"/>
              <a:gd name="connsiteX984" fmla="*/ 1335513 w 3157693"/>
              <a:gd name="connsiteY984" fmla="*/ 3756189 h 4142123"/>
              <a:gd name="connsiteX985" fmla="*/ 1343996 w 3157693"/>
              <a:gd name="connsiteY985" fmla="*/ 3782599 h 4142123"/>
              <a:gd name="connsiteX986" fmla="*/ 1269877 w 3157693"/>
              <a:gd name="connsiteY986" fmla="*/ 3875103 h 4142123"/>
              <a:gd name="connsiteX987" fmla="*/ 1293186 w 3157693"/>
              <a:gd name="connsiteY987" fmla="*/ 3898412 h 4142123"/>
              <a:gd name="connsiteX988" fmla="*/ 1353382 w 3157693"/>
              <a:gd name="connsiteY988" fmla="*/ 3822242 h 4142123"/>
              <a:gd name="connsiteX989" fmla="*/ 1353989 w 3157693"/>
              <a:gd name="connsiteY989" fmla="*/ 3977798 h 4142123"/>
              <a:gd name="connsiteX990" fmla="*/ 1310604 w 3157693"/>
              <a:gd name="connsiteY990" fmla="*/ 4007703 h 4142123"/>
              <a:gd name="connsiteX991" fmla="*/ 1327242 w 3157693"/>
              <a:gd name="connsiteY991" fmla="*/ 4036164 h 4142123"/>
              <a:gd name="connsiteX992" fmla="*/ 1343988 w 3157693"/>
              <a:gd name="connsiteY992" fmla="*/ 4024390 h 4142123"/>
              <a:gd name="connsiteX993" fmla="*/ 1296976 w 3157693"/>
              <a:gd name="connsiteY993" fmla="*/ 4142115 h 4142123"/>
              <a:gd name="connsiteX994" fmla="*/ 1437674 w 3157693"/>
              <a:gd name="connsiteY994" fmla="*/ 3791238 h 4142123"/>
              <a:gd name="connsiteX995" fmla="*/ 1440119 w 3157693"/>
              <a:gd name="connsiteY995" fmla="*/ 3785847 h 4142123"/>
              <a:gd name="connsiteX996" fmla="*/ 1451826 w 3157693"/>
              <a:gd name="connsiteY996" fmla="*/ 3761604 h 4142123"/>
              <a:gd name="connsiteX997" fmla="*/ 1468637 w 3157693"/>
              <a:gd name="connsiteY997" fmla="*/ 3794446 h 4142123"/>
              <a:gd name="connsiteX998" fmla="*/ 1472255 w 3157693"/>
              <a:gd name="connsiteY998" fmla="*/ 3801518 h 4142123"/>
              <a:gd name="connsiteX999" fmla="*/ 1474815 w 3157693"/>
              <a:gd name="connsiteY999" fmla="*/ 3806514 h 4142123"/>
              <a:gd name="connsiteX1000" fmla="*/ 1497804 w 3157693"/>
              <a:gd name="connsiteY1000" fmla="*/ 3808639 h 4142123"/>
              <a:gd name="connsiteX1001" fmla="*/ 1500232 w 3157693"/>
              <a:gd name="connsiteY1001" fmla="*/ 3803265 h 4142123"/>
              <a:gd name="connsiteX1002" fmla="*/ 1498846 w 3157693"/>
              <a:gd name="connsiteY1002" fmla="*/ 3795988 h 4142123"/>
              <a:gd name="connsiteX1003" fmla="*/ 1467398 w 3157693"/>
              <a:gd name="connsiteY1003" fmla="*/ 3734168 h 4142123"/>
              <a:gd name="connsiteX1004" fmla="*/ 1542625 w 3157693"/>
              <a:gd name="connsiteY1004" fmla="*/ 3641474 h 4142123"/>
              <a:gd name="connsiteX1005" fmla="*/ 1601688 w 3157693"/>
              <a:gd name="connsiteY1005" fmla="*/ 3764524 h 4142123"/>
              <a:gd name="connsiteX1006" fmla="*/ 1547678 w 3157693"/>
              <a:gd name="connsiteY1006" fmla="*/ 3803175 h 4142123"/>
              <a:gd name="connsiteX1007" fmla="*/ 1542936 w 3157693"/>
              <a:gd name="connsiteY1007" fmla="*/ 3814341 h 4142123"/>
              <a:gd name="connsiteX1008" fmla="*/ 1545480 w 3157693"/>
              <a:gd name="connsiteY1008" fmla="*/ 3820724 h 4142123"/>
              <a:gd name="connsiteX1009" fmla="*/ 1562512 w 3157693"/>
              <a:gd name="connsiteY1009" fmla="*/ 3824712 h 4142123"/>
              <a:gd name="connsiteX1010" fmla="*/ 1563964 w 3157693"/>
              <a:gd name="connsiteY1010" fmla="*/ 3823760 h 4142123"/>
              <a:gd name="connsiteX1011" fmla="*/ 1568518 w 3157693"/>
              <a:gd name="connsiteY1011" fmla="*/ 3820298 h 4142123"/>
              <a:gd name="connsiteX1012" fmla="*/ 1608186 w 3157693"/>
              <a:gd name="connsiteY1012" fmla="*/ 3791722 h 4142123"/>
              <a:gd name="connsiteX1013" fmla="*/ 1613798 w 3157693"/>
              <a:gd name="connsiteY1013" fmla="*/ 3829954 h 4142123"/>
              <a:gd name="connsiteX1014" fmla="*/ 1614315 w 3157693"/>
              <a:gd name="connsiteY1014" fmla="*/ 3835747 h 4142123"/>
              <a:gd name="connsiteX1015" fmla="*/ 1613954 w 3157693"/>
              <a:gd name="connsiteY1015" fmla="*/ 3902030 h 4142123"/>
              <a:gd name="connsiteX1016" fmla="*/ 1532172 w 3157693"/>
              <a:gd name="connsiteY1016" fmla="*/ 3949148 h 4142123"/>
              <a:gd name="connsiteX1017" fmla="*/ 1542698 w 3157693"/>
              <a:gd name="connsiteY1017" fmla="*/ 3973187 h 4142123"/>
              <a:gd name="connsiteX1018" fmla="*/ 1609417 w 3157693"/>
              <a:gd name="connsiteY1018" fmla="*/ 3934142 h 4142123"/>
              <a:gd name="connsiteX1019" fmla="*/ 1564776 w 3157693"/>
              <a:gd name="connsiteY1019" fmla="*/ 4049677 h 4142123"/>
              <a:gd name="connsiteX1020" fmla="*/ 1523935 w 3157693"/>
              <a:gd name="connsiteY1020" fmla="*/ 4059276 h 4142123"/>
              <a:gd name="connsiteX1021" fmla="*/ 1528021 w 3157693"/>
              <a:gd name="connsiteY1021" fmla="*/ 4085201 h 4142123"/>
              <a:gd name="connsiteX1022" fmla="*/ 1543855 w 3157693"/>
              <a:gd name="connsiteY1022" fmla="*/ 4081321 h 4142123"/>
              <a:gd name="connsiteX1023" fmla="*/ 1489403 w 3157693"/>
              <a:gd name="connsiteY1023" fmla="*/ 4142124 h 4142123"/>
              <a:gd name="connsiteX1024" fmla="*/ 1434343 w 3157693"/>
              <a:gd name="connsiteY1024" fmla="*/ 4142124 h 4142123"/>
              <a:gd name="connsiteX1025" fmla="*/ 1407457 w 3157693"/>
              <a:gd name="connsiteY1025" fmla="*/ 4049775 h 4142123"/>
              <a:gd name="connsiteX1026" fmla="*/ 1421413 w 3157693"/>
              <a:gd name="connsiteY1026" fmla="*/ 4059710 h 4142123"/>
              <a:gd name="connsiteX1027" fmla="*/ 1437124 w 3157693"/>
              <a:gd name="connsiteY1027" fmla="*/ 4038682 h 4142123"/>
              <a:gd name="connsiteX1028" fmla="*/ 1402288 w 3157693"/>
              <a:gd name="connsiteY1028" fmla="*/ 4011411 h 4142123"/>
              <a:gd name="connsiteX1029" fmla="*/ 1402165 w 3157693"/>
              <a:gd name="connsiteY1029" fmla="*/ 3929211 h 4142123"/>
              <a:gd name="connsiteX1030" fmla="*/ 1432751 w 3157693"/>
              <a:gd name="connsiteY1030" fmla="*/ 3971759 h 4142123"/>
              <a:gd name="connsiteX1031" fmla="*/ 1453336 w 3157693"/>
              <a:gd name="connsiteY1031" fmla="*/ 3955474 h 4142123"/>
              <a:gd name="connsiteX1032" fmla="*/ 1407071 w 3157693"/>
              <a:gd name="connsiteY1032" fmla="*/ 3892283 h 4142123"/>
              <a:gd name="connsiteX1033" fmla="*/ 1437674 w 3157693"/>
              <a:gd name="connsiteY1033" fmla="*/ 3791238 h 4142123"/>
              <a:gd name="connsiteX1034" fmla="*/ 1237847 w 3157693"/>
              <a:gd name="connsiteY1034" fmla="*/ 933530 h 4142123"/>
              <a:gd name="connsiteX1035" fmla="*/ 998820 w 3157693"/>
              <a:gd name="connsiteY1035" fmla="*/ 1327784 h 4142123"/>
              <a:gd name="connsiteX1036" fmla="*/ 984791 w 3157693"/>
              <a:gd name="connsiteY1036" fmla="*/ 1319276 h 4142123"/>
              <a:gd name="connsiteX1037" fmla="*/ 1223818 w 3157693"/>
              <a:gd name="connsiteY1037" fmla="*/ 925022 h 4142123"/>
              <a:gd name="connsiteX1038" fmla="*/ 1237847 w 3157693"/>
              <a:gd name="connsiteY1038" fmla="*/ 933530 h 41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</a:cxnLst>
            <a:rect l="l" t="t" r="r" b="b"/>
            <a:pathLst>
              <a:path w="3157693" h="4142123">
                <a:moveTo>
                  <a:pt x="1526454" y="2044791"/>
                </a:moveTo>
                <a:cubicBezTo>
                  <a:pt x="1454148" y="2044791"/>
                  <a:pt x="1395323" y="1985966"/>
                  <a:pt x="1395323" y="1913660"/>
                </a:cubicBezTo>
                <a:cubicBezTo>
                  <a:pt x="1395323" y="1841355"/>
                  <a:pt x="1454148" y="1782529"/>
                  <a:pt x="1526454" y="1782529"/>
                </a:cubicBezTo>
                <a:cubicBezTo>
                  <a:pt x="1598759" y="1782529"/>
                  <a:pt x="1657585" y="1841355"/>
                  <a:pt x="1657585" y="1913660"/>
                </a:cubicBezTo>
                <a:cubicBezTo>
                  <a:pt x="1657585" y="1941900"/>
                  <a:pt x="1648519" y="1968023"/>
                  <a:pt x="1633275" y="1989444"/>
                </a:cubicBezTo>
                <a:lnTo>
                  <a:pt x="1643891" y="2002604"/>
                </a:lnTo>
                <a:cubicBezTo>
                  <a:pt x="1662696" y="1977843"/>
                  <a:pt x="1673993" y="1947077"/>
                  <a:pt x="1673993" y="1913660"/>
                </a:cubicBezTo>
                <a:cubicBezTo>
                  <a:pt x="1673993" y="1872687"/>
                  <a:pt x="1657182" y="1835587"/>
                  <a:pt x="1630116" y="1808824"/>
                </a:cubicBezTo>
                <a:lnTo>
                  <a:pt x="1632988" y="1810433"/>
                </a:lnTo>
                <a:lnTo>
                  <a:pt x="2117811" y="942998"/>
                </a:lnTo>
                <a:lnTo>
                  <a:pt x="2113068" y="940348"/>
                </a:lnTo>
                <a:lnTo>
                  <a:pt x="2110648" y="938994"/>
                </a:lnTo>
                <a:lnTo>
                  <a:pt x="2103486" y="934998"/>
                </a:lnTo>
                <a:lnTo>
                  <a:pt x="2101820" y="937976"/>
                </a:lnTo>
                <a:lnTo>
                  <a:pt x="2097816" y="945147"/>
                </a:lnTo>
                <a:lnTo>
                  <a:pt x="1620148" y="1799775"/>
                </a:lnTo>
                <a:cubicBezTo>
                  <a:pt x="1596339" y="1780150"/>
                  <a:pt x="1566245" y="1768016"/>
                  <a:pt x="1533427" y="1766473"/>
                </a:cubicBezTo>
                <a:lnTo>
                  <a:pt x="1395208" y="962663"/>
                </a:lnTo>
                <a:lnTo>
                  <a:pt x="1383615" y="964657"/>
                </a:lnTo>
                <a:cubicBezTo>
                  <a:pt x="1439856" y="945943"/>
                  <a:pt x="1481018" y="894288"/>
                  <a:pt x="1484316" y="832648"/>
                </a:cubicBezTo>
                <a:lnTo>
                  <a:pt x="2040410" y="812572"/>
                </a:lnTo>
                <a:cubicBezTo>
                  <a:pt x="2044307" y="880513"/>
                  <a:pt x="2094215" y="936254"/>
                  <a:pt x="2159481" y="948872"/>
                </a:cubicBezTo>
                <a:cubicBezTo>
                  <a:pt x="2160244" y="947494"/>
                  <a:pt x="2161803" y="946657"/>
                  <a:pt x="2163402" y="946944"/>
                </a:cubicBezTo>
                <a:cubicBezTo>
                  <a:pt x="2171730" y="948388"/>
                  <a:pt x="2179992" y="949971"/>
                  <a:pt x="2188254" y="951588"/>
                </a:cubicBezTo>
                <a:cubicBezTo>
                  <a:pt x="2269272" y="951186"/>
                  <a:pt x="2335063" y="885198"/>
                  <a:pt x="2335063" y="804089"/>
                </a:cubicBezTo>
                <a:cubicBezTo>
                  <a:pt x="2335063" y="722734"/>
                  <a:pt x="2268886" y="656549"/>
                  <a:pt x="2187531" y="656549"/>
                </a:cubicBezTo>
                <a:cubicBezTo>
                  <a:pt x="2177571" y="656549"/>
                  <a:pt x="2167841" y="657566"/>
                  <a:pt x="2158422" y="659462"/>
                </a:cubicBezTo>
                <a:lnTo>
                  <a:pt x="1953099" y="370814"/>
                </a:lnTo>
                <a:lnTo>
                  <a:pt x="1949497" y="365744"/>
                </a:lnTo>
                <a:lnTo>
                  <a:pt x="1874985" y="260998"/>
                </a:lnTo>
                <a:cubicBezTo>
                  <a:pt x="1907556" y="233916"/>
                  <a:pt x="1928346" y="193115"/>
                  <a:pt x="1928346" y="147540"/>
                </a:cubicBezTo>
                <a:cubicBezTo>
                  <a:pt x="1928346" y="66185"/>
                  <a:pt x="1862161" y="0"/>
                  <a:pt x="1780807" y="0"/>
                </a:cubicBezTo>
                <a:cubicBezTo>
                  <a:pt x="1699452" y="0"/>
                  <a:pt x="1633267" y="66185"/>
                  <a:pt x="1633267" y="147540"/>
                </a:cubicBezTo>
                <a:cubicBezTo>
                  <a:pt x="1633267" y="161446"/>
                  <a:pt x="1635334" y="174860"/>
                  <a:pt x="1638952" y="187635"/>
                </a:cubicBezTo>
                <a:lnTo>
                  <a:pt x="628982" y="580847"/>
                </a:lnTo>
                <a:cubicBezTo>
                  <a:pt x="602285" y="554298"/>
                  <a:pt x="565529" y="537848"/>
                  <a:pt x="525000" y="537848"/>
                </a:cubicBezTo>
                <a:cubicBezTo>
                  <a:pt x="443645" y="537848"/>
                  <a:pt x="377460" y="604033"/>
                  <a:pt x="377460" y="685388"/>
                </a:cubicBezTo>
                <a:cubicBezTo>
                  <a:pt x="377460" y="717040"/>
                  <a:pt x="387576" y="746330"/>
                  <a:pt x="404608" y="770385"/>
                </a:cubicBezTo>
                <a:lnTo>
                  <a:pt x="141600" y="1528185"/>
                </a:lnTo>
                <a:cubicBezTo>
                  <a:pt x="63010" y="1531335"/>
                  <a:pt x="0" y="1596076"/>
                  <a:pt x="0" y="1675421"/>
                </a:cubicBezTo>
                <a:cubicBezTo>
                  <a:pt x="0" y="1756776"/>
                  <a:pt x="66185" y="1822961"/>
                  <a:pt x="147540" y="1822961"/>
                </a:cubicBezTo>
                <a:cubicBezTo>
                  <a:pt x="163235" y="1822961"/>
                  <a:pt x="178339" y="1820450"/>
                  <a:pt x="192533" y="1815889"/>
                </a:cubicBezTo>
                <a:lnTo>
                  <a:pt x="224792" y="1851832"/>
                </a:lnTo>
                <a:lnTo>
                  <a:pt x="229403" y="1856968"/>
                </a:lnTo>
                <a:lnTo>
                  <a:pt x="554355" y="2219102"/>
                </a:lnTo>
                <a:cubicBezTo>
                  <a:pt x="534459" y="2244249"/>
                  <a:pt x="522481" y="2275934"/>
                  <a:pt x="522481" y="2310409"/>
                </a:cubicBezTo>
                <a:cubicBezTo>
                  <a:pt x="522481" y="2391764"/>
                  <a:pt x="588666" y="2457949"/>
                  <a:pt x="670021" y="2457949"/>
                </a:cubicBezTo>
                <a:cubicBezTo>
                  <a:pt x="751376" y="2457949"/>
                  <a:pt x="817560" y="2391764"/>
                  <a:pt x="817560" y="2310409"/>
                </a:cubicBezTo>
                <a:cubicBezTo>
                  <a:pt x="817560" y="2302639"/>
                  <a:pt x="816781" y="2295067"/>
                  <a:pt x="815616" y="2287617"/>
                </a:cubicBezTo>
                <a:lnTo>
                  <a:pt x="1398399" y="1986638"/>
                </a:lnTo>
                <a:cubicBezTo>
                  <a:pt x="1423841" y="2031098"/>
                  <a:pt x="1471657" y="2061192"/>
                  <a:pt x="1526454" y="2061192"/>
                </a:cubicBezTo>
                <a:cubicBezTo>
                  <a:pt x="1542731" y="2061192"/>
                  <a:pt x="1558361" y="2058435"/>
                  <a:pt x="1573013" y="2053545"/>
                </a:cubicBezTo>
                <a:lnTo>
                  <a:pt x="1561905" y="2039778"/>
                </a:lnTo>
                <a:cubicBezTo>
                  <a:pt x="1550607" y="2042970"/>
                  <a:pt x="1538752" y="2044791"/>
                  <a:pt x="1526454" y="2044791"/>
                </a:cubicBezTo>
                <a:close/>
                <a:moveTo>
                  <a:pt x="1337178" y="955846"/>
                </a:moveTo>
                <a:cubicBezTo>
                  <a:pt x="1264873" y="955846"/>
                  <a:pt x="1206047" y="897020"/>
                  <a:pt x="1206047" y="824715"/>
                </a:cubicBezTo>
                <a:cubicBezTo>
                  <a:pt x="1206047" y="771115"/>
                  <a:pt x="1238405" y="724990"/>
                  <a:pt x="1284588" y="704676"/>
                </a:cubicBezTo>
                <a:lnTo>
                  <a:pt x="1285892" y="704619"/>
                </a:lnTo>
                <a:lnTo>
                  <a:pt x="1286918" y="703634"/>
                </a:lnTo>
                <a:cubicBezTo>
                  <a:pt x="1302408" y="697177"/>
                  <a:pt x="1319383" y="693576"/>
                  <a:pt x="1337186" y="693576"/>
                </a:cubicBezTo>
                <a:cubicBezTo>
                  <a:pt x="1409492" y="693576"/>
                  <a:pt x="1468317" y="752401"/>
                  <a:pt x="1468317" y="824706"/>
                </a:cubicBezTo>
                <a:cubicBezTo>
                  <a:pt x="1468317" y="897012"/>
                  <a:pt x="1409483" y="955846"/>
                  <a:pt x="1337178" y="955846"/>
                </a:cubicBezTo>
                <a:close/>
                <a:moveTo>
                  <a:pt x="2318646" y="804081"/>
                </a:moveTo>
                <a:cubicBezTo>
                  <a:pt x="2318646" y="876386"/>
                  <a:pt x="2259820" y="935212"/>
                  <a:pt x="2187523" y="935212"/>
                </a:cubicBezTo>
                <a:cubicBezTo>
                  <a:pt x="2115218" y="935212"/>
                  <a:pt x="2056392" y="876386"/>
                  <a:pt x="2056392" y="804081"/>
                </a:cubicBezTo>
                <a:cubicBezTo>
                  <a:pt x="2056392" y="731775"/>
                  <a:pt x="2115218" y="672950"/>
                  <a:pt x="2187523" y="672950"/>
                </a:cubicBezTo>
                <a:cubicBezTo>
                  <a:pt x="2259820" y="672950"/>
                  <a:pt x="2318646" y="731775"/>
                  <a:pt x="2318646" y="804081"/>
                </a:cubicBezTo>
                <a:close/>
                <a:moveTo>
                  <a:pt x="1929536" y="365982"/>
                </a:moveTo>
                <a:lnTo>
                  <a:pt x="1933187" y="371110"/>
                </a:lnTo>
                <a:lnTo>
                  <a:pt x="2141513" y="663982"/>
                </a:lnTo>
                <a:cubicBezTo>
                  <a:pt x="2085050" y="682573"/>
                  <a:pt x="2043692" y="734351"/>
                  <a:pt x="2040385" y="796147"/>
                </a:cubicBezTo>
                <a:lnTo>
                  <a:pt x="1484291" y="816223"/>
                </a:lnTo>
                <a:cubicBezTo>
                  <a:pt x="1479853" y="738823"/>
                  <a:pt x="1415670" y="677175"/>
                  <a:pt x="1337186" y="677175"/>
                </a:cubicBezTo>
                <a:cubicBezTo>
                  <a:pt x="1328613" y="677175"/>
                  <a:pt x="1320261" y="678061"/>
                  <a:pt x="1312081" y="679472"/>
                </a:cubicBezTo>
                <a:lnTo>
                  <a:pt x="1594042" y="408702"/>
                </a:lnTo>
                <a:lnTo>
                  <a:pt x="1601483" y="401556"/>
                </a:lnTo>
                <a:lnTo>
                  <a:pt x="1724171" y="283733"/>
                </a:lnTo>
                <a:cubicBezTo>
                  <a:pt x="1741622" y="291018"/>
                  <a:pt x="1760747" y="295080"/>
                  <a:pt x="1780815" y="295080"/>
                </a:cubicBezTo>
                <a:cubicBezTo>
                  <a:pt x="1810712" y="295080"/>
                  <a:pt x="1838516" y="286079"/>
                  <a:pt x="1861784" y="270737"/>
                </a:cubicBezTo>
                <a:lnTo>
                  <a:pt x="1929536" y="365982"/>
                </a:lnTo>
                <a:close/>
                <a:moveTo>
                  <a:pt x="1780807" y="16409"/>
                </a:moveTo>
                <a:cubicBezTo>
                  <a:pt x="1853112" y="16409"/>
                  <a:pt x="1911937" y="75234"/>
                  <a:pt x="1911937" y="147540"/>
                </a:cubicBezTo>
                <a:cubicBezTo>
                  <a:pt x="1911937" y="219845"/>
                  <a:pt x="1853112" y="278671"/>
                  <a:pt x="1780807" y="278671"/>
                </a:cubicBezTo>
                <a:cubicBezTo>
                  <a:pt x="1708501" y="278671"/>
                  <a:pt x="1649676" y="219845"/>
                  <a:pt x="1649676" y="147540"/>
                </a:cubicBezTo>
                <a:cubicBezTo>
                  <a:pt x="1649676" y="75234"/>
                  <a:pt x="1708501" y="16409"/>
                  <a:pt x="1780807" y="16409"/>
                </a:cubicBezTo>
                <a:close/>
                <a:moveTo>
                  <a:pt x="524992" y="554248"/>
                </a:moveTo>
                <a:cubicBezTo>
                  <a:pt x="597297" y="554248"/>
                  <a:pt x="656123" y="613074"/>
                  <a:pt x="656123" y="685379"/>
                </a:cubicBezTo>
                <a:cubicBezTo>
                  <a:pt x="656123" y="757685"/>
                  <a:pt x="597297" y="816510"/>
                  <a:pt x="524992" y="816510"/>
                </a:cubicBezTo>
                <a:cubicBezTo>
                  <a:pt x="452686" y="816510"/>
                  <a:pt x="393861" y="757685"/>
                  <a:pt x="393861" y="685379"/>
                </a:cubicBezTo>
                <a:cubicBezTo>
                  <a:pt x="393861" y="613074"/>
                  <a:pt x="452686" y="554248"/>
                  <a:pt x="524992" y="554248"/>
                </a:cubicBezTo>
                <a:close/>
                <a:moveTo>
                  <a:pt x="812047" y="2270995"/>
                </a:moveTo>
                <a:cubicBezTo>
                  <a:pt x="803990" y="2242025"/>
                  <a:pt x="787401" y="2216608"/>
                  <a:pt x="765036" y="2197721"/>
                </a:cubicBezTo>
                <a:cubicBezTo>
                  <a:pt x="765356" y="2203399"/>
                  <a:pt x="765618" y="2209085"/>
                  <a:pt x="766012" y="2214746"/>
                </a:cubicBezTo>
                <a:cubicBezTo>
                  <a:pt x="766135" y="2216501"/>
                  <a:pt x="765011" y="2217995"/>
                  <a:pt x="763420" y="2218536"/>
                </a:cubicBezTo>
                <a:cubicBezTo>
                  <a:pt x="786720" y="2242214"/>
                  <a:pt x="801143" y="2274654"/>
                  <a:pt x="801143" y="2310417"/>
                </a:cubicBezTo>
                <a:cubicBezTo>
                  <a:pt x="801143" y="2331560"/>
                  <a:pt x="795999" y="2351488"/>
                  <a:pt x="787073" y="2369193"/>
                </a:cubicBezTo>
                <a:cubicBezTo>
                  <a:pt x="787779" y="2372656"/>
                  <a:pt x="788410" y="2376151"/>
                  <a:pt x="789149" y="2379605"/>
                </a:cubicBezTo>
                <a:cubicBezTo>
                  <a:pt x="789583" y="2381648"/>
                  <a:pt x="788279" y="2383658"/>
                  <a:pt x="786228" y="2384093"/>
                </a:cubicBezTo>
                <a:cubicBezTo>
                  <a:pt x="785965" y="2384142"/>
                  <a:pt x="785695" y="2384175"/>
                  <a:pt x="785440" y="2384175"/>
                </a:cubicBezTo>
                <a:cubicBezTo>
                  <a:pt x="783693" y="2384175"/>
                  <a:pt x="782117" y="2382952"/>
                  <a:pt x="781740" y="2381172"/>
                </a:cubicBezTo>
                <a:cubicBezTo>
                  <a:pt x="781609" y="2380565"/>
                  <a:pt x="781502" y="2379949"/>
                  <a:pt x="781371" y="2379334"/>
                </a:cubicBezTo>
                <a:cubicBezTo>
                  <a:pt x="758218" y="2416607"/>
                  <a:pt x="717032" y="2441548"/>
                  <a:pt x="670013" y="2441548"/>
                </a:cubicBezTo>
                <a:cubicBezTo>
                  <a:pt x="597707" y="2441548"/>
                  <a:pt x="538882" y="2382723"/>
                  <a:pt x="538882" y="2310417"/>
                </a:cubicBezTo>
                <a:cubicBezTo>
                  <a:pt x="538882" y="2238112"/>
                  <a:pt x="597707" y="2179294"/>
                  <a:pt x="670013" y="2179294"/>
                </a:cubicBezTo>
                <a:cubicBezTo>
                  <a:pt x="704069" y="2179294"/>
                  <a:pt x="735032" y="2192446"/>
                  <a:pt x="758366" y="2213802"/>
                </a:cubicBezTo>
                <a:cubicBezTo>
                  <a:pt x="757865" y="2206418"/>
                  <a:pt x="757471" y="2199010"/>
                  <a:pt x="757094" y="2191585"/>
                </a:cubicBezTo>
                <a:cubicBezTo>
                  <a:pt x="732653" y="2173625"/>
                  <a:pt x="702600" y="2162877"/>
                  <a:pt x="670013" y="2162877"/>
                </a:cubicBezTo>
                <a:cubicBezTo>
                  <a:pt x="629072" y="2162877"/>
                  <a:pt x="591997" y="2179664"/>
                  <a:pt x="565242" y="2206681"/>
                </a:cubicBezTo>
                <a:lnTo>
                  <a:pt x="232652" y="1836030"/>
                </a:lnTo>
                <a:lnTo>
                  <a:pt x="228099" y="1830960"/>
                </a:lnTo>
                <a:lnTo>
                  <a:pt x="208818" y="1809473"/>
                </a:lnTo>
                <a:cubicBezTo>
                  <a:pt x="217917" y="1805297"/>
                  <a:pt x="226491" y="1800226"/>
                  <a:pt x="234482" y="1794368"/>
                </a:cubicBezTo>
                <a:cubicBezTo>
                  <a:pt x="236065" y="1785836"/>
                  <a:pt x="237723" y="1777328"/>
                  <a:pt x="239429" y="1768836"/>
                </a:cubicBezTo>
                <a:cubicBezTo>
                  <a:pt x="215751" y="1792137"/>
                  <a:pt x="183311" y="1806560"/>
                  <a:pt x="147548" y="1806560"/>
                </a:cubicBezTo>
                <a:cubicBezTo>
                  <a:pt x="75243" y="1806560"/>
                  <a:pt x="16417" y="1747734"/>
                  <a:pt x="16417" y="1675429"/>
                </a:cubicBezTo>
                <a:cubicBezTo>
                  <a:pt x="16417" y="1603124"/>
                  <a:pt x="75243" y="1544298"/>
                  <a:pt x="147548" y="1544298"/>
                </a:cubicBezTo>
                <a:cubicBezTo>
                  <a:pt x="205537" y="1544298"/>
                  <a:pt x="254771" y="1582170"/>
                  <a:pt x="272033" y="1634448"/>
                </a:cubicBezTo>
                <a:cubicBezTo>
                  <a:pt x="274413" y="1626104"/>
                  <a:pt x="276833" y="1617777"/>
                  <a:pt x="279344" y="1609474"/>
                </a:cubicBezTo>
                <a:cubicBezTo>
                  <a:pt x="256683" y="1564391"/>
                  <a:pt x="211682" y="1532509"/>
                  <a:pt x="158886" y="1528464"/>
                </a:cubicBezTo>
                <a:lnTo>
                  <a:pt x="416800" y="785342"/>
                </a:lnTo>
                <a:cubicBezTo>
                  <a:pt x="443776" y="814517"/>
                  <a:pt x="482230" y="832927"/>
                  <a:pt x="525008" y="832927"/>
                </a:cubicBezTo>
                <a:cubicBezTo>
                  <a:pt x="549958" y="832927"/>
                  <a:pt x="573447" y="826651"/>
                  <a:pt x="594073" y="815673"/>
                </a:cubicBezTo>
                <a:lnTo>
                  <a:pt x="651881" y="948552"/>
                </a:lnTo>
                <a:lnTo>
                  <a:pt x="654588" y="954779"/>
                </a:lnTo>
                <a:lnTo>
                  <a:pt x="809980" y="1311974"/>
                </a:lnTo>
                <a:lnTo>
                  <a:pt x="825026" y="1305427"/>
                </a:lnTo>
                <a:lnTo>
                  <a:pt x="666632" y="941340"/>
                </a:lnTo>
                <a:lnTo>
                  <a:pt x="663974" y="935228"/>
                </a:lnTo>
                <a:lnTo>
                  <a:pt x="608233" y="807108"/>
                </a:lnTo>
                <a:cubicBezTo>
                  <a:pt x="647024" y="780501"/>
                  <a:pt x="672548" y="735886"/>
                  <a:pt x="672548" y="685396"/>
                </a:cubicBezTo>
                <a:cubicBezTo>
                  <a:pt x="672548" y="650855"/>
                  <a:pt x="660528" y="619121"/>
                  <a:pt x="640575" y="593950"/>
                </a:cubicBezTo>
                <a:lnTo>
                  <a:pt x="1644244" y="203174"/>
                </a:lnTo>
                <a:cubicBezTo>
                  <a:pt x="1656879" y="234080"/>
                  <a:pt x="1679696" y="259727"/>
                  <a:pt x="1708518" y="276012"/>
                </a:cubicBezTo>
                <a:lnTo>
                  <a:pt x="1571110" y="407964"/>
                </a:lnTo>
                <a:lnTo>
                  <a:pt x="1563095" y="415660"/>
                </a:lnTo>
                <a:lnTo>
                  <a:pt x="1278992" y="688489"/>
                </a:lnTo>
                <a:lnTo>
                  <a:pt x="932537" y="703421"/>
                </a:lnTo>
                <a:lnTo>
                  <a:pt x="921387" y="703905"/>
                </a:lnTo>
                <a:lnTo>
                  <a:pt x="669668" y="714751"/>
                </a:lnTo>
                <a:lnTo>
                  <a:pt x="670374" y="731144"/>
                </a:lnTo>
                <a:lnTo>
                  <a:pt x="898193" y="721331"/>
                </a:lnTo>
                <a:lnTo>
                  <a:pt x="909097" y="720863"/>
                </a:lnTo>
                <a:lnTo>
                  <a:pt x="1249703" y="706186"/>
                </a:lnTo>
                <a:cubicBezTo>
                  <a:pt x="1213349" y="733080"/>
                  <a:pt x="1189638" y="776128"/>
                  <a:pt x="1189638" y="824723"/>
                </a:cubicBezTo>
                <a:cubicBezTo>
                  <a:pt x="1189638" y="906078"/>
                  <a:pt x="1255823" y="972263"/>
                  <a:pt x="1337178" y="972263"/>
                </a:cubicBezTo>
                <a:cubicBezTo>
                  <a:pt x="1351765" y="972263"/>
                  <a:pt x="1365828" y="970056"/>
                  <a:pt x="1379152" y="966093"/>
                </a:cubicBezTo>
                <a:lnTo>
                  <a:pt x="1516805" y="1766613"/>
                </a:lnTo>
                <a:cubicBezTo>
                  <a:pt x="1474979" y="1769337"/>
                  <a:pt x="1437813" y="1789396"/>
                  <a:pt x="1412659" y="1819859"/>
                </a:cubicBezTo>
                <a:lnTo>
                  <a:pt x="1014212" y="1531778"/>
                </a:lnTo>
                <a:lnTo>
                  <a:pt x="1004596" y="1545078"/>
                </a:lnTo>
                <a:lnTo>
                  <a:pt x="1402994" y="1833126"/>
                </a:lnTo>
                <a:cubicBezTo>
                  <a:pt x="1387816" y="1856311"/>
                  <a:pt x="1378914" y="1883952"/>
                  <a:pt x="1378914" y="1913669"/>
                </a:cubicBezTo>
                <a:cubicBezTo>
                  <a:pt x="1378914" y="1934385"/>
                  <a:pt x="1383246" y="1954100"/>
                  <a:pt x="1390991" y="1972010"/>
                </a:cubicBezTo>
                <a:lnTo>
                  <a:pt x="812047" y="2270995"/>
                </a:lnTo>
                <a:close/>
                <a:moveTo>
                  <a:pt x="278671" y="1675421"/>
                </a:moveTo>
                <a:cubicBezTo>
                  <a:pt x="278671" y="1708206"/>
                  <a:pt x="266495" y="1738144"/>
                  <a:pt x="246534" y="1761157"/>
                </a:cubicBezTo>
                <a:cubicBezTo>
                  <a:pt x="244565" y="1770608"/>
                  <a:pt x="242670" y="1780076"/>
                  <a:pt x="240865" y="1789585"/>
                </a:cubicBezTo>
                <a:cubicBezTo>
                  <a:pt x="273929" y="1762511"/>
                  <a:pt x="295088" y="1721398"/>
                  <a:pt x="295088" y="1675421"/>
                </a:cubicBezTo>
                <a:cubicBezTo>
                  <a:pt x="295088" y="1666856"/>
                  <a:pt x="294202" y="1658512"/>
                  <a:pt x="292791" y="1650340"/>
                </a:cubicBezTo>
                <a:lnTo>
                  <a:pt x="756594" y="1495096"/>
                </a:lnTo>
                <a:cubicBezTo>
                  <a:pt x="773322" y="1534584"/>
                  <a:pt x="806796" y="1565301"/>
                  <a:pt x="848040" y="1578371"/>
                </a:cubicBezTo>
                <a:lnTo>
                  <a:pt x="699786" y="2162459"/>
                </a:lnTo>
                <a:lnTo>
                  <a:pt x="715686" y="2166495"/>
                </a:lnTo>
                <a:lnTo>
                  <a:pt x="766890" y="1964757"/>
                </a:lnTo>
                <a:lnTo>
                  <a:pt x="775431" y="1931111"/>
                </a:lnTo>
                <a:lnTo>
                  <a:pt x="786966" y="1885651"/>
                </a:lnTo>
                <a:lnTo>
                  <a:pt x="795294" y="1852833"/>
                </a:lnTo>
                <a:lnTo>
                  <a:pt x="807732" y="1803820"/>
                </a:lnTo>
                <a:lnTo>
                  <a:pt x="816379" y="1769739"/>
                </a:lnTo>
                <a:lnTo>
                  <a:pt x="827923" y="1724253"/>
                </a:lnTo>
                <a:lnTo>
                  <a:pt x="832296" y="1707024"/>
                </a:lnTo>
                <a:lnTo>
                  <a:pt x="863923" y="1582408"/>
                </a:lnTo>
                <a:cubicBezTo>
                  <a:pt x="873178" y="1584229"/>
                  <a:pt x="882720" y="1585238"/>
                  <a:pt x="892499" y="1585238"/>
                </a:cubicBezTo>
                <a:cubicBezTo>
                  <a:pt x="973854" y="1585238"/>
                  <a:pt x="1040039" y="1519053"/>
                  <a:pt x="1040039" y="1437698"/>
                </a:cubicBezTo>
                <a:cubicBezTo>
                  <a:pt x="1040039" y="1356344"/>
                  <a:pt x="973854" y="1290159"/>
                  <a:pt x="892499" y="1290159"/>
                </a:cubicBezTo>
                <a:cubicBezTo>
                  <a:pt x="811145" y="1290159"/>
                  <a:pt x="744960" y="1356344"/>
                  <a:pt x="744960" y="1437698"/>
                </a:cubicBezTo>
                <a:cubicBezTo>
                  <a:pt x="744960" y="1452261"/>
                  <a:pt x="747158" y="1466307"/>
                  <a:pt x="751113" y="1479606"/>
                </a:cubicBezTo>
                <a:lnTo>
                  <a:pt x="289115" y="1634251"/>
                </a:lnTo>
                <a:cubicBezTo>
                  <a:pt x="287408" y="1628385"/>
                  <a:pt x="285407" y="1622650"/>
                  <a:pt x="283011" y="1617112"/>
                </a:cubicBezTo>
                <a:cubicBezTo>
                  <a:pt x="280246" y="1626350"/>
                  <a:pt x="277547" y="1635613"/>
                  <a:pt x="274938" y="1644909"/>
                </a:cubicBezTo>
                <a:cubicBezTo>
                  <a:pt x="277292" y="1654721"/>
                  <a:pt x="278671" y="1664903"/>
                  <a:pt x="278671" y="1675421"/>
                </a:cubicBezTo>
                <a:close/>
                <a:moveTo>
                  <a:pt x="892508" y="1306584"/>
                </a:moveTo>
                <a:cubicBezTo>
                  <a:pt x="964813" y="1306584"/>
                  <a:pt x="1023639" y="1365409"/>
                  <a:pt x="1023639" y="1437715"/>
                </a:cubicBezTo>
                <a:cubicBezTo>
                  <a:pt x="1023639" y="1506328"/>
                  <a:pt x="970638" y="1562701"/>
                  <a:pt x="903444" y="1568288"/>
                </a:cubicBezTo>
                <a:cubicBezTo>
                  <a:pt x="903017" y="1569092"/>
                  <a:pt x="902558" y="1569880"/>
                  <a:pt x="902131" y="1570684"/>
                </a:cubicBezTo>
                <a:cubicBezTo>
                  <a:pt x="901450" y="1571963"/>
                  <a:pt x="900138" y="1572694"/>
                  <a:pt x="898784" y="1572694"/>
                </a:cubicBezTo>
                <a:cubicBezTo>
                  <a:pt x="898185" y="1572694"/>
                  <a:pt x="897570" y="1572554"/>
                  <a:pt x="897004" y="1572251"/>
                </a:cubicBezTo>
                <a:cubicBezTo>
                  <a:pt x="895666" y="1571537"/>
                  <a:pt x="894953" y="1570134"/>
                  <a:pt x="895026" y="1568715"/>
                </a:cubicBezTo>
                <a:cubicBezTo>
                  <a:pt x="894181" y="1568731"/>
                  <a:pt x="893361" y="1568846"/>
                  <a:pt x="892508" y="1568846"/>
                </a:cubicBezTo>
                <a:cubicBezTo>
                  <a:pt x="820202" y="1568846"/>
                  <a:pt x="761377" y="1510020"/>
                  <a:pt x="761377" y="1437715"/>
                </a:cubicBezTo>
                <a:cubicBezTo>
                  <a:pt x="761377" y="1365409"/>
                  <a:pt x="820202" y="1306584"/>
                  <a:pt x="892508" y="1306584"/>
                </a:cubicBezTo>
                <a:close/>
                <a:moveTo>
                  <a:pt x="3083305" y="2536325"/>
                </a:moveTo>
                <a:cubicBezTo>
                  <a:pt x="3085273" y="2537047"/>
                  <a:pt x="3086291" y="2539213"/>
                  <a:pt x="3085569" y="2541182"/>
                </a:cubicBezTo>
                <a:cubicBezTo>
                  <a:pt x="3082082" y="2550773"/>
                  <a:pt x="3078472" y="2560298"/>
                  <a:pt x="3074739" y="2569791"/>
                </a:cubicBezTo>
                <a:cubicBezTo>
                  <a:pt x="3074157" y="2571276"/>
                  <a:pt x="3072729" y="2572187"/>
                  <a:pt x="3071219" y="2572187"/>
                </a:cubicBezTo>
                <a:cubicBezTo>
                  <a:pt x="3070752" y="2572187"/>
                  <a:pt x="3070284" y="2572105"/>
                  <a:pt x="3069825" y="2571924"/>
                </a:cubicBezTo>
                <a:cubicBezTo>
                  <a:pt x="3067880" y="2571161"/>
                  <a:pt x="3066920" y="2568954"/>
                  <a:pt x="3067692" y="2567010"/>
                </a:cubicBezTo>
                <a:cubicBezTo>
                  <a:pt x="3071400" y="2557599"/>
                  <a:pt x="3074977" y="2548123"/>
                  <a:pt x="3078447" y="2538598"/>
                </a:cubicBezTo>
                <a:cubicBezTo>
                  <a:pt x="3079161" y="2536629"/>
                  <a:pt x="3081327" y="2535628"/>
                  <a:pt x="3083305" y="2536325"/>
                </a:cubicBezTo>
                <a:close/>
                <a:moveTo>
                  <a:pt x="1478794" y="3232608"/>
                </a:moveTo>
                <a:cubicBezTo>
                  <a:pt x="1476874" y="3231771"/>
                  <a:pt x="1475997" y="3229548"/>
                  <a:pt x="1476825" y="3227620"/>
                </a:cubicBezTo>
                <a:cubicBezTo>
                  <a:pt x="1477662" y="3225700"/>
                  <a:pt x="1479902" y="3224814"/>
                  <a:pt x="1481805" y="3225651"/>
                </a:cubicBezTo>
                <a:cubicBezTo>
                  <a:pt x="1491084" y="3229679"/>
                  <a:pt x="1500429" y="3233593"/>
                  <a:pt x="1509831" y="3237383"/>
                </a:cubicBezTo>
                <a:cubicBezTo>
                  <a:pt x="1511768" y="3238171"/>
                  <a:pt x="1512703" y="3240378"/>
                  <a:pt x="1511924" y="3242322"/>
                </a:cubicBezTo>
                <a:cubicBezTo>
                  <a:pt x="1511325" y="3243791"/>
                  <a:pt x="1509914" y="3244693"/>
                  <a:pt x="1508412" y="3244693"/>
                </a:cubicBezTo>
                <a:cubicBezTo>
                  <a:pt x="1507936" y="3244693"/>
                  <a:pt x="1507460" y="3244603"/>
                  <a:pt x="1506993" y="3244423"/>
                </a:cubicBezTo>
                <a:cubicBezTo>
                  <a:pt x="1497525" y="3240591"/>
                  <a:pt x="1488131" y="3236653"/>
                  <a:pt x="1478794" y="3232608"/>
                </a:cubicBezTo>
                <a:close/>
                <a:moveTo>
                  <a:pt x="1557007" y="3263317"/>
                </a:moveTo>
                <a:cubicBezTo>
                  <a:pt x="1555038" y="3262620"/>
                  <a:pt x="1553996" y="3260454"/>
                  <a:pt x="1554693" y="3258477"/>
                </a:cubicBezTo>
                <a:cubicBezTo>
                  <a:pt x="1555391" y="3256508"/>
                  <a:pt x="1557548" y="3255457"/>
                  <a:pt x="1559526" y="3256171"/>
                </a:cubicBezTo>
                <a:cubicBezTo>
                  <a:pt x="1569076" y="3259543"/>
                  <a:pt x="1578667" y="3262784"/>
                  <a:pt x="1588323" y="3265918"/>
                </a:cubicBezTo>
                <a:cubicBezTo>
                  <a:pt x="1590317" y="3266558"/>
                  <a:pt x="1591408" y="3268699"/>
                  <a:pt x="1590760" y="3270693"/>
                </a:cubicBezTo>
                <a:cubicBezTo>
                  <a:pt x="1590243" y="3272293"/>
                  <a:pt x="1588758" y="3273310"/>
                  <a:pt x="1587158" y="3273310"/>
                </a:cubicBezTo>
                <a:cubicBezTo>
                  <a:pt x="1586772" y="3273310"/>
                  <a:pt x="1586378" y="3273253"/>
                  <a:pt x="1585993" y="3273122"/>
                </a:cubicBezTo>
                <a:cubicBezTo>
                  <a:pt x="1576271" y="3269979"/>
                  <a:pt x="1566614" y="3266714"/>
                  <a:pt x="1557007" y="3263317"/>
                </a:cubicBezTo>
                <a:close/>
                <a:moveTo>
                  <a:pt x="3023732" y="1595182"/>
                </a:moveTo>
                <a:cubicBezTo>
                  <a:pt x="3019204" y="1586174"/>
                  <a:pt x="3014560" y="1577231"/>
                  <a:pt x="3009818" y="1568362"/>
                </a:cubicBezTo>
                <a:cubicBezTo>
                  <a:pt x="3008833" y="1566516"/>
                  <a:pt x="3009530" y="1564218"/>
                  <a:pt x="3011377" y="1563234"/>
                </a:cubicBezTo>
                <a:cubicBezTo>
                  <a:pt x="3013190" y="1562258"/>
                  <a:pt x="3015503" y="1562930"/>
                  <a:pt x="3016504" y="1564785"/>
                </a:cubicBezTo>
                <a:cubicBezTo>
                  <a:pt x="3021279" y="1573719"/>
                  <a:pt x="3025948" y="1582711"/>
                  <a:pt x="3030501" y="1591777"/>
                </a:cubicBezTo>
                <a:cubicBezTo>
                  <a:pt x="3031445" y="1593648"/>
                  <a:pt x="3030690" y="1595929"/>
                  <a:pt x="3028819" y="1596864"/>
                </a:cubicBezTo>
                <a:cubicBezTo>
                  <a:pt x="3028269" y="1597135"/>
                  <a:pt x="3027695" y="1597266"/>
                  <a:pt x="3027121" y="1597266"/>
                </a:cubicBezTo>
                <a:cubicBezTo>
                  <a:pt x="3025726" y="1597266"/>
                  <a:pt x="3024397" y="1596503"/>
                  <a:pt x="3023732" y="1595182"/>
                </a:cubicBezTo>
                <a:close/>
                <a:moveTo>
                  <a:pt x="1637090" y="3288439"/>
                </a:moveTo>
                <a:cubicBezTo>
                  <a:pt x="1635072" y="3287881"/>
                  <a:pt x="1633890" y="3285797"/>
                  <a:pt x="1634448" y="3283779"/>
                </a:cubicBezTo>
                <a:cubicBezTo>
                  <a:pt x="1635006" y="3281761"/>
                  <a:pt x="1637090" y="3280587"/>
                  <a:pt x="1639108" y="3281129"/>
                </a:cubicBezTo>
                <a:cubicBezTo>
                  <a:pt x="1648830" y="3283804"/>
                  <a:pt x="1658602" y="3286363"/>
                  <a:pt x="1668414" y="3288792"/>
                </a:cubicBezTo>
                <a:cubicBezTo>
                  <a:pt x="1670441" y="3289292"/>
                  <a:pt x="1671688" y="3291352"/>
                  <a:pt x="1671179" y="3293378"/>
                </a:cubicBezTo>
                <a:cubicBezTo>
                  <a:pt x="1670753" y="3295101"/>
                  <a:pt x="1669202" y="3296258"/>
                  <a:pt x="1667504" y="3296258"/>
                </a:cubicBezTo>
                <a:cubicBezTo>
                  <a:pt x="1667200" y="3296258"/>
                  <a:pt x="1666897" y="3296225"/>
                  <a:pt x="1666593" y="3296151"/>
                </a:cubicBezTo>
                <a:cubicBezTo>
                  <a:pt x="1656698" y="3293706"/>
                  <a:pt x="1646870" y="3291138"/>
                  <a:pt x="1637090" y="3288439"/>
                </a:cubicBezTo>
                <a:close/>
                <a:moveTo>
                  <a:pt x="3058404" y="1670671"/>
                </a:moveTo>
                <a:cubicBezTo>
                  <a:pt x="3054523" y="1661375"/>
                  <a:pt x="3050528" y="1652137"/>
                  <a:pt x="3046417" y="1642964"/>
                </a:cubicBezTo>
                <a:cubicBezTo>
                  <a:pt x="3045556" y="1641053"/>
                  <a:pt x="3046417" y="1638813"/>
                  <a:pt x="3048329" y="1637951"/>
                </a:cubicBezTo>
                <a:cubicBezTo>
                  <a:pt x="3050233" y="1637098"/>
                  <a:pt x="3052472" y="1637943"/>
                  <a:pt x="3053334" y="1639863"/>
                </a:cubicBezTo>
                <a:cubicBezTo>
                  <a:pt x="3057469" y="1649101"/>
                  <a:pt x="3061497" y="1658397"/>
                  <a:pt x="3065394" y="1667750"/>
                </a:cubicBezTo>
                <a:cubicBezTo>
                  <a:pt x="3066198" y="1669678"/>
                  <a:pt x="3065288" y="1671893"/>
                  <a:pt x="3063360" y="1672705"/>
                </a:cubicBezTo>
                <a:cubicBezTo>
                  <a:pt x="3062884" y="1672902"/>
                  <a:pt x="3062392" y="1673001"/>
                  <a:pt x="3061899" y="1673001"/>
                </a:cubicBezTo>
                <a:cubicBezTo>
                  <a:pt x="3060414" y="1673001"/>
                  <a:pt x="3059011" y="1672123"/>
                  <a:pt x="3058404" y="1670671"/>
                </a:cubicBezTo>
                <a:close/>
                <a:moveTo>
                  <a:pt x="3052152" y="2614078"/>
                </a:moveTo>
                <a:cubicBezTo>
                  <a:pt x="3054064" y="2614940"/>
                  <a:pt x="3054917" y="2617171"/>
                  <a:pt x="3054072" y="2619091"/>
                </a:cubicBezTo>
                <a:cubicBezTo>
                  <a:pt x="3049913" y="2628403"/>
                  <a:pt x="3045646" y="2637658"/>
                  <a:pt x="3041257" y="2646847"/>
                </a:cubicBezTo>
                <a:cubicBezTo>
                  <a:pt x="3040609" y="2648209"/>
                  <a:pt x="3039255" y="2648996"/>
                  <a:pt x="3037836" y="2648996"/>
                </a:cubicBezTo>
                <a:cubicBezTo>
                  <a:pt x="3037286" y="2648996"/>
                  <a:pt x="3036736" y="2648882"/>
                  <a:pt x="3036203" y="2648627"/>
                </a:cubicBezTo>
                <a:cubicBezTo>
                  <a:pt x="3034316" y="2647725"/>
                  <a:pt x="3033520" y="2645468"/>
                  <a:pt x="3034423" y="2643573"/>
                </a:cubicBezTo>
                <a:cubicBezTo>
                  <a:pt x="3038779" y="2634442"/>
                  <a:pt x="3043021" y="2625253"/>
                  <a:pt x="3047148" y="2615998"/>
                </a:cubicBezTo>
                <a:cubicBezTo>
                  <a:pt x="3048001" y="2614086"/>
                  <a:pt x="3050241" y="2613241"/>
                  <a:pt x="3052152" y="2614078"/>
                </a:cubicBezTo>
                <a:close/>
                <a:moveTo>
                  <a:pt x="1285006" y="3126238"/>
                </a:moveTo>
                <a:cubicBezTo>
                  <a:pt x="1276580" y="3120536"/>
                  <a:pt x="1268220" y="3114727"/>
                  <a:pt x="1259942" y="3108837"/>
                </a:cubicBezTo>
                <a:cubicBezTo>
                  <a:pt x="1258235" y="3107622"/>
                  <a:pt x="1257841" y="3105259"/>
                  <a:pt x="1259056" y="3103553"/>
                </a:cubicBezTo>
                <a:cubicBezTo>
                  <a:pt x="1260278" y="3101863"/>
                  <a:pt x="1262641" y="3101461"/>
                  <a:pt x="1264339" y="3102667"/>
                </a:cubicBezTo>
                <a:cubicBezTo>
                  <a:pt x="1272568" y="3108533"/>
                  <a:pt x="1280871" y="3114301"/>
                  <a:pt x="1289256" y="3119970"/>
                </a:cubicBezTo>
                <a:cubicBezTo>
                  <a:pt x="1290995" y="3121135"/>
                  <a:pt x="1291447" y="3123490"/>
                  <a:pt x="1290273" y="3125229"/>
                </a:cubicBezTo>
                <a:cubicBezTo>
                  <a:pt x="1289543" y="3126312"/>
                  <a:pt x="1288354" y="3126895"/>
                  <a:pt x="1287131" y="3126895"/>
                </a:cubicBezTo>
                <a:cubicBezTo>
                  <a:pt x="1286401" y="3126886"/>
                  <a:pt x="1285654" y="3126681"/>
                  <a:pt x="1285006" y="3126238"/>
                </a:cubicBezTo>
                <a:close/>
                <a:moveTo>
                  <a:pt x="1402977" y="3196476"/>
                </a:moveTo>
                <a:cubicBezTo>
                  <a:pt x="1401123" y="3195516"/>
                  <a:pt x="1400401" y="3193219"/>
                  <a:pt x="1401369" y="3191373"/>
                </a:cubicBezTo>
                <a:cubicBezTo>
                  <a:pt x="1402329" y="3189511"/>
                  <a:pt x="1404610" y="3188788"/>
                  <a:pt x="1406481" y="3189757"/>
                </a:cubicBezTo>
                <a:cubicBezTo>
                  <a:pt x="1415456" y="3194425"/>
                  <a:pt x="1424489" y="3198987"/>
                  <a:pt x="1433596" y="3203433"/>
                </a:cubicBezTo>
                <a:cubicBezTo>
                  <a:pt x="1435475" y="3204352"/>
                  <a:pt x="1436254" y="3206625"/>
                  <a:pt x="1435336" y="3208504"/>
                </a:cubicBezTo>
                <a:cubicBezTo>
                  <a:pt x="1434679" y="3209841"/>
                  <a:pt x="1433334" y="3210629"/>
                  <a:pt x="1431931" y="3210629"/>
                </a:cubicBezTo>
                <a:cubicBezTo>
                  <a:pt x="1431373" y="3210629"/>
                  <a:pt x="1430807" y="3210506"/>
                  <a:pt x="1430273" y="3210243"/>
                </a:cubicBezTo>
                <a:cubicBezTo>
                  <a:pt x="1421101" y="3205763"/>
                  <a:pt x="1412002" y="3201169"/>
                  <a:pt x="1402977" y="3196476"/>
                </a:cubicBezTo>
                <a:close/>
                <a:moveTo>
                  <a:pt x="2983834" y="1522253"/>
                </a:moveTo>
                <a:cubicBezTo>
                  <a:pt x="2978682" y="1513581"/>
                  <a:pt x="2973431" y="1504975"/>
                  <a:pt x="2968074" y="1496442"/>
                </a:cubicBezTo>
                <a:cubicBezTo>
                  <a:pt x="2966966" y="1494670"/>
                  <a:pt x="2967499" y="1492332"/>
                  <a:pt x="2969272" y="1491224"/>
                </a:cubicBezTo>
                <a:cubicBezTo>
                  <a:pt x="2971044" y="1490125"/>
                  <a:pt x="2973374" y="1490650"/>
                  <a:pt x="2974498" y="1492422"/>
                </a:cubicBezTo>
                <a:cubicBezTo>
                  <a:pt x="2979880" y="1501004"/>
                  <a:pt x="2985163" y="1509659"/>
                  <a:pt x="2990349" y="1518389"/>
                </a:cubicBezTo>
                <a:cubicBezTo>
                  <a:pt x="2991423" y="1520194"/>
                  <a:pt x="2990824" y="1522516"/>
                  <a:pt x="2989028" y="1523582"/>
                </a:cubicBezTo>
                <a:cubicBezTo>
                  <a:pt x="2988421" y="1523943"/>
                  <a:pt x="2987756" y="1524115"/>
                  <a:pt x="2987100" y="1524115"/>
                </a:cubicBezTo>
                <a:cubicBezTo>
                  <a:pt x="2985803" y="1524107"/>
                  <a:pt x="2984532" y="1523443"/>
                  <a:pt x="2983834" y="1522253"/>
                </a:cubicBezTo>
                <a:close/>
                <a:moveTo>
                  <a:pt x="1217181" y="3076881"/>
                </a:moveTo>
                <a:cubicBezTo>
                  <a:pt x="1209165" y="3070621"/>
                  <a:pt x="1201231" y="3064246"/>
                  <a:pt x="1193396" y="3057781"/>
                </a:cubicBezTo>
                <a:cubicBezTo>
                  <a:pt x="1191780" y="3056451"/>
                  <a:pt x="1191550" y="3054056"/>
                  <a:pt x="1192879" y="3052448"/>
                </a:cubicBezTo>
                <a:cubicBezTo>
                  <a:pt x="1194208" y="3050848"/>
                  <a:pt x="1196604" y="3050602"/>
                  <a:pt x="1198212" y="3051939"/>
                </a:cubicBezTo>
                <a:cubicBezTo>
                  <a:pt x="1206006" y="3058363"/>
                  <a:pt x="1213891" y="3064689"/>
                  <a:pt x="1221849" y="3070916"/>
                </a:cubicBezTo>
                <a:cubicBezTo>
                  <a:pt x="1223498" y="3072204"/>
                  <a:pt x="1223785" y="3074583"/>
                  <a:pt x="1222497" y="3076232"/>
                </a:cubicBezTo>
                <a:cubicBezTo>
                  <a:pt x="1221750" y="3077184"/>
                  <a:pt x="1220635" y="3077693"/>
                  <a:pt x="1219511" y="3077693"/>
                </a:cubicBezTo>
                <a:cubicBezTo>
                  <a:pt x="1218690" y="3077693"/>
                  <a:pt x="1217870" y="3077430"/>
                  <a:pt x="1217181" y="3076881"/>
                </a:cubicBezTo>
                <a:close/>
                <a:moveTo>
                  <a:pt x="3015618" y="2689411"/>
                </a:moveTo>
                <a:cubicBezTo>
                  <a:pt x="3017464" y="2690396"/>
                  <a:pt x="3018162" y="2692693"/>
                  <a:pt x="3017177" y="2694539"/>
                </a:cubicBezTo>
                <a:cubicBezTo>
                  <a:pt x="3012386" y="2703531"/>
                  <a:pt x="3007479" y="2712449"/>
                  <a:pt x="3002467" y="2721302"/>
                </a:cubicBezTo>
                <a:cubicBezTo>
                  <a:pt x="3001761" y="2722541"/>
                  <a:pt x="3000481" y="2723221"/>
                  <a:pt x="2999168" y="2723221"/>
                </a:cubicBezTo>
                <a:cubicBezTo>
                  <a:pt x="2998537" y="2723221"/>
                  <a:pt x="2997897" y="2723066"/>
                  <a:pt x="2997306" y="2722729"/>
                </a:cubicBezTo>
                <a:cubicBezTo>
                  <a:pt x="2995485" y="2721696"/>
                  <a:pt x="2994845" y="2719382"/>
                  <a:pt x="2995870" y="2717560"/>
                </a:cubicBezTo>
                <a:cubicBezTo>
                  <a:pt x="3000850" y="2708765"/>
                  <a:pt x="3005724" y="2699888"/>
                  <a:pt x="3010490" y="2690962"/>
                </a:cubicBezTo>
                <a:cubicBezTo>
                  <a:pt x="3011483" y="2689124"/>
                  <a:pt x="3013780" y="2688435"/>
                  <a:pt x="3015618" y="2689411"/>
                </a:cubicBezTo>
                <a:close/>
                <a:moveTo>
                  <a:pt x="1718634" y="3307826"/>
                </a:moveTo>
                <a:cubicBezTo>
                  <a:pt x="1716583" y="3307408"/>
                  <a:pt x="1715253" y="3305414"/>
                  <a:pt x="1715664" y="3303363"/>
                </a:cubicBezTo>
                <a:cubicBezTo>
                  <a:pt x="1716074" y="3301312"/>
                  <a:pt x="1718076" y="3299966"/>
                  <a:pt x="1720127" y="3300393"/>
                </a:cubicBezTo>
                <a:cubicBezTo>
                  <a:pt x="1730005" y="3302378"/>
                  <a:pt x="1739932" y="3304241"/>
                  <a:pt x="1749900" y="3305988"/>
                </a:cubicBezTo>
                <a:cubicBezTo>
                  <a:pt x="1751960" y="3306341"/>
                  <a:pt x="1753338" y="3308310"/>
                  <a:pt x="1752985" y="3310369"/>
                </a:cubicBezTo>
                <a:cubicBezTo>
                  <a:pt x="1752665" y="3312216"/>
                  <a:pt x="1751066" y="3313504"/>
                  <a:pt x="1749261" y="3313504"/>
                </a:cubicBezTo>
                <a:cubicBezTo>
                  <a:pt x="1749047" y="3313504"/>
                  <a:pt x="1748826" y="3313487"/>
                  <a:pt x="1748604" y="3313446"/>
                </a:cubicBezTo>
                <a:cubicBezTo>
                  <a:pt x="1738570" y="3311707"/>
                  <a:pt x="1728585" y="3309828"/>
                  <a:pt x="1718634" y="3307826"/>
                </a:cubicBezTo>
                <a:close/>
                <a:moveTo>
                  <a:pt x="3117648" y="2407976"/>
                </a:moveTo>
                <a:cubicBezTo>
                  <a:pt x="3119986" y="2398163"/>
                  <a:pt x="3122202" y="2388318"/>
                  <a:pt x="3124294" y="2378415"/>
                </a:cubicBezTo>
                <a:cubicBezTo>
                  <a:pt x="3124729" y="2376372"/>
                  <a:pt x="3126730" y="2375109"/>
                  <a:pt x="3128781" y="2375494"/>
                </a:cubicBezTo>
                <a:cubicBezTo>
                  <a:pt x="3130833" y="2375929"/>
                  <a:pt x="3132137" y="2377939"/>
                  <a:pt x="3131702" y="2379990"/>
                </a:cubicBezTo>
                <a:cubicBezTo>
                  <a:pt x="3129594" y="2389950"/>
                  <a:pt x="3127370" y="2399861"/>
                  <a:pt x="3125016" y="2409748"/>
                </a:cubicBezTo>
                <a:cubicBezTo>
                  <a:pt x="3124605" y="2411487"/>
                  <a:pt x="3123047" y="2412652"/>
                  <a:pt x="3121332" y="2412652"/>
                </a:cubicBezTo>
                <a:cubicBezTo>
                  <a:pt x="3121045" y="2412652"/>
                  <a:pt x="3120749" y="2412619"/>
                  <a:pt x="3120454" y="2412546"/>
                </a:cubicBezTo>
                <a:cubicBezTo>
                  <a:pt x="3118411" y="2412053"/>
                  <a:pt x="3117156" y="2410010"/>
                  <a:pt x="3117648" y="2407976"/>
                </a:cubicBezTo>
                <a:close/>
                <a:moveTo>
                  <a:pt x="3111495" y="2461329"/>
                </a:moveTo>
                <a:cubicBezTo>
                  <a:pt x="3108697" y="2471109"/>
                  <a:pt x="3105784" y="2480839"/>
                  <a:pt x="3102733" y="2490528"/>
                </a:cubicBezTo>
                <a:cubicBezTo>
                  <a:pt x="3102232" y="2492153"/>
                  <a:pt x="3100731" y="2493186"/>
                  <a:pt x="3099123" y="2493186"/>
                </a:cubicBezTo>
                <a:cubicBezTo>
                  <a:pt x="3098745" y="2493186"/>
                  <a:pt x="3098368" y="2493137"/>
                  <a:pt x="3097990" y="2493006"/>
                </a:cubicBezTo>
                <a:cubicBezTo>
                  <a:pt x="3095988" y="2492383"/>
                  <a:pt x="3094881" y="2490258"/>
                  <a:pt x="3095513" y="2488264"/>
                </a:cubicBezTo>
                <a:cubicBezTo>
                  <a:pt x="3098532" y="2478640"/>
                  <a:pt x="3101428" y="2468967"/>
                  <a:pt x="3104218" y="2459245"/>
                </a:cubicBezTo>
                <a:cubicBezTo>
                  <a:pt x="3104784" y="2457235"/>
                  <a:pt x="3106859" y="2456029"/>
                  <a:pt x="3108902" y="2456644"/>
                </a:cubicBezTo>
                <a:cubicBezTo>
                  <a:pt x="3110912" y="2457218"/>
                  <a:pt x="3112069" y="2459311"/>
                  <a:pt x="3111495" y="2461329"/>
                </a:cubicBezTo>
                <a:close/>
                <a:moveTo>
                  <a:pt x="3111577" y="1828277"/>
                </a:moveTo>
                <a:cubicBezTo>
                  <a:pt x="3109025" y="1818497"/>
                  <a:pt x="3106351" y="1808751"/>
                  <a:pt x="3103553" y="1799069"/>
                </a:cubicBezTo>
                <a:cubicBezTo>
                  <a:pt x="3102979" y="1797059"/>
                  <a:pt x="3104127" y="1794959"/>
                  <a:pt x="3106146" y="1794377"/>
                </a:cubicBezTo>
                <a:cubicBezTo>
                  <a:pt x="3108139" y="1793802"/>
                  <a:pt x="3110248" y="1794959"/>
                  <a:pt x="3110839" y="1796969"/>
                </a:cubicBezTo>
                <a:cubicBezTo>
                  <a:pt x="3113653" y="1806724"/>
                  <a:pt x="3116335" y="1816520"/>
                  <a:pt x="3118903" y="1826374"/>
                </a:cubicBezTo>
                <a:cubicBezTo>
                  <a:pt x="3119437" y="1828400"/>
                  <a:pt x="3118223" y="1830468"/>
                  <a:pt x="3116196" y="1830993"/>
                </a:cubicBezTo>
                <a:cubicBezTo>
                  <a:pt x="3115876" y="1831075"/>
                  <a:pt x="3115556" y="1831116"/>
                  <a:pt x="3115244" y="1831116"/>
                </a:cubicBezTo>
                <a:cubicBezTo>
                  <a:pt x="3113554" y="1831108"/>
                  <a:pt x="3112020" y="1829975"/>
                  <a:pt x="3111577" y="1828277"/>
                </a:cubicBezTo>
                <a:close/>
                <a:moveTo>
                  <a:pt x="3133458" y="1912651"/>
                </a:moveTo>
                <a:cubicBezTo>
                  <a:pt x="3131678" y="1912651"/>
                  <a:pt x="3130086" y="1911379"/>
                  <a:pt x="3129741" y="1909558"/>
                </a:cubicBezTo>
                <a:cubicBezTo>
                  <a:pt x="3127879" y="1899606"/>
                  <a:pt x="3125885" y="1889703"/>
                  <a:pt x="3123785" y="1879850"/>
                </a:cubicBezTo>
                <a:cubicBezTo>
                  <a:pt x="3123350" y="1877799"/>
                  <a:pt x="3124655" y="1875789"/>
                  <a:pt x="3126698" y="1875354"/>
                </a:cubicBezTo>
                <a:cubicBezTo>
                  <a:pt x="3128765" y="1874895"/>
                  <a:pt x="3130750" y="1876224"/>
                  <a:pt x="3131194" y="1878267"/>
                </a:cubicBezTo>
                <a:cubicBezTo>
                  <a:pt x="3133310" y="1888186"/>
                  <a:pt x="3135296" y="1898154"/>
                  <a:pt x="3137183" y="1908163"/>
                </a:cubicBezTo>
                <a:cubicBezTo>
                  <a:pt x="3137569" y="1910223"/>
                  <a:pt x="3136215" y="1912200"/>
                  <a:pt x="3134155" y="1912586"/>
                </a:cubicBezTo>
                <a:cubicBezTo>
                  <a:pt x="3133934" y="1912627"/>
                  <a:pt x="3133696" y="1912651"/>
                  <a:pt x="3133458" y="1912651"/>
                </a:cubicBezTo>
                <a:close/>
                <a:moveTo>
                  <a:pt x="1801334" y="3321454"/>
                </a:moveTo>
                <a:cubicBezTo>
                  <a:pt x="1799258" y="3321191"/>
                  <a:pt x="1797790" y="3319288"/>
                  <a:pt x="1798060" y="3317204"/>
                </a:cubicBezTo>
                <a:cubicBezTo>
                  <a:pt x="1798331" y="3315136"/>
                  <a:pt x="1800267" y="3313684"/>
                  <a:pt x="1802302" y="3313930"/>
                </a:cubicBezTo>
                <a:cubicBezTo>
                  <a:pt x="1812295" y="3315227"/>
                  <a:pt x="1822329" y="3316383"/>
                  <a:pt x="1832396" y="3317434"/>
                </a:cubicBezTo>
                <a:cubicBezTo>
                  <a:pt x="1834480" y="3317647"/>
                  <a:pt x="1835989" y="3319509"/>
                  <a:pt x="1835776" y="3321593"/>
                </a:cubicBezTo>
                <a:cubicBezTo>
                  <a:pt x="1835571" y="3323538"/>
                  <a:pt x="1833922" y="3324990"/>
                  <a:pt x="1832010" y="3324990"/>
                </a:cubicBezTo>
                <a:cubicBezTo>
                  <a:pt x="1831879" y="3324990"/>
                  <a:pt x="1831748" y="3324982"/>
                  <a:pt x="1831616" y="3324965"/>
                </a:cubicBezTo>
                <a:cubicBezTo>
                  <a:pt x="1821484" y="3323923"/>
                  <a:pt x="1811393" y="3322742"/>
                  <a:pt x="1801334" y="3321454"/>
                </a:cubicBezTo>
                <a:close/>
                <a:moveTo>
                  <a:pt x="3150605" y="2040632"/>
                </a:moveTo>
                <a:cubicBezTo>
                  <a:pt x="3152541" y="2040451"/>
                  <a:pt x="3154494" y="2042043"/>
                  <a:pt x="3154650" y="2044135"/>
                </a:cubicBezTo>
                <a:cubicBezTo>
                  <a:pt x="3155372" y="2054243"/>
                  <a:pt x="3155963" y="2064392"/>
                  <a:pt x="3156422" y="2074581"/>
                </a:cubicBezTo>
                <a:cubicBezTo>
                  <a:pt x="3156521" y="2076674"/>
                  <a:pt x="3154904" y="2078437"/>
                  <a:pt x="3152812" y="2078536"/>
                </a:cubicBezTo>
                <a:cubicBezTo>
                  <a:pt x="3152755" y="2078536"/>
                  <a:pt x="3152697" y="2078536"/>
                  <a:pt x="3152640" y="2078536"/>
                </a:cubicBezTo>
                <a:cubicBezTo>
                  <a:pt x="3150622" y="2078536"/>
                  <a:pt x="3148948" y="2076952"/>
                  <a:pt x="3148858" y="2074918"/>
                </a:cubicBezTo>
                <a:cubicBezTo>
                  <a:pt x="3148398" y="2064802"/>
                  <a:pt x="3147808" y="2054719"/>
                  <a:pt x="3147086" y="2044676"/>
                </a:cubicBezTo>
                <a:cubicBezTo>
                  <a:pt x="3146938" y="2042593"/>
                  <a:pt x="3148513" y="2040779"/>
                  <a:pt x="3150605" y="2040632"/>
                </a:cubicBezTo>
                <a:close/>
                <a:moveTo>
                  <a:pt x="3148201" y="2247858"/>
                </a:moveTo>
                <a:cubicBezTo>
                  <a:pt x="3146117" y="2247662"/>
                  <a:pt x="3144591" y="2245816"/>
                  <a:pt x="3144780" y="2243732"/>
                </a:cubicBezTo>
                <a:cubicBezTo>
                  <a:pt x="3145732" y="2233698"/>
                  <a:pt x="3146552" y="2223639"/>
                  <a:pt x="3147241" y="2213540"/>
                </a:cubicBezTo>
                <a:cubicBezTo>
                  <a:pt x="3147389" y="2211456"/>
                  <a:pt x="3149186" y="2209921"/>
                  <a:pt x="3151278" y="2210020"/>
                </a:cubicBezTo>
                <a:cubicBezTo>
                  <a:pt x="3153362" y="2210167"/>
                  <a:pt x="3154945" y="2211972"/>
                  <a:pt x="3154798" y="2214065"/>
                </a:cubicBezTo>
                <a:cubicBezTo>
                  <a:pt x="3154100" y="2224230"/>
                  <a:pt x="3153272" y="2234354"/>
                  <a:pt x="3152320" y="2244454"/>
                </a:cubicBezTo>
                <a:cubicBezTo>
                  <a:pt x="3152131" y="2246414"/>
                  <a:pt x="3150482" y="2247883"/>
                  <a:pt x="3148554" y="2247883"/>
                </a:cubicBezTo>
                <a:cubicBezTo>
                  <a:pt x="3148439" y="2247875"/>
                  <a:pt x="3148325" y="2247875"/>
                  <a:pt x="3148201" y="2247858"/>
                </a:cubicBezTo>
                <a:close/>
                <a:moveTo>
                  <a:pt x="3153526" y="2164477"/>
                </a:moveTo>
                <a:cubicBezTo>
                  <a:pt x="3153493" y="2164477"/>
                  <a:pt x="3153469" y="2164477"/>
                  <a:pt x="3153427" y="2164477"/>
                </a:cubicBezTo>
                <a:cubicBezTo>
                  <a:pt x="3151344" y="2164428"/>
                  <a:pt x="3149686" y="2162689"/>
                  <a:pt x="3149736" y="2160588"/>
                </a:cubicBezTo>
                <a:cubicBezTo>
                  <a:pt x="3149990" y="2150522"/>
                  <a:pt x="3150113" y="2140422"/>
                  <a:pt x="3150113" y="2130298"/>
                </a:cubicBezTo>
                <a:lnTo>
                  <a:pt x="3150113" y="2127918"/>
                </a:lnTo>
                <a:cubicBezTo>
                  <a:pt x="3150113" y="2125826"/>
                  <a:pt x="3151811" y="2124128"/>
                  <a:pt x="3153903" y="2124128"/>
                </a:cubicBezTo>
                <a:cubicBezTo>
                  <a:pt x="3155996" y="2124128"/>
                  <a:pt x="3157694" y="2125826"/>
                  <a:pt x="3157694" y="2127918"/>
                </a:cubicBezTo>
                <a:lnTo>
                  <a:pt x="3157694" y="2130298"/>
                </a:lnTo>
                <a:cubicBezTo>
                  <a:pt x="3157694" y="2140488"/>
                  <a:pt x="3157571" y="2150653"/>
                  <a:pt x="3157316" y="2160777"/>
                </a:cubicBezTo>
                <a:cubicBezTo>
                  <a:pt x="3157259" y="2162836"/>
                  <a:pt x="3155577" y="2164477"/>
                  <a:pt x="3153526" y="2164477"/>
                </a:cubicBezTo>
                <a:close/>
                <a:moveTo>
                  <a:pt x="3145822" y="1960803"/>
                </a:moveTo>
                <a:cubicBezTo>
                  <a:pt x="3147241" y="1970837"/>
                  <a:pt x="3148530" y="1980920"/>
                  <a:pt x="3149711" y="1991036"/>
                </a:cubicBezTo>
                <a:cubicBezTo>
                  <a:pt x="3149949" y="1993112"/>
                  <a:pt x="3148464" y="1994991"/>
                  <a:pt x="3146380" y="1995237"/>
                </a:cubicBezTo>
                <a:cubicBezTo>
                  <a:pt x="3146232" y="1995253"/>
                  <a:pt x="3146085" y="1995261"/>
                  <a:pt x="3145937" y="1995261"/>
                </a:cubicBezTo>
                <a:cubicBezTo>
                  <a:pt x="3144042" y="1995261"/>
                  <a:pt x="3142409" y="1993842"/>
                  <a:pt x="3142179" y="1991906"/>
                </a:cubicBezTo>
                <a:cubicBezTo>
                  <a:pt x="3141014" y="1981847"/>
                  <a:pt x="3139734" y="1971838"/>
                  <a:pt x="3138323" y="1961853"/>
                </a:cubicBezTo>
                <a:cubicBezTo>
                  <a:pt x="3138028" y="1959777"/>
                  <a:pt x="3139472" y="1957866"/>
                  <a:pt x="3141539" y="1957570"/>
                </a:cubicBezTo>
                <a:cubicBezTo>
                  <a:pt x="3143640" y="1957250"/>
                  <a:pt x="3145535" y="1958719"/>
                  <a:pt x="3145822" y="1960803"/>
                </a:cubicBezTo>
                <a:close/>
                <a:moveTo>
                  <a:pt x="3087727" y="1748481"/>
                </a:moveTo>
                <a:cubicBezTo>
                  <a:pt x="3084486" y="1738898"/>
                  <a:pt x="3081138" y="1729365"/>
                  <a:pt x="3077668" y="1719897"/>
                </a:cubicBezTo>
                <a:cubicBezTo>
                  <a:pt x="3076946" y="1717936"/>
                  <a:pt x="3077955" y="1715754"/>
                  <a:pt x="3079924" y="1715040"/>
                </a:cubicBezTo>
                <a:cubicBezTo>
                  <a:pt x="3081902" y="1714326"/>
                  <a:pt x="3084068" y="1715335"/>
                  <a:pt x="3084789" y="1717296"/>
                </a:cubicBezTo>
                <a:cubicBezTo>
                  <a:pt x="3088277" y="1726830"/>
                  <a:pt x="3091648" y="1736412"/>
                  <a:pt x="3094906" y="1746061"/>
                </a:cubicBezTo>
                <a:cubicBezTo>
                  <a:pt x="3095578" y="1748046"/>
                  <a:pt x="3094512" y="1750196"/>
                  <a:pt x="3092526" y="1750860"/>
                </a:cubicBezTo>
                <a:cubicBezTo>
                  <a:pt x="3092124" y="1751000"/>
                  <a:pt x="3091714" y="1751057"/>
                  <a:pt x="3091312" y="1751057"/>
                </a:cubicBezTo>
                <a:cubicBezTo>
                  <a:pt x="3089728" y="1751049"/>
                  <a:pt x="3088260" y="1750056"/>
                  <a:pt x="3087727" y="1748481"/>
                </a:cubicBezTo>
                <a:close/>
                <a:moveTo>
                  <a:pt x="3134082" y="2326326"/>
                </a:moveTo>
                <a:cubicBezTo>
                  <a:pt x="3135731" y="2316382"/>
                  <a:pt x="3137249" y="2306397"/>
                  <a:pt x="3138643" y="2296371"/>
                </a:cubicBezTo>
                <a:cubicBezTo>
                  <a:pt x="3138922" y="2294295"/>
                  <a:pt x="3140908" y="2292909"/>
                  <a:pt x="3142918" y="2293147"/>
                </a:cubicBezTo>
                <a:cubicBezTo>
                  <a:pt x="3144993" y="2293434"/>
                  <a:pt x="3146429" y="2295346"/>
                  <a:pt x="3146142" y="2297421"/>
                </a:cubicBezTo>
                <a:cubicBezTo>
                  <a:pt x="3144739" y="2307505"/>
                  <a:pt x="3143213" y="2317547"/>
                  <a:pt x="3141548" y="2327564"/>
                </a:cubicBezTo>
                <a:cubicBezTo>
                  <a:pt x="3141236" y="2329410"/>
                  <a:pt x="3139628" y="2330731"/>
                  <a:pt x="3137815" y="2330731"/>
                </a:cubicBezTo>
                <a:cubicBezTo>
                  <a:pt x="3137610" y="2330731"/>
                  <a:pt x="3137404" y="2330715"/>
                  <a:pt x="3137183" y="2330682"/>
                </a:cubicBezTo>
                <a:cubicBezTo>
                  <a:pt x="3135140" y="2330337"/>
                  <a:pt x="3133745" y="2328385"/>
                  <a:pt x="3134082" y="2326326"/>
                </a:cubicBezTo>
                <a:close/>
                <a:moveTo>
                  <a:pt x="1329909" y="3155151"/>
                </a:moveTo>
                <a:cubicBezTo>
                  <a:pt x="1328129" y="3154059"/>
                  <a:pt x="1327562" y="3151721"/>
                  <a:pt x="1328662" y="3149941"/>
                </a:cubicBezTo>
                <a:cubicBezTo>
                  <a:pt x="1329753" y="3148160"/>
                  <a:pt x="1332083" y="3147586"/>
                  <a:pt x="1333872" y="3148685"/>
                </a:cubicBezTo>
                <a:cubicBezTo>
                  <a:pt x="1342495" y="3153969"/>
                  <a:pt x="1351183" y="3159146"/>
                  <a:pt x="1359945" y="3164216"/>
                </a:cubicBezTo>
                <a:cubicBezTo>
                  <a:pt x="1361758" y="3165258"/>
                  <a:pt x="1362374" y="3167580"/>
                  <a:pt x="1361324" y="3169385"/>
                </a:cubicBezTo>
                <a:cubicBezTo>
                  <a:pt x="1360626" y="3170599"/>
                  <a:pt x="1359355" y="3171280"/>
                  <a:pt x="1358042" y="3171280"/>
                </a:cubicBezTo>
                <a:cubicBezTo>
                  <a:pt x="1357402" y="3171280"/>
                  <a:pt x="1356746" y="3171116"/>
                  <a:pt x="1356147" y="3170772"/>
                </a:cubicBezTo>
                <a:cubicBezTo>
                  <a:pt x="1347327" y="3165669"/>
                  <a:pt x="1338589" y="3160459"/>
                  <a:pt x="1329909" y="3155151"/>
                </a:cubicBezTo>
                <a:close/>
                <a:moveTo>
                  <a:pt x="1943418" y="929272"/>
                </a:moveTo>
                <a:cubicBezTo>
                  <a:pt x="1945616" y="929583"/>
                  <a:pt x="1947225" y="930929"/>
                  <a:pt x="1947249" y="933021"/>
                </a:cubicBezTo>
                <a:cubicBezTo>
                  <a:pt x="1947274" y="935113"/>
                  <a:pt x="1945592" y="936828"/>
                  <a:pt x="1943500" y="936852"/>
                </a:cubicBezTo>
                <a:cubicBezTo>
                  <a:pt x="1933384" y="936967"/>
                  <a:pt x="1923292" y="937197"/>
                  <a:pt x="1913242" y="937558"/>
                </a:cubicBezTo>
                <a:cubicBezTo>
                  <a:pt x="1913201" y="937558"/>
                  <a:pt x="1913152" y="937558"/>
                  <a:pt x="1913103" y="937558"/>
                </a:cubicBezTo>
                <a:cubicBezTo>
                  <a:pt x="1911076" y="937558"/>
                  <a:pt x="1909394" y="935950"/>
                  <a:pt x="1909320" y="933899"/>
                </a:cubicBezTo>
                <a:cubicBezTo>
                  <a:pt x="1909246" y="931807"/>
                  <a:pt x="1910879" y="930051"/>
                  <a:pt x="1912971" y="929985"/>
                </a:cubicBezTo>
                <a:cubicBezTo>
                  <a:pt x="1923087" y="929616"/>
                  <a:pt x="1933236" y="929386"/>
                  <a:pt x="1943418" y="929272"/>
                </a:cubicBezTo>
                <a:close/>
                <a:moveTo>
                  <a:pt x="2027218" y="931241"/>
                </a:moveTo>
                <a:cubicBezTo>
                  <a:pt x="2029301" y="931356"/>
                  <a:pt x="2030893" y="933152"/>
                  <a:pt x="2030778" y="935236"/>
                </a:cubicBezTo>
                <a:cubicBezTo>
                  <a:pt x="2030663" y="937254"/>
                  <a:pt x="2028998" y="938805"/>
                  <a:pt x="2026996" y="938805"/>
                </a:cubicBezTo>
                <a:cubicBezTo>
                  <a:pt x="2026922" y="938805"/>
                  <a:pt x="2026848" y="938805"/>
                  <a:pt x="2026774" y="938797"/>
                </a:cubicBezTo>
                <a:cubicBezTo>
                  <a:pt x="2016724" y="938214"/>
                  <a:pt x="2006633" y="937755"/>
                  <a:pt x="1996508" y="937427"/>
                </a:cubicBezTo>
                <a:cubicBezTo>
                  <a:pt x="1994424" y="937361"/>
                  <a:pt x="1992776" y="935614"/>
                  <a:pt x="1992849" y="933513"/>
                </a:cubicBezTo>
                <a:cubicBezTo>
                  <a:pt x="1992915" y="931470"/>
                  <a:pt x="1994605" y="929854"/>
                  <a:pt x="1996640" y="929854"/>
                </a:cubicBezTo>
                <a:cubicBezTo>
                  <a:pt x="1996681" y="929854"/>
                  <a:pt x="1996722" y="929854"/>
                  <a:pt x="1996763" y="929854"/>
                </a:cubicBezTo>
                <a:cubicBezTo>
                  <a:pt x="2006944" y="930191"/>
                  <a:pt x="2017093" y="930650"/>
                  <a:pt x="2027218" y="931241"/>
                </a:cubicBezTo>
                <a:close/>
                <a:moveTo>
                  <a:pt x="1776450" y="942620"/>
                </a:moveTo>
                <a:cubicBezTo>
                  <a:pt x="1778558" y="942358"/>
                  <a:pt x="1780446" y="943736"/>
                  <a:pt x="1780757" y="945804"/>
                </a:cubicBezTo>
                <a:cubicBezTo>
                  <a:pt x="1781069" y="947871"/>
                  <a:pt x="1779641" y="949807"/>
                  <a:pt x="1777574" y="950111"/>
                </a:cubicBezTo>
                <a:cubicBezTo>
                  <a:pt x="1767573" y="951612"/>
                  <a:pt x="1757605" y="953245"/>
                  <a:pt x="1747677" y="954992"/>
                </a:cubicBezTo>
                <a:cubicBezTo>
                  <a:pt x="1747456" y="955033"/>
                  <a:pt x="1747234" y="955050"/>
                  <a:pt x="1747013" y="955050"/>
                </a:cubicBezTo>
                <a:cubicBezTo>
                  <a:pt x="1745208" y="955050"/>
                  <a:pt x="1743608" y="953762"/>
                  <a:pt x="1743288" y="951924"/>
                </a:cubicBezTo>
                <a:cubicBezTo>
                  <a:pt x="1742919" y="949865"/>
                  <a:pt x="1744297" y="947896"/>
                  <a:pt x="1746356" y="947535"/>
                </a:cubicBezTo>
                <a:cubicBezTo>
                  <a:pt x="1756357" y="945779"/>
                  <a:pt x="1766383" y="944138"/>
                  <a:pt x="1776450" y="942620"/>
                </a:cubicBezTo>
                <a:close/>
                <a:moveTo>
                  <a:pt x="1859716" y="933054"/>
                </a:moveTo>
                <a:cubicBezTo>
                  <a:pt x="1861850" y="932898"/>
                  <a:pt x="1863630" y="934440"/>
                  <a:pt x="1863794" y="936524"/>
                </a:cubicBezTo>
                <a:cubicBezTo>
                  <a:pt x="1863958" y="938608"/>
                  <a:pt x="1862399" y="940438"/>
                  <a:pt x="1860315" y="940602"/>
                </a:cubicBezTo>
                <a:cubicBezTo>
                  <a:pt x="1850216" y="941406"/>
                  <a:pt x="1840165" y="942333"/>
                  <a:pt x="1830148" y="943391"/>
                </a:cubicBezTo>
                <a:cubicBezTo>
                  <a:pt x="1830016" y="943408"/>
                  <a:pt x="1829877" y="943416"/>
                  <a:pt x="1829746" y="943416"/>
                </a:cubicBezTo>
                <a:cubicBezTo>
                  <a:pt x="1827826" y="943416"/>
                  <a:pt x="1826185" y="941972"/>
                  <a:pt x="1825980" y="940019"/>
                </a:cubicBezTo>
                <a:cubicBezTo>
                  <a:pt x="1825758" y="937944"/>
                  <a:pt x="1827268" y="936073"/>
                  <a:pt x="1829352" y="935860"/>
                </a:cubicBezTo>
                <a:cubicBezTo>
                  <a:pt x="1839443" y="934801"/>
                  <a:pt x="1849559" y="933866"/>
                  <a:pt x="1859716" y="933054"/>
                </a:cubicBezTo>
                <a:close/>
                <a:moveTo>
                  <a:pt x="2509152" y="1063569"/>
                </a:moveTo>
                <a:cubicBezTo>
                  <a:pt x="2511006" y="1064538"/>
                  <a:pt x="2511737" y="1066818"/>
                  <a:pt x="2510769" y="1068681"/>
                </a:cubicBezTo>
                <a:cubicBezTo>
                  <a:pt x="2510096" y="1069977"/>
                  <a:pt x="2508775" y="1070724"/>
                  <a:pt x="2507413" y="1070724"/>
                </a:cubicBezTo>
                <a:cubicBezTo>
                  <a:pt x="2506822" y="1070724"/>
                  <a:pt x="2506231" y="1070584"/>
                  <a:pt x="2505665" y="1070297"/>
                </a:cubicBezTo>
                <a:cubicBezTo>
                  <a:pt x="2496690" y="1065637"/>
                  <a:pt x="2487649" y="1061092"/>
                  <a:pt x="2478542" y="1056653"/>
                </a:cubicBezTo>
                <a:cubicBezTo>
                  <a:pt x="2476663" y="1055734"/>
                  <a:pt x="2475875" y="1053470"/>
                  <a:pt x="2476794" y="1051591"/>
                </a:cubicBezTo>
                <a:cubicBezTo>
                  <a:pt x="2477713" y="1049704"/>
                  <a:pt x="2480002" y="1048941"/>
                  <a:pt x="2481856" y="1049844"/>
                </a:cubicBezTo>
                <a:cubicBezTo>
                  <a:pt x="2491020" y="1054307"/>
                  <a:pt x="2500119" y="1058885"/>
                  <a:pt x="2509152" y="1063569"/>
                </a:cubicBezTo>
                <a:close/>
                <a:moveTo>
                  <a:pt x="2355049" y="996876"/>
                </a:moveTo>
                <a:cubicBezTo>
                  <a:pt x="2357026" y="997565"/>
                  <a:pt x="2358060" y="999731"/>
                  <a:pt x="2357363" y="1001700"/>
                </a:cubicBezTo>
                <a:cubicBezTo>
                  <a:pt x="2356813" y="1003259"/>
                  <a:pt x="2355353" y="1004235"/>
                  <a:pt x="2353786" y="1004235"/>
                </a:cubicBezTo>
                <a:cubicBezTo>
                  <a:pt x="2353375" y="1004235"/>
                  <a:pt x="2352940" y="1004170"/>
                  <a:pt x="2352530" y="1004022"/>
                </a:cubicBezTo>
                <a:cubicBezTo>
                  <a:pt x="2342980" y="1000666"/>
                  <a:pt x="2333373" y="997426"/>
                  <a:pt x="2323725" y="994308"/>
                </a:cubicBezTo>
                <a:cubicBezTo>
                  <a:pt x="2321723" y="993668"/>
                  <a:pt x="2320640" y="991527"/>
                  <a:pt x="2321280" y="989541"/>
                </a:cubicBezTo>
                <a:cubicBezTo>
                  <a:pt x="2321928" y="987556"/>
                  <a:pt x="2324069" y="986464"/>
                  <a:pt x="2326047" y="987104"/>
                </a:cubicBezTo>
                <a:cubicBezTo>
                  <a:pt x="2335777" y="990239"/>
                  <a:pt x="2345442" y="993496"/>
                  <a:pt x="2355049" y="996876"/>
                </a:cubicBezTo>
                <a:close/>
                <a:moveTo>
                  <a:pt x="2274941" y="971844"/>
                </a:moveTo>
                <a:cubicBezTo>
                  <a:pt x="2276951" y="972402"/>
                  <a:pt x="2278149" y="974486"/>
                  <a:pt x="2277591" y="976504"/>
                </a:cubicBezTo>
                <a:cubicBezTo>
                  <a:pt x="2277124" y="978186"/>
                  <a:pt x="2275598" y="979294"/>
                  <a:pt x="2273932" y="979294"/>
                </a:cubicBezTo>
                <a:cubicBezTo>
                  <a:pt x="2273596" y="979294"/>
                  <a:pt x="2273268" y="979253"/>
                  <a:pt x="2272923" y="979163"/>
                </a:cubicBezTo>
                <a:cubicBezTo>
                  <a:pt x="2263201" y="976488"/>
                  <a:pt x="2253421" y="973945"/>
                  <a:pt x="2243609" y="971524"/>
                </a:cubicBezTo>
                <a:cubicBezTo>
                  <a:pt x="2241582" y="971024"/>
                  <a:pt x="2240335" y="968973"/>
                  <a:pt x="2240844" y="966938"/>
                </a:cubicBezTo>
                <a:cubicBezTo>
                  <a:pt x="2241344" y="964912"/>
                  <a:pt x="2243354" y="963665"/>
                  <a:pt x="2245430" y="964165"/>
                </a:cubicBezTo>
                <a:cubicBezTo>
                  <a:pt x="2255308" y="966602"/>
                  <a:pt x="2265137" y="969161"/>
                  <a:pt x="2274941" y="971844"/>
                </a:cubicBezTo>
                <a:close/>
                <a:moveTo>
                  <a:pt x="2433294" y="1027519"/>
                </a:moveTo>
                <a:cubicBezTo>
                  <a:pt x="2435214" y="1028348"/>
                  <a:pt x="2436092" y="1030580"/>
                  <a:pt x="2435263" y="1032499"/>
                </a:cubicBezTo>
                <a:cubicBezTo>
                  <a:pt x="2434640" y="1033927"/>
                  <a:pt x="2433253" y="1034780"/>
                  <a:pt x="2431785" y="1034780"/>
                </a:cubicBezTo>
                <a:cubicBezTo>
                  <a:pt x="2431284" y="1034780"/>
                  <a:pt x="2430767" y="1034682"/>
                  <a:pt x="2430275" y="1034468"/>
                </a:cubicBezTo>
                <a:cubicBezTo>
                  <a:pt x="2420996" y="1030440"/>
                  <a:pt x="2411651" y="1026543"/>
                  <a:pt x="2402249" y="1022753"/>
                </a:cubicBezTo>
                <a:cubicBezTo>
                  <a:pt x="2400305" y="1021973"/>
                  <a:pt x="2399361" y="1019766"/>
                  <a:pt x="2400149" y="1017822"/>
                </a:cubicBezTo>
                <a:cubicBezTo>
                  <a:pt x="2400928" y="1015877"/>
                  <a:pt x="2403160" y="1014950"/>
                  <a:pt x="2405080" y="1015721"/>
                </a:cubicBezTo>
                <a:cubicBezTo>
                  <a:pt x="2414539" y="1019545"/>
                  <a:pt x="2423941" y="1023475"/>
                  <a:pt x="2433294" y="1027519"/>
                </a:cubicBezTo>
                <a:close/>
                <a:moveTo>
                  <a:pt x="2485056" y="3204976"/>
                </a:moveTo>
                <a:cubicBezTo>
                  <a:pt x="2485975" y="3206855"/>
                  <a:pt x="2485195" y="3209127"/>
                  <a:pt x="2483317" y="3210046"/>
                </a:cubicBezTo>
                <a:cubicBezTo>
                  <a:pt x="2474218" y="3214493"/>
                  <a:pt x="2465062" y="3218825"/>
                  <a:pt x="2455832" y="3223050"/>
                </a:cubicBezTo>
                <a:cubicBezTo>
                  <a:pt x="2455323" y="3223280"/>
                  <a:pt x="2454782" y="3223386"/>
                  <a:pt x="2454257" y="3223386"/>
                </a:cubicBezTo>
                <a:cubicBezTo>
                  <a:pt x="2452821" y="3223386"/>
                  <a:pt x="2451443" y="3222566"/>
                  <a:pt x="2450811" y="3221171"/>
                </a:cubicBezTo>
                <a:cubicBezTo>
                  <a:pt x="2449941" y="3219268"/>
                  <a:pt x="2450778" y="3217020"/>
                  <a:pt x="2452682" y="3216150"/>
                </a:cubicBezTo>
                <a:cubicBezTo>
                  <a:pt x="2461846" y="3211966"/>
                  <a:pt x="2470953" y="3207659"/>
                  <a:pt x="2479986" y="3203237"/>
                </a:cubicBezTo>
                <a:cubicBezTo>
                  <a:pt x="2481840" y="3202334"/>
                  <a:pt x="2484129" y="3203089"/>
                  <a:pt x="2485056" y="3204976"/>
                </a:cubicBezTo>
                <a:close/>
                <a:moveTo>
                  <a:pt x="1698582" y="960850"/>
                </a:moveTo>
                <a:cubicBezTo>
                  <a:pt x="1699042" y="962893"/>
                  <a:pt x="1697753" y="964920"/>
                  <a:pt x="1695710" y="965371"/>
                </a:cubicBezTo>
                <a:cubicBezTo>
                  <a:pt x="1685832" y="967578"/>
                  <a:pt x="1676012" y="969900"/>
                  <a:pt x="1666224" y="972345"/>
                </a:cubicBezTo>
                <a:cubicBezTo>
                  <a:pt x="1665920" y="972418"/>
                  <a:pt x="1665608" y="972460"/>
                  <a:pt x="1665305" y="972460"/>
                </a:cubicBezTo>
                <a:cubicBezTo>
                  <a:pt x="1663607" y="972460"/>
                  <a:pt x="1662064" y="971311"/>
                  <a:pt x="1661637" y="969588"/>
                </a:cubicBezTo>
                <a:cubicBezTo>
                  <a:pt x="1661129" y="967562"/>
                  <a:pt x="1662360" y="965502"/>
                  <a:pt x="1664394" y="964994"/>
                </a:cubicBezTo>
                <a:cubicBezTo>
                  <a:pt x="1674240" y="962532"/>
                  <a:pt x="1684126" y="960194"/>
                  <a:pt x="1694061" y="957979"/>
                </a:cubicBezTo>
                <a:cubicBezTo>
                  <a:pt x="1696112" y="957528"/>
                  <a:pt x="1698131" y="958807"/>
                  <a:pt x="1698582" y="960850"/>
                </a:cubicBezTo>
                <a:close/>
                <a:moveTo>
                  <a:pt x="2409050" y="3239180"/>
                </a:moveTo>
                <a:cubicBezTo>
                  <a:pt x="2409838" y="3241116"/>
                  <a:pt x="2408895" y="3243331"/>
                  <a:pt x="2406958" y="3244119"/>
                </a:cubicBezTo>
                <a:cubicBezTo>
                  <a:pt x="2397548" y="3247926"/>
                  <a:pt x="2388072" y="3251618"/>
                  <a:pt x="2378555" y="3255187"/>
                </a:cubicBezTo>
                <a:cubicBezTo>
                  <a:pt x="2378120" y="3255359"/>
                  <a:pt x="2377669" y="3255433"/>
                  <a:pt x="2377225" y="3255433"/>
                </a:cubicBezTo>
                <a:cubicBezTo>
                  <a:pt x="2375691" y="3255433"/>
                  <a:pt x="2374247" y="3254489"/>
                  <a:pt x="2373681" y="3252980"/>
                </a:cubicBezTo>
                <a:cubicBezTo>
                  <a:pt x="2372943" y="3251019"/>
                  <a:pt x="2373935" y="3248836"/>
                  <a:pt x="2375896" y="3248106"/>
                </a:cubicBezTo>
                <a:cubicBezTo>
                  <a:pt x="2385364" y="3244546"/>
                  <a:pt x="2394775" y="3240886"/>
                  <a:pt x="2404128" y="3237096"/>
                </a:cubicBezTo>
                <a:cubicBezTo>
                  <a:pt x="2406040" y="3236317"/>
                  <a:pt x="2408263" y="3237235"/>
                  <a:pt x="2409050" y="3239180"/>
                </a:cubicBezTo>
                <a:close/>
                <a:moveTo>
                  <a:pt x="1461286" y="1039916"/>
                </a:moveTo>
                <a:cubicBezTo>
                  <a:pt x="1462156" y="1041820"/>
                  <a:pt x="1461319" y="1044068"/>
                  <a:pt x="1459424" y="1044937"/>
                </a:cubicBezTo>
                <a:cubicBezTo>
                  <a:pt x="1450259" y="1049138"/>
                  <a:pt x="1441169" y="1053454"/>
                  <a:pt x="1432136" y="1057884"/>
                </a:cubicBezTo>
                <a:cubicBezTo>
                  <a:pt x="1431602" y="1058146"/>
                  <a:pt x="1431028" y="1058269"/>
                  <a:pt x="1430470" y="1058269"/>
                </a:cubicBezTo>
                <a:cubicBezTo>
                  <a:pt x="1429067" y="1058269"/>
                  <a:pt x="1427722" y="1057490"/>
                  <a:pt x="1427066" y="1056153"/>
                </a:cubicBezTo>
                <a:cubicBezTo>
                  <a:pt x="1426147" y="1054274"/>
                  <a:pt x="1426926" y="1052001"/>
                  <a:pt x="1428805" y="1051082"/>
                </a:cubicBezTo>
                <a:cubicBezTo>
                  <a:pt x="1437895" y="1046636"/>
                  <a:pt x="1447051" y="1042287"/>
                  <a:pt x="1456273" y="1038054"/>
                </a:cubicBezTo>
                <a:cubicBezTo>
                  <a:pt x="1458168" y="1037184"/>
                  <a:pt x="1460416" y="1038013"/>
                  <a:pt x="1461286" y="1039916"/>
                </a:cubicBezTo>
                <a:close/>
                <a:moveTo>
                  <a:pt x="1538391" y="1008050"/>
                </a:moveTo>
                <a:cubicBezTo>
                  <a:pt x="1539130" y="1010011"/>
                  <a:pt x="1538137" y="1012193"/>
                  <a:pt x="1536184" y="1012932"/>
                </a:cubicBezTo>
                <a:cubicBezTo>
                  <a:pt x="1526716" y="1016493"/>
                  <a:pt x="1517314" y="1020168"/>
                  <a:pt x="1507969" y="1023967"/>
                </a:cubicBezTo>
                <a:cubicBezTo>
                  <a:pt x="1507501" y="1024155"/>
                  <a:pt x="1507026" y="1024246"/>
                  <a:pt x="1506542" y="1024246"/>
                </a:cubicBezTo>
                <a:cubicBezTo>
                  <a:pt x="1505048" y="1024246"/>
                  <a:pt x="1503629" y="1023351"/>
                  <a:pt x="1503030" y="1021883"/>
                </a:cubicBezTo>
                <a:cubicBezTo>
                  <a:pt x="1502243" y="1019947"/>
                  <a:pt x="1503178" y="1017740"/>
                  <a:pt x="1505114" y="1016944"/>
                </a:cubicBezTo>
                <a:cubicBezTo>
                  <a:pt x="1514516" y="1013129"/>
                  <a:pt x="1523984" y="1009429"/>
                  <a:pt x="1533509" y="1005843"/>
                </a:cubicBezTo>
                <a:cubicBezTo>
                  <a:pt x="1535479" y="1005105"/>
                  <a:pt x="1537653" y="1006098"/>
                  <a:pt x="1538391" y="1008050"/>
                </a:cubicBezTo>
                <a:close/>
                <a:moveTo>
                  <a:pt x="1617654" y="981632"/>
                </a:moveTo>
                <a:cubicBezTo>
                  <a:pt x="1618253" y="983634"/>
                  <a:pt x="1617112" y="985751"/>
                  <a:pt x="1615102" y="986341"/>
                </a:cubicBezTo>
                <a:cubicBezTo>
                  <a:pt x="1605413" y="989229"/>
                  <a:pt x="1595773" y="992240"/>
                  <a:pt x="1586190" y="995366"/>
                </a:cubicBezTo>
                <a:cubicBezTo>
                  <a:pt x="1585796" y="995498"/>
                  <a:pt x="1585402" y="995555"/>
                  <a:pt x="1585017" y="995555"/>
                </a:cubicBezTo>
                <a:cubicBezTo>
                  <a:pt x="1583425" y="995555"/>
                  <a:pt x="1581932" y="994538"/>
                  <a:pt x="1581415" y="992946"/>
                </a:cubicBezTo>
                <a:cubicBezTo>
                  <a:pt x="1580767" y="990961"/>
                  <a:pt x="1581858" y="988819"/>
                  <a:pt x="1583843" y="988171"/>
                </a:cubicBezTo>
                <a:cubicBezTo>
                  <a:pt x="1593492" y="985021"/>
                  <a:pt x="1603189" y="981993"/>
                  <a:pt x="1612953" y="979089"/>
                </a:cubicBezTo>
                <a:cubicBezTo>
                  <a:pt x="1614954" y="978482"/>
                  <a:pt x="1617063" y="979630"/>
                  <a:pt x="1617654" y="981632"/>
                </a:cubicBezTo>
                <a:close/>
                <a:moveTo>
                  <a:pt x="2875947" y="2897376"/>
                </a:moveTo>
                <a:cubicBezTo>
                  <a:pt x="2877554" y="2898722"/>
                  <a:pt x="2877760" y="2901118"/>
                  <a:pt x="2876414" y="2902709"/>
                </a:cubicBezTo>
                <a:cubicBezTo>
                  <a:pt x="2869875" y="2910504"/>
                  <a:pt x="2863238" y="2918199"/>
                  <a:pt x="2856494" y="2925813"/>
                </a:cubicBezTo>
                <a:cubicBezTo>
                  <a:pt x="2855747" y="2926666"/>
                  <a:pt x="2854705" y="2927093"/>
                  <a:pt x="2853663" y="2927093"/>
                </a:cubicBezTo>
                <a:cubicBezTo>
                  <a:pt x="2852769" y="2927093"/>
                  <a:pt x="2851875" y="2926781"/>
                  <a:pt x="2851153" y="2926141"/>
                </a:cubicBezTo>
                <a:cubicBezTo>
                  <a:pt x="2849586" y="2924755"/>
                  <a:pt x="2849438" y="2922359"/>
                  <a:pt x="2850825" y="2920800"/>
                </a:cubicBezTo>
                <a:cubicBezTo>
                  <a:pt x="2857519" y="2913227"/>
                  <a:pt x="2864116" y="2905581"/>
                  <a:pt x="2870614" y="2897844"/>
                </a:cubicBezTo>
                <a:cubicBezTo>
                  <a:pt x="2871959" y="2896244"/>
                  <a:pt x="2874347" y="2896031"/>
                  <a:pt x="2875947" y="2897376"/>
                </a:cubicBezTo>
                <a:close/>
                <a:moveTo>
                  <a:pt x="2835039" y="1322304"/>
                </a:moveTo>
                <a:cubicBezTo>
                  <a:pt x="2828189" y="1314879"/>
                  <a:pt x="2821264" y="1307536"/>
                  <a:pt x="2814241" y="1300283"/>
                </a:cubicBezTo>
                <a:cubicBezTo>
                  <a:pt x="2812781" y="1298781"/>
                  <a:pt x="2812830" y="1296386"/>
                  <a:pt x="2814331" y="1294925"/>
                </a:cubicBezTo>
                <a:cubicBezTo>
                  <a:pt x="2815833" y="1293473"/>
                  <a:pt x="2818229" y="1293514"/>
                  <a:pt x="2819689" y="1295016"/>
                </a:cubicBezTo>
                <a:cubicBezTo>
                  <a:pt x="2826753" y="1302318"/>
                  <a:pt x="2833727" y="1309701"/>
                  <a:pt x="2840610" y="1317176"/>
                </a:cubicBezTo>
                <a:cubicBezTo>
                  <a:pt x="2842030" y="1318718"/>
                  <a:pt x="2841931" y="1321106"/>
                  <a:pt x="2840397" y="1322533"/>
                </a:cubicBezTo>
                <a:cubicBezTo>
                  <a:pt x="2839675" y="1323206"/>
                  <a:pt x="2838748" y="1323534"/>
                  <a:pt x="2837829" y="1323534"/>
                </a:cubicBezTo>
                <a:cubicBezTo>
                  <a:pt x="2836795" y="1323526"/>
                  <a:pt x="2835786" y="1323116"/>
                  <a:pt x="2835039" y="1322304"/>
                </a:cubicBezTo>
                <a:close/>
                <a:moveTo>
                  <a:pt x="2558527" y="3165537"/>
                </a:moveTo>
                <a:cubicBezTo>
                  <a:pt x="2559577" y="3167342"/>
                  <a:pt x="2558953" y="3169664"/>
                  <a:pt x="2557140" y="3170706"/>
                </a:cubicBezTo>
                <a:cubicBezTo>
                  <a:pt x="2548369" y="3175785"/>
                  <a:pt x="2539533" y="3180748"/>
                  <a:pt x="2530623" y="3185613"/>
                </a:cubicBezTo>
                <a:cubicBezTo>
                  <a:pt x="2530049" y="3185925"/>
                  <a:pt x="2529425" y="3186073"/>
                  <a:pt x="2528810" y="3186073"/>
                </a:cubicBezTo>
                <a:cubicBezTo>
                  <a:pt x="2527473" y="3186073"/>
                  <a:pt x="2526168" y="3185359"/>
                  <a:pt x="2525479" y="3184096"/>
                </a:cubicBezTo>
                <a:cubicBezTo>
                  <a:pt x="2524478" y="3182258"/>
                  <a:pt x="2525159" y="3179961"/>
                  <a:pt x="2526997" y="3178951"/>
                </a:cubicBezTo>
                <a:cubicBezTo>
                  <a:pt x="2535849" y="3174136"/>
                  <a:pt x="2544628" y="3169196"/>
                  <a:pt x="2553358" y="3164151"/>
                </a:cubicBezTo>
                <a:cubicBezTo>
                  <a:pt x="2555138" y="3163092"/>
                  <a:pt x="2557476" y="3163724"/>
                  <a:pt x="2558527" y="3165537"/>
                </a:cubicBezTo>
                <a:close/>
                <a:moveTo>
                  <a:pt x="2973923" y="2761955"/>
                </a:moveTo>
                <a:cubicBezTo>
                  <a:pt x="2975696" y="2763062"/>
                  <a:pt x="2976229" y="2765400"/>
                  <a:pt x="2975121" y="2767181"/>
                </a:cubicBezTo>
                <a:cubicBezTo>
                  <a:pt x="2969723" y="2775803"/>
                  <a:pt x="2964201" y="2784353"/>
                  <a:pt x="2958581" y="2792844"/>
                </a:cubicBezTo>
                <a:cubicBezTo>
                  <a:pt x="2957851" y="2793935"/>
                  <a:pt x="2956653" y="2794534"/>
                  <a:pt x="2955422" y="2794534"/>
                </a:cubicBezTo>
                <a:cubicBezTo>
                  <a:pt x="2954701" y="2794534"/>
                  <a:pt x="2953970" y="2794329"/>
                  <a:pt x="2953330" y="2793903"/>
                </a:cubicBezTo>
                <a:cubicBezTo>
                  <a:pt x="2951591" y="2792746"/>
                  <a:pt x="2951107" y="2790399"/>
                  <a:pt x="2952264" y="2788652"/>
                </a:cubicBezTo>
                <a:cubicBezTo>
                  <a:pt x="2957851" y="2780226"/>
                  <a:pt x="2963323" y="2771726"/>
                  <a:pt x="2968697" y="2763152"/>
                </a:cubicBezTo>
                <a:cubicBezTo>
                  <a:pt x="2969813" y="2761380"/>
                  <a:pt x="2972151" y="2760847"/>
                  <a:pt x="2973923" y="2761955"/>
                </a:cubicBezTo>
                <a:close/>
                <a:moveTo>
                  <a:pt x="2889238" y="1385477"/>
                </a:moveTo>
                <a:cubicBezTo>
                  <a:pt x="2882945" y="1377593"/>
                  <a:pt x="2876537" y="1369799"/>
                  <a:pt x="2870039" y="1362078"/>
                </a:cubicBezTo>
                <a:cubicBezTo>
                  <a:pt x="2868694" y="1360479"/>
                  <a:pt x="2868899" y="1358083"/>
                  <a:pt x="2870499" y="1356737"/>
                </a:cubicBezTo>
                <a:cubicBezTo>
                  <a:pt x="2872099" y="1355400"/>
                  <a:pt x="2874486" y="1355597"/>
                  <a:pt x="2875840" y="1357189"/>
                </a:cubicBezTo>
                <a:cubicBezTo>
                  <a:pt x="2882371" y="1364958"/>
                  <a:pt x="2888819" y="1372810"/>
                  <a:pt x="2895161" y="1380743"/>
                </a:cubicBezTo>
                <a:cubicBezTo>
                  <a:pt x="2896474" y="1382376"/>
                  <a:pt x="2896195" y="1384764"/>
                  <a:pt x="2894570" y="1386068"/>
                </a:cubicBezTo>
                <a:cubicBezTo>
                  <a:pt x="2893865" y="1386626"/>
                  <a:pt x="2893028" y="1386897"/>
                  <a:pt x="2892199" y="1386897"/>
                </a:cubicBezTo>
                <a:cubicBezTo>
                  <a:pt x="2891084" y="1386905"/>
                  <a:pt x="2889984" y="1386413"/>
                  <a:pt x="2889238" y="1385477"/>
                </a:cubicBezTo>
                <a:close/>
                <a:moveTo>
                  <a:pt x="2938932" y="1452237"/>
                </a:moveTo>
                <a:cubicBezTo>
                  <a:pt x="2933189" y="1443934"/>
                  <a:pt x="2927355" y="1435713"/>
                  <a:pt x="2921399" y="1427574"/>
                </a:cubicBezTo>
                <a:cubicBezTo>
                  <a:pt x="2920168" y="1425884"/>
                  <a:pt x="2920537" y="1423513"/>
                  <a:pt x="2922228" y="1422282"/>
                </a:cubicBezTo>
                <a:cubicBezTo>
                  <a:pt x="2923909" y="1421052"/>
                  <a:pt x="2926280" y="1421421"/>
                  <a:pt x="2927528" y="1423111"/>
                </a:cubicBezTo>
                <a:cubicBezTo>
                  <a:pt x="2933509" y="1431307"/>
                  <a:pt x="2939391" y="1439577"/>
                  <a:pt x="2945159" y="1447937"/>
                </a:cubicBezTo>
                <a:cubicBezTo>
                  <a:pt x="2946348" y="1449660"/>
                  <a:pt x="2945922" y="1452015"/>
                  <a:pt x="2944199" y="1453205"/>
                </a:cubicBezTo>
                <a:cubicBezTo>
                  <a:pt x="2943542" y="1453656"/>
                  <a:pt x="2942796" y="1453878"/>
                  <a:pt x="2942049" y="1453878"/>
                </a:cubicBezTo>
                <a:cubicBezTo>
                  <a:pt x="2940851" y="1453869"/>
                  <a:pt x="2939662" y="1453303"/>
                  <a:pt x="2938932" y="1452237"/>
                </a:cubicBezTo>
                <a:close/>
                <a:moveTo>
                  <a:pt x="2776534" y="1263010"/>
                </a:moveTo>
                <a:cubicBezTo>
                  <a:pt x="2769191" y="1256078"/>
                  <a:pt x="2761774" y="1249227"/>
                  <a:pt x="2754259" y="1242475"/>
                </a:cubicBezTo>
                <a:cubicBezTo>
                  <a:pt x="2752700" y="1241080"/>
                  <a:pt x="2752569" y="1238684"/>
                  <a:pt x="2753972" y="1237125"/>
                </a:cubicBezTo>
                <a:cubicBezTo>
                  <a:pt x="2755366" y="1235575"/>
                  <a:pt x="2757787" y="1235452"/>
                  <a:pt x="2759321" y="1236846"/>
                </a:cubicBezTo>
                <a:cubicBezTo>
                  <a:pt x="2766877" y="1243640"/>
                  <a:pt x="2774360" y="1250531"/>
                  <a:pt x="2781744" y="1257513"/>
                </a:cubicBezTo>
                <a:cubicBezTo>
                  <a:pt x="2783261" y="1258949"/>
                  <a:pt x="2783327" y="1261345"/>
                  <a:pt x="2781891" y="1262871"/>
                </a:cubicBezTo>
                <a:cubicBezTo>
                  <a:pt x="2781145" y="1263658"/>
                  <a:pt x="2780144" y="1264060"/>
                  <a:pt x="2779143" y="1264060"/>
                </a:cubicBezTo>
                <a:cubicBezTo>
                  <a:pt x="2778208" y="1264044"/>
                  <a:pt x="2777264" y="1263699"/>
                  <a:pt x="2776534" y="1263010"/>
                </a:cubicBezTo>
                <a:close/>
                <a:moveTo>
                  <a:pt x="2927281" y="2831380"/>
                </a:moveTo>
                <a:cubicBezTo>
                  <a:pt x="2928971" y="2832619"/>
                  <a:pt x="2929349" y="2834982"/>
                  <a:pt x="2928118" y="2836672"/>
                </a:cubicBezTo>
                <a:cubicBezTo>
                  <a:pt x="2922121" y="2844901"/>
                  <a:pt x="2916033" y="2853040"/>
                  <a:pt x="2909839" y="2861113"/>
                </a:cubicBezTo>
                <a:cubicBezTo>
                  <a:pt x="2909092" y="2862081"/>
                  <a:pt x="2907968" y="2862590"/>
                  <a:pt x="2906836" y="2862590"/>
                </a:cubicBezTo>
                <a:cubicBezTo>
                  <a:pt x="2906032" y="2862590"/>
                  <a:pt x="2905212" y="2862335"/>
                  <a:pt x="2904531" y="2861802"/>
                </a:cubicBezTo>
                <a:cubicBezTo>
                  <a:pt x="2902873" y="2860531"/>
                  <a:pt x="2902562" y="2858151"/>
                  <a:pt x="2903833" y="2856486"/>
                </a:cubicBezTo>
                <a:cubicBezTo>
                  <a:pt x="2909987" y="2848470"/>
                  <a:pt x="2916041" y="2840380"/>
                  <a:pt x="2921990" y="2832209"/>
                </a:cubicBezTo>
                <a:cubicBezTo>
                  <a:pt x="2923220" y="2830527"/>
                  <a:pt x="2925600" y="2830158"/>
                  <a:pt x="2927281" y="2831380"/>
                </a:cubicBezTo>
                <a:close/>
                <a:moveTo>
                  <a:pt x="2820181" y="2959623"/>
                </a:moveTo>
                <a:cubicBezTo>
                  <a:pt x="2821683" y="2961075"/>
                  <a:pt x="2821732" y="2963471"/>
                  <a:pt x="2820271" y="2964981"/>
                </a:cubicBezTo>
                <a:cubicBezTo>
                  <a:pt x="2813216" y="2972283"/>
                  <a:pt x="2806061" y="2979502"/>
                  <a:pt x="2798817" y="2986632"/>
                </a:cubicBezTo>
                <a:cubicBezTo>
                  <a:pt x="2798087" y="2987354"/>
                  <a:pt x="2797127" y="2987723"/>
                  <a:pt x="2796159" y="2987723"/>
                </a:cubicBezTo>
                <a:cubicBezTo>
                  <a:pt x="2795182" y="2987723"/>
                  <a:pt x="2794198" y="2987346"/>
                  <a:pt x="2793459" y="2986591"/>
                </a:cubicBezTo>
                <a:cubicBezTo>
                  <a:pt x="2791991" y="2985106"/>
                  <a:pt x="2792007" y="2982702"/>
                  <a:pt x="2793500" y="2981233"/>
                </a:cubicBezTo>
                <a:cubicBezTo>
                  <a:pt x="2800704" y="2974145"/>
                  <a:pt x="2807809" y="2966974"/>
                  <a:pt x="2814824" y="2959713"/>
                </a:cubicBezTo>
                <a:cubicBezTo>
                  <a:pt x="2816268" y="2958212"/>
                  <a:pt x="2818671" y="2958171"/>
                  <a:pt x="2820181" y="2959623"/>
                </a:cubicBezTo>
                <a:close/>
                <a:moveTo>
                  <a:pt x="2629101" y="3121045"/>
                </a:moveTo>
                <a:cubicBezTo>
                  <a:pt x="2630274" y="3122784"/>
                  <a:pt x="2629823" y="3125139"/>
                  <a:pt x="2628083" y="3126304"/>
                </a:cubicBezTo>
                <a:cubicBezTo>
                  <a:pt x="2619674" y="3131989"/>
                  <a:pt x="2611199" y="3137560"/>
                  <a:pt x="2602641" y="3143024"/>
                </a:cubicBezTo>
                <a:cubicBezTo>
                  <a:pt x="2602001" y="3143426"/>
                  <a:pt x="2601304" y="3143615"/>
                  <a:pt x="2600599" y="3143615"/>
                </a:cubicBezTo>
                <a:cubicBezTo>
                  <a:pt x="2599351" y="3143615"/>
                  <a:pt x="2598129" y="3142991"/>
                  <a:pt x="2597399" y="3141859"/>
                </a:cubicBezTo>
                <a:cubicBezTo>
                  <a:pt x="2596275" y="3140095"/>
                  <a:pt x="2596792" y="3137757"/>
                  <a:pt x="2598564" y="3136625"/>
                </a:cubicBezTo>
                <a:cubicBezTo>
                  <a:pt x="2607064" y="3131202"/>
                  <a:pt x="2615490" y="3125656"/>
                  <a:pt x="2623833" y="3120019"/>
                </a:cubicBezTo>
                <a:cubicBezTo>
                  <a:pt x="2625573" y="3118854"/>
                  <a:pt x="2627927" y="3119314"/>
                  <a:pt x="2629101" y="3121045"/>
                </a:cubicBezTo>
                <a:close/>
                <a:moveTo>
                  <a:pt x="2578291" y="1111294"/>
                </a:moveTo>
                <a:cubicBezTo>
                  <a:pt x="2569668" y="1106019"/>
                  <a:pt x="2560971" y="1100850"/>
                  <a:pt x="2552209" y="1095796"/>
                </a:cubicBezTo>
                <a:cubicBezTo>
                  <a:pt x="2550396" y="1094746"/>
                  <a:pt x="2549772" y="1092433"/>
                  <a:pt x="2550822" y="1090619"/>
                </a:cubicBezTo>
                <a:cubicBezTo>
                  <a:pt x="2551864" y="1088814"/>
                  <a:pt x="2554186" y="1088199"/>
                  <a:pt x="2555991" y="1089233"/>
                </a:cubicBezTo>
                <a:cubicBezTo>
                  <a:pt x="2564811" y="1094320"/>
                  <a:pt x="2573557" y="1099521"/>
                  <a:pt x="2582237" y="1104829"/>
                </a:cubicBezTo>
                <a:cubicBezTo>
                  <a:pt x="2584018" y="1105921"/>
                  <a:pt x="2584584" y="1108259"/>
                  <a:pt x="2583492" y="1110039"/>
                </a:cubicBezTo>
                <a:cubicBezTo>
                  <a:pt x="2582770" y="1111204"/>
                  <a:pt x="2581532" y="1111852"/>
                  <a:pt x="2580260" y="1111852"/>
                </a:cubicBezTo>
                <a:cubicBezTo>
                  <a:pt x="2579587" y="1111844"/>
                  <a:pt x="2578906" y="1111672"/>
                  <a:pt x="2578291" y="1111294"/>
                </a:cubicBezTo>
                <a:close/>
                <a:moveTo>
                  <a:pt x="2760256" y="3017833"/>
                </a:moveTo>
                <a:cubicBezTo>
                  <a:pt x="2761651" y="3019384"/>
                  <a:pt x="2761528" y="3021788"/>
                  <a:pt x="2759969" y="3023183"/>
                </a:cubicBezTo>
                <a:cubicBezTo>
                  <a:pt x="2752421" y="3029968"/>
                  <a:pt x="2744791" y="3036671"/>
                  <a:pt x="2737079" y="3043284"/>
                </a:cubicBezTo>
                <a:cubicBezTo>
                  <a:pt x="2736357" y="3043899"/>
                  <a:pt x="2735487" y="3044194"/>
                  <a:pt x="2734617" y="3044194"/>
                </a:cubicBezTo>
                <a:cubicBezTo>
                  <a:pt x="2733551" y="3044194"/>
                  <a:pt x="2732484" y="3043743"/>
                  <a:pt x="2731738" y="3042873"/>
                </a:cubicBezTo>
                <a:cubicBezTo>
                  <a:pt x="2730376" y="3041281"/>
                  <a:pt x="2730565" y="3038894"/>
                  <a:pt x="2732148" y="3037532"/>
                </a:cubicBezTo>
                <a:cubicBezTo>
                  <a:pt x="2739819" y="3030969"/>
                  <a:pt x="2747408" y="3024307"/>
                  <a:pt x="2754907" y="3017554"/>
                </a:cubicBezTo>
                <a:cubicBezTo>
                  <a:pt x="2756441" y="3016143"/>
                  <a:pt x="2758853" y="3016266"/>
                  <a:pt x="2760256" y="3017833"/>
                </a:cubicBezTo>
                <a:close/>
                <a:moveTo>
                  <a:pt x="2647881" y="1157239"/>
                </a:moveTo>
                <a:cubicBezTo>
                  <a:pt x="2639652" y="1151381"/>
                  <a:pt x="2631332" y="1145622"/>
                  <a:pt x="2622956" y="1139969"/>
                </a:cubicBezTo>
                <a:cubicBezTo>
                  <a:pt x="2621216" y="1138804"/>
                  <a:pt x="2620757" y="1136449"/>
                  <a:pt x="2621930" y="1134710"/>
                </a:cubicBezTo>
                <a:cubicBezTo>
                  <a:pt x="2623111" y="1132970"/>
                  <a:pt x="2625458" y="1132527"/>
                  <a:pt x="2627189" y="1133684"/>
                </a:cubicBezTo>
                <a:cubicBezTo>
                  <a:pt x="2635631" y="1139378"/>
                  <a:pt x="2643992" y="1145170"/>
                  <a:pt x="2652278" y="1151061"/>
                </a:cubicBezTo>
                <a:cubicBezTo>
                  <a:pt x="2653985" y="1152276"/>
                  <a:pt x="2654378" y="1154638"/>
                  <a:pt x="2653164" y="1156345"/>
                </a:cubicBezTo>
                <a:cubicBezTo>
                  <a:pt x="2652426" y="1157379"/>
                  <a:pt x="2651261" y="1157936"/>
                  <a:pt x="2650079" y="1157936"/>
                </a:cubicBezTo>
                <a:cubicBezTo>
                  <a:pt x="2649316" y="1157945"/>
                  <a:pt x="2648545" y="1157715"/>
                  <a:pt x="2647881" y="1157239"/>
                </a:cubicBezTo>
                <a:close/>
                <a:moveTo>
                  <a:pt x="2714049" y="1207893"/>
                </a:moveTo>
                <a:cubicBezTo>
                  <a:pt x="2706239" y="1201477"/>
                  <a:pt x="2698362" y="1195160"/>
                  <a:pt x="2690396" y="1188941"/>
                </a:cubicBezTo>
                <a:cubicBezTo>
                  <a:pt x="2688747" y="1187653"/>
                  <a:pt x="2688451" y="1185274"/>
                  <a:pt x="2689739" y="1183625"/>
                </a:cubicBezTo>
                <a:cubicBezTo>
                  <a:pt x="2691028" y="1181967"/>
                  <a:pt x="2693399" y="1181688"/>
                  <a:pt x="2695056" y="1182968"/>
                </a:cubicBezTo>
                <a:cubicBezTo>
                  <a:pt x="2703071" y="1189228"/>
                  <a:pt x="2711005" y="1195578"/>
                  <a:pt x="2718857" y="1202035"/>
                </a:cubicBezTo>
                <a:cubicBezTo>
                  <a:pt x="2720481" y="1203364"/>
                  <a:pt x="2720703" y="1205752"/>
                  <a:pt x="2719382" y="1207368"/>
                </a:cubicBezTo>
                <a:cubicBezTo>
                  <a:pt x="2718627" y="1208279"/>
                  <a:pt x="2717544" y="1208755"/>
                  <a:pt x="2716453" y="1208755"/>
                </a:cubicBezTo>
                <a:cubicBezTo>
                  <a:pt x="2715608" y="1208755"/>
                  <a:pt x="2714755" y="1208476"/>
                  <a:pt x="2714049" y="1207893"/>
                </a:cubicBezTo>
                <a:close/>
                <a:moveTo>
                  <a:pt x="2696450" y="3071728"/>
                </a:moveTo>
                <a:cubicBezTo>
                  <a:pt x="2697747" y="3073369"/>
                  <a:pt x="2697451" y="3075757"/>
                  <a:pt x="2695803" y="3077045"/>
                </a:cubicBezTo>
                <a:cubicBezTo>
                  <a:pt x="2687811" y="3083296"/>
                  <a:pt x="2679730" y="3089458"/>
                  <a:pt x="2671575" y="3095496"/>
                </a:cubicBezTo>
                <a:cubicBezTo>
                  <a:pt x="2670894" y="3095997"/>
                  <a:pt x="2670098" y="3096243"/>
                  <a:pt x="2669319" y="3096243"/>
                </a:cubicBezTo>
                <a:cubicBezTo>
                  <a:pt x="2668162" y="3096243"/>
                  <a:pt x="2667022" y="3095710"/>
                  <a:pt x="2666275" y="3094709"/>
                </a:cubicBezTo>
                <a:cubicBezTo>
                  <a:pt x="2665028" y="3093027"/>
                  <a:pt x="2665381" y="3090656"/>
                  <a:pt x="2667062" y="3089409"/>
                </a:cubicBezTo>
                <a:cubicBezTo>
                  <a:pt x="2675168" y="3083395"/>
                  <a:pt x="2683192" y="3077282"/>
                  <a:pt x="2691142" y="3071072"/>
                </a:cubicBezTo>
                <a:cubicBezTo>
                  <a:pt x="2692767" y="3069776"/>
                  <a:pt x="2695154" y="3070054"/>
                  <a:pt x="2696450" y="3071728"/>
                </a:cubicBezTo>
                <a:close/>
                <a:moveTo>
                  <a:pt x="896126" y="2694769"/>
                </a:moveTo>
                <a:cubicBezTo>
                  <a:pt x="891359" y="2685826"/>
                  <a:pt x="886699" y="2676826"/>
                  <a:pt x="882162" y="2667752"/>
                </a:cubicBezTo>
                <a:cubicBezTo>
                  <a:pt x="881218" y="2665889"/>
                  <a:pt x="881981" y="2663608"/>
                  <a:pt x="883852" y="2662665"/>
                </a:cubicBezTo>
                <a:cubicBezTo>
                  <a:pt x="885731" y="2661730"/>
                  <a:pt x="888004" y="2662476"/>
                  <a:pt x="888939" y="2664363"/>
                </a:cubicBezTo>
                <a:cubicBezTo>
                  <a:pt x="893459" y="2673372"/>
                  <a:pt x="898087" y="2682323"/>
                  <a:pt x="902821" y="2691200"/>
                </a:cubicBezTo>
                <a:cubicBezTo>
                  <a:pt x="903805" y="2693054"/>
                  <a:pt x="903108" y="2695343"/>
                  <a:pt x="901262" y="2696328"/>
                </a:cubicBezTo>
                <a:cubicBezTo>
                  <a:pt x="900687" y="2696631"/>
                  <a:pt x="900080" y="2696770"/>
                  <a:pt x="899481" y="2696770"/>
                </a:cubicBezTo>
                <a:cubicBezTo>
                  <a:pt x="898119" y="2696770"/>
                  <a:pt x="896807" y="2696049"/>
                  <a:pt x="896126" y="2694769"/>
                </a:cubicBezTo>
                <a:close/>
                <a:moveTo>
                  <a:pt x="1216434" y="1184289"/>
                </a:moveTo>
                <a:cubicBezTo>
                  <a:pt x="1224417" y="1178029"/>
                  <a:pt x="1232490" y="1171868"/>
                  <a:pt x="1240645" y="1165813"/>
                </a:cubicBezTo>
                <a:cubicBezTo>
                  <a:pt x="1242327" y="1164557"/>
                  <a:pt x="1244698" y="1164910"/>
                  <a:pt x="1245945" y="1166592"/>
                </a:cubicBezTo>
                <a:cubicBezTo>
                  <a:pt x="1247192" y="1168274"/>
                  <a:pt x="1246848" y="1170645"/>
                  <a:pt x="1245166" y="1171892"/>
                </a:cubicBezTo>
                <a:cubicBezTo>
                  <a:pt x="1237060" y="1177914"/>
                  <a:pt x="1229044" y="1184035"/>
                  <a:pt x="1221110" y="1190254"/>
                </a:cubicBezTo>
                <a:cubicBezTo>
                  <a:pt x="1220413" y="1190795"/>
                  <a:pt x="1219593" y="1191058"/>
                  <a:pt x="1218772" y="1191058"/>
                </a:cubicBezTo>
                <a:cubicBezTo>
                  <a:pt x="1217648" y="1191058"/>
                  <a:pt x="1216532" y="1190557"/>
                  <a:pt x="1215786" y="1189605"/>
                </a:cubicBezTo>
                <a:cubicBezTo>
                  <a:pt x="1214498" y="1187965"/>
                  <a:pt x="1214785" y="1185585"/>
                  <a:pt x="1216434" y="1184289"/>
                </a:cubicBezTo>
                <a:close/>
                <a:moveTo>
                  <a:pt x="1283086" y="1140223"/>
                </a:moveTo>
                <a:cubicBezTo>
                  <a:pt x="1281913" y="1138492"/>
                  <a:pt x="1282364" y="1136137"/>
                  <a:pt x="1284104" y="1134964"/>
                </a:cubicBezTo>
                <a:cubicBezTo>
                  <a:pt x="1292505" y="1129279"/>
                  <a:pt x="1300972" y="1123691"/>
                  <a:pt x="1309521" y="1118219"/>
                </a:cubicBezTo>
                <a:cubicBezTo>
                  <a:pt x="1311277" y="1117079"/>
                  <a:pt x="1313623" y="1117604"/>
                  <a:pt x="1314755" y="1119368"/>
                </a:cubicBezTo>
                <a:cubicBezTo>
                  <a:pt x="1315888" y="1121132"/>
                  <a:pt x="1315371" y="1123470"/>
                  <a:pt x="1313607" y="1124602"/>
                </a:cubicBezTo>
                <a:cubicBezTo>
                  <a:pt x="1305115" y="1130042"/>
                  <a:pt x="1296698" y="1135588"/>
                  <a:pt x="1288345" y="1141241"/>
                </a:cubicBezTo>
                <a:cubicBezTo>
                  <a:pt x="1287697" y="1141684"/>
                  <a:pt x="1286951" y="1141889"/>
                  <a:pt x="1286229" y="1141889"/>
                </a:cubicBezTo>
                <a:cubicBezTo>
                  <a:pt x="1285015" y="1141889"/>
                  <a:pt x="1283817" y="1141306"/>
                  <a:pt x="1283086" y="1140223"/>
                </a:cubicBezTo>
                <a:close/>
                <a:moveTo>
                  <a:pt x="1041803" y="1363670"/>
                </a:moveTo>
                <a:cubicBezTo>
                  <a:pt x="1041057" y="1364564"/>
                  <a:pt x="1039982" y="1365024"/>
                  <a:pt x="1038899" y="1365024"/>
                </a:cubicBezTo>
                <a:cubicBezTo>
                  <a:pt x="1038037" y="1365024"/>
                  <a:pt x="1037176" y="1364728"/>
                  <a:pt x="1036470" y="1364138"/>
                </a:cubicBezTo>
                <a:cubicBezTo>
                  <a:pt x="1034870" y="1362792"/>
                  <a:pt x="1034657" y="1360396"/>
                  <a:pt x="1036003" y="1358797"/>
                </a:cubicBezTo>
                <a:cubicBezTo>
                  <a:pt x="1042542" y="1351003"/>
                  <a:pt x="1049171" y="1343299"/>
                  <a:pt x="1055890" y="1335685"/>
                </a:cubicBezTo>
                <a:cubicBezTo>
                  <a:pt x="1057277" y="1334118"/>
                  <a:pt x="1059681" y="1333970"/>
                  <a:pt x="1061239" y="1335348"/>
                </a:cubicBezTo>
                <a:cubicBezTo>
                  <a:pt x="1062815" y="1336735"/>
                  <a:pt x="1062962" y="1339122"/>
                  <a:pt x="1061576" y="1340698"/>
                </a:cubicBezTo>
                <a:cubicBezTo>
                  <a:pt x="1054889" y="1348270"/>
                  <a:pt x="1048301" y="1355933"/>
                  <a:pt x="1041803" y="1363670"/>
                </a:cubicBezTo>
                <a:close/>
                <a:moveTo>
                  <a:pt x="1180540" y="1218510"/>
                </a:moveTo>
                <a:cubicBezTo>
                  <a:pt x="1181902" y="1220101"/>
                  <a:pt x="1181721" y="1222489"/>
                  <a:pt x="1180129" y="1223851"/>
                </a:cubicBezTo>
                <a:cubicBezTo>
                  <a:pt x="1172467" y="1230422"/>
                  <a:pt x="1164894" y="1237084"/>
                  <a:pt x="1157395" y="1243845"/>
                </a:cubicBezTo>
                <a:cubicBezTo>
                  <a:pt x="1156673" y="1244501"/>
                  <a:pt x="1155762" y="1244821"/>
                  <a:pt x="1154860" y="1244821"/>
                </a:cubicBezTo>
                <a:cubicBezTo>
                  <a:pt x="1153826" y="1244821"/>
                  <a:pt x="1152792" y="1244403"/>
                  <a:pt x="1152046" y="1243574"/>
                </a:cubicBezTo>
                <a:cubicBezTo>
                  <a:pt x="1150643" y="1242023"/>
                  <a:pt x="1150766" y="1239620"/>
                  <a:pt x="1152316" y="1238225"/>
                </a:cubicBezTo>
                <a:cubicBezTo>
                  <a:pt x="1159856" y="1231423"/>
                  <a:pt x="1167486" y="1224712"/>
                  <a:pt x="1175190" y="1218108"/>
                </a:cubicBezTo>
                <a:cubicBezTo>
                  <a:pt x="1176790" y="1216746"/>
                  <a:pt x="1179186" y="1216934"/>
                  <a:pt x="1180540" y="1218510"/>
                </a:cubicBezTo>
                <a:close/>
                <a:moveTo>
                  <a:pt x="1118867" y="1274849"/>
                </a:moveTo>
                <a:cubicBezTo>
                  <a:pt x="1120336" y="1276342"/>
                  <a:pt x="1120319" y="1278738"/>
                  <a:pt x="1118834" y="1280207"/>
                </a:cubicBezTo>
                <a:cubicBezTo>
                  <a:pt x="1111647" y="1287295"/>
                  <a:pt x="1104542" y="1294474"/>
                  <a:pt x="1097536" y="1301735"/>
                </a:cubicBezTo>
                <a:cubicBezTo>
                  <a:pt x="1096789" y="1302506"/>
                  <a:pt x="1095796" y="1302892"/>
                  <a:pt x="1094812" y="1302892"/>
                </a:cubicBezTo>
                <a:cubicBezTo>
                  <a:pt x="1093868" y="1302892"/>
                  <a:pt x="1092917" y="1302539"/>
                  <a:pt x="1092178" y="1301833"/>
                </a:cubicBezTo>
                <a:cubicBezTo>
                  <a:pt x="1090669" y="1300381"/>
                  <a:pt x="1090628" y="1297986"/>
                  <a:pt x="1092080" y="1296476"/>
                </a:cubicBezTo>
                <a:cubicBezTo>
                  <a:pt x="1099136" y="1289166"/>
                  <a:pt x="1106282" y="1281946"/>
                  <a:pt x="1113518" y="1274808"/>
                </a:cubicBezTo>
                <a:cubicBezTo>
                  <a:pt x="1114995" y="1273348"/>
                  <a:pt x="1117399" y="1273356"/>
                  <a:pt x="1118867" y="1274849"/>
                </a:cubicBezTo>
                <a:close/>
                <a:moveTo>
                  <a:pt x="763420" y="2101205"/>
                </a:moveTo>
                <a:cubicBezTo>
                  <a:pt x="763182" y="2110870"/>
                  <a:pt x="763067" y="2120576"/>
                  <a:pt x="763067" y="2130298"/>
                </a:cubicBezTo>
                <a:lnTo>
                  <a:pt x="763067" y="2131496"/>
                </a:lnTo>
                <a:cubicBezTo>
                  <a:pt x="763067" y="2133588"/>
                  <a:pt x="761377" y="2135286"/>
                  <a:pt x="759276" y="2135286"/>
                </a:cubicBezTo>
                <a:cubicBezTo>
                  <a:pt x="757184" y="2135286"/>
                  <a:pt x="755486" y="2133588"/>
                  <a:pt x="755486" y="2131496"/>
                </a:cubicBezTo>
                <a:lnTo>
                  <a:pt x="755486" y="2130298"/>
                </a:lnTo>
                <a:cubicBezTo>
                  <a:pt x="755486" y="2120510"/>
                  <a:pt x="755601" y="2110755"/>
                  <a:pt x="755839" y="2101016"/>
                </a:cubicBezTo>
                <a:cubicBezTo>
                  <a:pt x="755888" y="2098924"/>
                  <a:pt x="757595" y="2097201"/>
                  <a:pt x="759719" y="2097316"/>
                </a:cubicBezTo>
                <a:cubicBezTo>
                  <a:pt x="761812" y="2097373"/>
                  <a:pt x="763469" y="2099113"/>
                  <a:pt x="763420" y="2101205"/>
                </a:cubicBezTo>
                <a:close/>
                <a:moveTo>
                  <a:pt x="1152965" y="3022953"/>
                </a:moveTo>
                <a:cubicBezTo>
                  <a:pt x="1145417" y="3016143"/>
                  <a:pt x="1137951" y="3009260"/>
                  <a:pt x="1130575" y="3002261"/>
                </a:cubicBezTo>
                <a:cubicBezTo>
                  <a:pt x="1129057" y="3000818"/>
                  <a:pt x="1128991" y="2998422"/>
                  <a:pt x="1130427" y="2996904"/>
                </a:cubicBezTo>
                <a:cubicBezTo>
                  <a:pt x="1131863" y="2995386"/>
                  <a:pt x="1134267" y="2995337"/>
                  <a:pt x="1135776" y="2996756"/>
                </a:cubicBezTo>
                <a:cubicBezTo>
                  <a:pt x="1143111" y="3003705"/>
                  <a:pt x="1150528" y="3010564"/>
                  <a:pt x="1158035" y="3017325"/>
                </a:cubicBezTo>
                <a:cubicBezTo>
                  <a:pt x="1159586" y="3018719"/>
                  <a:pt x="1159709" y="3021123"/>
                  <a:pt x="1158314" y="3022674"/>
                </a:cubicBezTo>
                <a:cubicBezTo>
                  <a:pt x="1157567" y="3023503"/>
                  <a:pt x="1156534" y="3023921"/>
                  <a:pt x="1155500" y="3023921"/>
                </a:cubicBezTo>
                <a:cubicBezTo>
                  <a:pt x="1154597" y="3023929"/>
                  <a:pt x="1153687" y="3023618"/>
                  <a:pt x="1152965" y="3022953"/>
                </a:cubicBezTo>
                <a:close/>
                <a:moveTo>
                  <a:pt x="878257" y="1618105"/>
                </a:moveTo>
                <a:cubicBezTo>
                  <a:pt x="873908" y="1627236"/>
                  <a:pt x="869675" y="1636434"/>
                  <a:pt x="865556" y="1645688"/>
                </a:cubicBezTo>
                <a:cubicBezTo>
                  <a:pt x="864925" y="1647099"/>
                  <a:pt x="863546" y="1647936"/>
                  <a:pt x="862094" y="1647936"/>
                </a:cubicBezTo>
                <a:cubicBezTo>
                  <a:pt x="861577" y="1647936"/>
                  <a:pt x="861060" y="1647830"/>
                  <a:pt x="860560" y="1647608"/>
                </a:cubicBezTo>
                <a:cubicBezTo>
                  <a:pt x="858648" y="1646755"/>
                  <a:pt x="857787" y="1644515"/>
                  <a:pt x="858640" y="1642603"/>
                </a:cubicBezTo>
                <a:cubicBezTo>
                  <a:pt x="862783" y="1633291"/>
                  <a:pt x="867049" y="1624037"/>
                  <a:pt x="871422" y="1614840"/>
                </a:cubicBezTo>
                <a:cubicBezTo>
                  <a:pt x="872325" y="1612953"/>
                  <a:pt x="874573" y="1612157"/>
                  <a:pt x="876476" y="1613043"/>
                </a:cubicBezTo>
                <a:cubicBezTo>
                  <a:pt x="878347" y="1613954"/>
                  <a:pt x="879151" y="1616218"/>
                  <a:pt x="878257" y="1618105"/>
                </a:cubicBezTo>
                <a:close/>
                <a:moveTo>
                  <a:pt x="768285" y="2018053"/>
                </a:moveTo>
                <a:cubicBezTo>
                  <a:pt x="767341" y="2028087"/>
                  <a:pt x="766537" y="2038154"/>
                  <a:pt x="765848" y="2048254"/>
                </a:cubicBezTo>
                <a:cubicBezTo>
                  <a:pt x="765709" y="2050255"/>
                  <a:pt x="764043" y="2051790"/>
                  <a:pt x="762074" y="2051790"/>
                </a:cubicBezTo>
                <a:cubicBezTo>
                  <a:pt x="761992" y="2051790"/>
                  <a:pt x="761902" y="2051790"/>
                  <a:pt x="761812" y="2051781"/>
                </a:cubicBezTo>
                <a:cubicBezTo>
                  <a:pt x="759719" y="2051634"/>
                  <a:pt x="758144" y="2049829"/>
                  <a:pt x="758284" y="2047745"/>
                </a:cubicBezTo>
                <a:cubicBezTo>
                  <a:pt x="758973" y="2037580"/>
                  <a:pt x="759793" y="2027447"/>
                  <a:pt x="760737" y="2017356"/>
                </a:cubicBezTo>
                <a:cubicBezTo>
                  <a:pt x="760934" y="2015272"/>
                  <a:pt x="762804" y="2013738"/>
                  <a:pt x="764864" y="2013934"/>
                </a:cubicBezTo>
                <a:cubicBezTo>
                  <a:pt x="766939" y="2014123"/>
                  <a:pt x="768474" y="2015969"/>
                  <a:pt x="768285" y="2018053"/>
                </a:cubicBezTo>
                <a:close/>
                <a:moveTo>
                  <a:pt x="1353628" y="1095665"/>
                </a:moveTo>
                <a:cubicBezTo>
                  <a:pt x="1352578" y="1093852"/>
                  <a:pt x="1353193" y="1091538"/>
                  <a:pt x="1355006" y="1090488"/>
                </a:cubicBezTo>
                <a:cubicBezTo>
                  <a:pt x="1363769" y="1085410"/>
                  <a:pt x="1372605" y="1080438"/>
                  <a:pt x="1381515" y="1075564"/>
                </a:cubicBezTo>
                <a:cubicBezTo>
                  <a:pt x="1383344" y="1074547"/>
                  <a:pt x="1385650" y="1075228"/>
                  <a:pt x="1386651" y="1077066"/>
                </a:cubicBezTo>
                <a:cubicBezTo>
                  <a:pt x="1387660" y="1078903"/>
                  <a:pt x="1386987" y="1081201"/>
                  <a:pt x="1385141" y="1082202"/>
                </a:cubicBezTo>
                <a:cubicBezTo>
                  <a:pt x="1376297" y="1087042"/>
                  <a:pt x="1367510" y="1091981"/>
                  <a:pt x="1358805" y="1097035"/>
                </a:cubicBezTo>
                <a:cubicBezTo>
                  <a:pt x="1358206" y="1097380"/>
                  <a:pt x="1357550" y="1097544"/>
                  <a:pt x="1356910" y="1097544"/>
                </a:cubicBezTo>
                <a:cubicBezTo>
                  <a:pt x="1355605" y="1097552"/>
                  <a:pt x="1354333" y="1096879"/>
                  <a:pt x="1353628" y="1095665"/>
                </a:cubicBezTo>
                <a:close/>
                <a:moveTo>
                  <a:pt x="783225" y="2349880"/>
                </a:moveTo>
                <a:cubicBezTo>
                  <a:pt x="784431" y="2356345"/>
                  <a:pt x="785768" y="2362761"/>
                  <a:pt x="787073" y="2369185"/>
                </a:cubicBezTo>
                <a:cubicBezTo>
                  <a:pt x="787779" y="2372648"/>
                  <a:pt x="788410" y="2376143"/>
                  <a:pt x="789149" y="2379597"/>
                </a:cubicBezTo>
                <a:cubicBezTo>
                  <a:pt x="789583" y="2381639"/>
                  <a:pt x="788279" y="2383650"/>
                  <a:pt x="786228" y="2384084"/>
                </a:cubicBezTo>
                <a:cubicBezTo>
                  <a:pt x="785965" y="2384134"/>
                  <a:pt x="785695" y="2384166"/>
                  <a:pt x="785440" y="2384166"/>
                </a:cubicBezTo>
                <a:cubicBezTo>
                  <a:pt x="783693" y="2384166"/>
                  <a:pt x="782117" y="2382944"/>
                  <a:pt x="781740" y="2381164"/>
                </a:cubicBezTo>
                <a:cubicBezTo>
                  <a:pt x="781609" y="2380556"/>
                  <a:pt x="781502" y="2379941"/>
                  <a:pt x="781371" y="2379326"/>
                </a:cubicBezTo>
                <a:cubicBezTo>
                  <a:pt x="779410" y="2370006"/>
                  <a:pt x="777531" y="2360653"/>
                  <a:pt x="775775" y="2351267"/>
                </a:cubicBezTo>
                <a:cubicBezTo>
                  <a:pt x="775398" y="2349208"/>
                  <a:pt x="776752" y="2347230"/>
                  <a:pt x="778811" y="2346853"/>
                </a:cubicBezTo>
                <a:cubicBezTo>
                  <a:pt x="780870" y="2346475"/>
                  <a:pt x="782848" y="2347821"/>
                  <a:pt x="783225" y="2349880"/>
                </a:cubicBezTo>
                <a:close/>
                <a:moveTo>
                  <a:pt x="766882" y="1964757"/>
                </a:moveTo>
                <a:lnTo>
                  <a:pt x="775423" y="1931111"/>
                </a:lnTo>
                <a:cubicBezTo>
                  <a:pt x="775538" y="1931119"/>
                  <a:pt x="775644" y="1931078"/>
                  <a:pt x="775767" y="1931103"/>
                </a:cubicBezTo>
                <a:cubicBezTo>
                  <a:pt x="777835" y="1931439"/>
                  <a:pt x="779229" y="1933392"/>
                  <a:pt x="778893" y="1935451"/>
                </a:cubicBezTo>
                <a:cubicBezTo>
                  <a:pt x="777260" y="1945395"/>
                  <a:pt x="775751" y="1955380"/>
                  <a:pt x="774364" y="1965406"/>
                </a:cubicBezTo>
                <a:cubicBezTo>
                  <a:pt x="774102" y="1967301"/>
                  <a:pt x="772477" y="1968679"/>
                  <a:pt x="770615" y="1968679"/>
                </a:cubicBezTo>
                <a:cubicBezTo>
                  <a:pt x="770443" y="1968679"/>
                  <a:pt x="770270" y="1968671"/>
                  <a:pt x="770090" y="1968638"/>
                </a:cubicBezTo>
                <a:cubicBezTo>
                  <a:pt x="768154" y="1968376"/>
                  <a:pt x="766816" y="1966669"/>
                  <a:pt x="766882" y="1964757"/>
                </a:cubicBezTo>
                <a:close/>
                <a:moveTo>
                  <a:pt x="764281" y="2184496"/>
                </a:moveTo>
                <a:cubicBezTo>
                  <a:pt x="764478" y="2188918"/>
                  <a:pt x="764790" y="2193316"/>
                  <a:pt x="765036" y="2197721"/>
                </a:cubicBezTo>
                <a:cubicBezTo>
                  <a:pt x="765356" y="2203399"/>
                  <a:pt x="765618" y="2209085"/>
                  <a:pt x="766012" y="2214746"/>
                </a:cubicBezTo>
                <a:cubicBezTo>
                  <a:pt x="766135" y="2216501"/>
                  <a:pt x="765011" y="2217995"/>
                  <a:pt x="763420" y="2218536"/>
                </a:cubicBezTo>
                <a:cubicBezTo>
                  <a:pt x="763116" y="2218634"/>
                  <a:pt x="762829" y="2218766"/>
                  <a:pt x="762493" y="2218790"/>
                </a:cubicBezTo>
                <a:cubicBezTo>
                  <a:pt x="762402" y="2218790"/>
                  <a:pt x="762312" y="2218798"/>
                  <a:pt x="762230" y="2218798"/>
                </a:cubicBezTo>
                <a:cubicBezTo>
                  <a:pt x="760261" y="2218798"/>
                  <a:pt x="758595" y="2217272"/>
                  <a:pt x="758448" y="2215271"/>
                </a:cubicBezTo>
                <a:cubicBezTo>
                  <a:pt x="758415" y="2214787"/>
                  <a:pt x="758398" y="2214294"/>
                  <a:pt x="758366" y="2213802"/>
                </a:cubicBezTo>
                <a:cubicBezTo>
                  <a:pt x="757865" y="2206418"/>
                  <a:pt x="757471" y="2199010"/>
                  <a:pt x="757094" y="2191585"/>
                </a:cubicBezTo>
                <a:cubicBezTo>
                  <a:pt x="756979" y="2189328"/>
                  <a:pt x="756807" y="2187089"/>
                  <a:pt x="756708" y="2184832"/>
                </a:cubicBezTo>
                <a:cubicBezTo>
                  <a:pt x="756618" y="2182740"/>
                  <a:pt x="758234" y="2180968"/>
                  <a:pt x="760327" y="2180878"/>
                </a:cubicBezTo>
                <a:cubicBezTo>
                  <a:pt x="762378" y="2180705"/>
                  <a:pt x="764183" y="2182404"/>
                  <a:pt x="764281" y="2184496"/>
                </a:cubicBezTo>
                <a:close/>
                <a:moveTo>
                  <a:pt x="786966" y="1885651"/>
                </a:moveTo>
                <a:lnTo>
                  <a:pt x="795294" y="1852833"/>
                </a:lnTo>
                <a:cubicBezTo>
                  <a:pt x="795302" y="1853153"/>
                  <a:pt x="795335" y="1853465"/>
                  <a:pt x="795261" y="1853785"/>
                </a:cubicBezTo>
                <a:cubicBezTo>
                  <a:pt x="792931" y="1863597"/>
                  <a:pt x="790732" y="1873451"/>
                  <a:pt x="788648" y="1883353"/>
                </a:cubicBezTo>
                <a:cubicBezTo>
                  <a:pt x="788435" y="1884379"/>
                  <a:pt x="787779" y="1885117"/>
                  <a:pt x="786966" y="1885651"/>
                </a:cubicBezTo>
                <a:close/>
                <a:moveTo>
                  <a:pt x="916719" y="1544068"/>
                </a:moveTo>
                <a:cubicBezTo>
                  <a:pt x="912198" y="1552076"/>
                  <a:pt x="907784" y="1560157"/>
                  <a:pt x="903444" y="1568288"/>
                </a:cubicBezTo>
                <a:cubicBezTo>
                  <a:pt x="903017" y="1569092"/>
                  <a:pt x="902558" y="1569880"/>
                  <a:pt x="902131" y="1570684"/>
                </a:cubicBezTo>
                <a:cubicBezTo>
                  <a:pt x="901450" y="1571963"/>
                  <a:pt x="900138" y="1572694"/>
                  <a:pt x="898784" y="1572694"/>
                </a:cubicBezTo>
                <a:cubicBezTo>
                  <a:pt x="898185" y="1572694"/>
                  <a:pt x="897570" y="1572554"/>
                  <a:pt x="897004" y="1572251"/>
                </a:cubicBezTo>
                <a:cubicBezTo>
                  <a:pt x="895666" y="1571537"/>
                  <a:pt x="894953" y="1570134"/>
                  <a:pt x="895026" y="1568715"/>
                </a:cubicBezTo>
                <a:cubicBezTo>
                  <a:pt x="895051" y="1568173"/>
                  <a:pt x="895174" y="1567631"/>
                  <a:pt x="895445" y="1567123"/>
                </a:cubicBezTo>
                <a:cubicBezTo>
                  <a:pt x="900228" y="1558123"/>
                  <a:pt x="905126" y="1549204"/>
                  <a:pt x="910131" y="1540344"/>
                </a:cubicBezTo>
                <a:cubicBezTo>
                  <a:pt x="911156" y="1538522"/>
                  <a:pt x="913470" y="1537891"/>
                  <a:pt x="915291" y="1538908"/>
                </a:cubicBezTo>
                <a:cubicBezTo>
                  <a:pt x="917105" y="1539942"/>
                  <a:pt x="917753" y="1542247"/>
                  <a:pt x="916719" y="1544068"/>
                </a:cubicBezTo>
                <a:close/>
                <a:moveTo>
                  <a:pt x="827931" y="1724262"/>
                </a:moveTo>
                <a:lnTo>
                  <a:pt x="832304" y="1707032"/>
                </a:lnTo>
                <a:cubicBezTo>
                  <a:pt x="834199" y="1701995"/>
                  <a:pt x="836045" y="1696933"/>
                  <a:pt x="838006" y="1691928"/>
                </a:cubicBezTo>
                <a:cubicBezTo>
                  <a:pt x="838769" y="1689976"/>
                  <a:pt x="840968" y="1689032"/>
                  <a:pt x="842912" y="1689787"/>
                </a:cubicBezTo>
                <a:cubicBezTo>
                  <a:pt x="844857" y="1690550"/>
                  <a:pt x="845816" y="1692749"/>
                  <a:pt x="845053" y="1694693"/>
                </a:cubicBezTo>
                <a:cubicBezTo>
                  <a:pt x="841353" y="1704112"/>
                  <a:pt x="837784" y="1713588"/>
                  <a:pt x="834322" y="1723121"/>
                </a:cubicBezTo>
                <a:cubicBezTo>
                  <a:pt x="833764" y="1724664"/>
                  <a:pt x="832312" y="1725615"/>
                  <a:pt x="830761" y="1725615"/>
                </a:cubicBezTo>
                <a:cubicBezTo>
                  <a:pt x="830335" y="1725615"/>
                  <a:pt x="829892" y="1725542"/>
                  <a:pt x="829473" y="1725394"/>
                </a:cubicBezTo>
                <a:cubicBezTo>
                  <a:pt x="828833" y="1725164"/>
                  <a:pt x="828341" y="1724746"/>
                  <a:pt x="827931" y="1724262"/>
                </a:cubicBezTo>
                <a:close/>
                <a:moveTo>
                  <a:pt x="1898794" y="3322348"/>
                </a:moveTo>
                <a:lnTo>
                  <a:pt x="1898786" y="3329937"/>
                </a:lnTo>
                <a:cubicBezTo>
                  <a:pt x="1894117" y="3329715"/>
                  <a:pt x="1889433" y="3329560"/>
                  <a:pt x="1884773" y="3329289"/>
                </a:cubicBezTo>
                <a:cubicBezTo>
                  <a:pt x="1882681" y="3329174"/>
                  <a:pt x="1881089" y="3327369"/>
                  <a:pt x="1881212" y="3325285"/>
                </a:cubicBezTo>
                <a:cubicBezTo>
                  <a:pt x="1881335" y="3323201"/>
                  <a:pt x="1883181" y="3321544"/>
                  <a:pt x="1885216" y="3321724"/>
                </a:cubicBezTo>
                <a:cubicBezTo>
                  <a:pt x="1889728" y="3321987"/>
                  <a:pt x="1894273" y="3322135"/>
                  <a:pt x="1898794" y="3322348"/>
                </a:cubicBezTo>
                <a:close/>
                <a:moveTo>
                  <a:pt x="767202" y="2298627"/>
                </a:moveTo>
                <a:cubicBezTo>
                  <a:pt x="765799" y="2288585"/>
                  <a:pt x="764511" y="2278510"/>
                  <a:pt x="763346" y="2268386"/>
                </a:cubicBezTo>
                <a:cubicBezTo>
                  <a:pt x="763108" y="2266310"/>
                  <a:pt x="764593" y="2264431"/>
                  <a:pt x="766677" y="2264194"/>
                </a:cubicBezTo>
                <a:cubicBezTo>
                  <a:pt x="768753" y="2263939"/>
                  <a:pt x="770631" y="2265449"/>
                  <a:pt x="770869" y="2267524"/>
                </a:cubicBezTo>
                <a:cubicBezTo>
                  <a:pt x="772026" y="2277583"/>
                  <a:pt x="773298" y="2287601"/>
                  <a:pt x="774701" y="2297577"/>
                </a:cubicBezTo>
                <a:cubicBezTo>
                  <a:pt x="774996" y="2299645"/>
                  <a:pt x="773544" y="2301565"/>
                  <a:pt x="771476" y="2301852"/>
                </a:cubicBezTo>
                <a:cubicBezTo>
                  <a:pt x="771296" y="2301876"/>
                  <a:pt x="771124" y="2301885"/>
                  <a:pt x="770943" y="2301885"/>
                </a:cubicBezTo>
                <a:cubicBezTo>
                  <a:pt x="769081" y="2301893"/>
                  <a:pt x="767464" y="2300523"/>
                  <a:pt x="767202" y="2298627"/>
                </a:cubicBezTo>
                <a:close/>
                <a:moveTo>
                  <a:pt x="937427" y="1494440"/>
                </a:moveTo>
                <a:cubicBezTo>
                  <a:pt x="942825" y="1485809"/>
                  <a:pt x="948322" y="1477252"/>
                  <a:pt x="953942" y="1468760"/>
                </a:cubicBezTo>
                <a:cubicBezTo>
                  <a:pt x="955091" y="1467013"/>
                  <a:pt x="957445" y="1466529"/>
                  <a:pt x="959193" y="1467694"/>
                </a:cubicBezTo>
                <a:cubicBezTo>
                  <a:pt x="960941" y="1468851"/>
                  <a:pt x="961416" y="1471197"/>
                  <a:pt x="960260" y="1472944"/>
                </a:cubicBezTo>
                <a:cubicBezTo>
                  <a:pt x="954681" y="1481379"/>
                  <a:pt x="949217" y="1489878"/>
                  <a:pt x="943851" y="1498460"/>
                </a:cubicBezTo>
                <a:cubicBezTo>
                  <a:pt x="943137" y="1499609"/>
                  <a:pt x="941898" y="1500240"/>
                  <a:pt x="940635" y="1500240"/>
                </a:cubicBezTo>
                <a:cubicBezTo>
                  <a:pt x="939954" y="1500240"/>
                  <a:pt x="939256" y="1500052"/>
                  <a:pt x="938633" y="1499666"/>
                </a:cubicBezTo>
                <a:cubicBezTo>
                  <a:pt x="936852" y="1498550"/>
                  <a:pt x="936311" y="1496212"/>
                  <a:pt x="937427" y="1494440"/>
                </a:cubicBezTo>
                <a:close/>
                <a:moveTo>
                  <a:pt x="985193" y="1430175"/>
                </a:moveTo>
                <a:cubicBezTo>
                  <a:pt x="983503" y="1428944"/>
                  <a:pt x="983125" y="1426573"/>
                  <a:pt x="984356" y="1424883"/>
                </a:cubicBezTo>
                <a:cubicBezTo>
                  <a:pt x="990337" y="1416654"/>
                  <a:pt x="996425" y="1408499"/>
                  <a:pt x="1002602" y="1400426"/>
                </a:cubicBezTo>
                <a:cubicBezTo>
                  <a:pt x="1003882" y="1398768"/>
                  <a:pt x="1006254" y="1398457"/>
                  <a:pt x="1007919" y="1399720"/>
                </a:cubicBezTo>
                <a:cubicBezTo>
                  <a:pt x="1009585" y="1400992"/>
                  <a:pt x="1009896" y="1403371"/>
                  <a:pt x="1008625" y="1405037"/>
                </a:cubicBezTo>
                <a:cubicBezTo>
                  <a:pt x="1002479" y="1413061"/>
                  <a:pt x="996433" y="1421158"/>
                  <a:pt x="990485" y="1429338"/>
                </a:cubicBezTo>
                <a:cubicBezTo>
                  <a:pt x="989746" y="1430355"/>
                  <a:pt x="988589" y="1430897"/>
                  <a:pt x="987416" y="1430897"/>
                </a:cubicBezTo>
                <a:cubicBezTo>
                  <a:pt x="986645" y="1430905"/>
                  <a:pt x="985866" y="1430667"/>
                  <a:pt x="985193" y="1430175"/>
                </a:cubicBezTo>
                <a:close/>
                <a:moveTo>
                  <a:pt x="1092671" y="2964735"/>
                </a:moveTo>
                <a:cubicBezTo>
                  <a:pt x="1085615" y="2957432"/>
                  <a:pt x="1078641" y="2950032"/>
                  <a:pt x="1071774" y="2942542"/>
                </a:cubicBezTo>
                <a:cubicBezTo>
                  <a:pt x="1070363" y="2940999"/>
                  <a:pt x="1070461" y="2938604"/>
                  <a:pt x="1072004" y="2937192"/>
                </a:cubicBezTo>
                <a:cubicBezTo>
                  <a:pt x="1073538" y="2935781"/>
                  <a:pt x="1075933" y="2935871"/>
                  <a:pt x="1077361" y="2937422"/>
                </a:cubicBezTo>
                <a:cubicBezTo>
                  <a:pt x="1084187" y="2944863"/>
                  <a:pt x="1091112" y="2952206"/>
                  <a:pt x="1098118" y="2959467"/>
                </a:cubicBezTo>
                <a:cubicBezTo>
                  <a:pt x="1099570" y="2960977"/>
                  <a:pt x="1099529" y="2963373"/>
                  <a:pt x="1098028" y="2964825"/>
                </a:cubicBezTo>
                <a:cubicBezTo>
                  <a:pt x="1097290" y="2965538"/>
                  <a:pt x="1096338" y="2965891"/>
                  <a:pt x="1095394" y="2965891"/>
                </a:cubicBezTo>
                <a:cubicBezTo>
                  <a:pt x="1094402" y="2965891"/>
                  <a:pt x="1093417" y="2965506"/>
                  <a:pt x="1092671" y="2964735"/>
                </a:cubicBezTo>
                <a:close/>
                <a:moveTo>
                  <a:pt x="938059" y="2767181"/>
                </a:moveTo>
                <a:cubicBezTo>
                  <a:pt x="932676" y="2758591"/>
                  <a:pt x="927401" y="2749935"/>
                  <a:pt x="922224" y="2741197"/>
                </a:cubicBezTo>
                <a:cubicBezTo>
                  <a:pt x="921158" y="2739401"/>
                  <a:pt x="921756" y="2737079"/>
                  <a:pt x="923553" y="2736004"/>
                </a:cubicBezTo>
                <a:cubicBezTo>
                  <a:pt x="925366" y="2734946"/>
                  <a:pt x="927680" y="2735545"/>
                  <a:pt x="928746" y="2737333"/>
                </a:cubicBezTo>
                <a:cubicBezTo>
                  <a:pt x="933891" y="2746013"/>
                  <a:pt x="939133" y="2754628"/>
                  <a:pt x="944483" y="2763161"/>
                </a:cubicBezTo>
                <a:cubicBezTo>
                  <a:pt x="945590" y="2764933"/>
                  <a:pt x="945057" y="2767271"/>
                  <a:pt x="943285" y="2768387"/>
                </a:cubicBezTo>
                <a:cubicBezTo>
                  <a:pt x="942661" y="2768781"/>
                  <a:pt x="941964" y="2768961"/>
                  <a:pt x="941275" y="2768961"/>
                </a:cubicBezTo>
                <a:cubicBezTo>
                  <a:pt x="940011" y="2768953"/>
                  <a:pt x="938781" y="2768321"/>
                  <a:pt x="938059" y="2767181"/>
                </a:cubicBezTo>
                <a:close/>
                <a:moveTo>
                  <a:pt x="1036577" y="2902488"/>
                </a:moveTo>
                <a:cubicBezTo>
                  <a:pt x="1030046" y="2894718"/>
                  <a:pt x="1023606" y="2886867"/>
                  <a:pt x="1017272" y="2878917"/>
                </a:cubicBezTo>
                <a:cubicBezTo>
                  <a:pt x="1015968" y="2877284"/>
                  <a:pt x="1016238" y="2874896"/>
                  <a:pt x="1017871" y="2873600"/>
                </a:cubicBezTo>
                <a:cubicBezTo>
                  <a:pt x="1019512" y="2872287"/>
                  <a:pt x="1021891" y="2872558"/>
                  <a:pt x="1023196" y="2874199"/>
                </a:cubicBezTo>
                <a:cubicBezTo>
                  <a:pt x="1029488" y="2882083"/>
                  <a:pt x="1035888" y="2889894"/>
                  <a:pt x="1042377" y="2897623"/>
                </a:cubicBezTo>
                <a:cubicBezTo>
                  <a:pt x="1043723" y="2899222"/>
                  <a:pt x="1043518" y="2901610"/>
                  <a:pt x="1041918" y="2902955"/>
                </a:cubicBezTo>
                <a:cubicBezTo>
                  <a:pt x="1041204" y="2903554"/>
                  <a:pt x="1040343" y="2903841"/>
                  <a:pt x="1039481" y="2903841"/>
                </a:cubicBezTo>
                <a:cubicBezTo>
                  <a:pt x="1038398" y="2903841"/>
                  <a:pt x="1037324" y="2903382"/>
                  <a:pt x="1036577" y="2902488"/>
                </a:cubicBezTo>
                <a:close/>
                <a:moveTo>
                  <a:pt x="2082622" y="3324859"/>
                </a:moveTo>
                <a:cubicBezTo>
                  <a:pt x="2072768" y="3325892"/>
                  <a:pt x="2062874" y="3326795"/>
                  <a:pt x="2052938" y="3327582"/>
                </a:cubicBezTo>
                <a:cubicBezTo>
                  <a:pt x="2052528" y="3325105"/>
                  <a:pt x="2052110" y="3322619"/>
                  <a:pt x="2051675" y="3320100"/>
                </a:cubicBezTo>
                <a:cubicBezTo>
                  <a:pt x="2061766" y="3319304"/>
                  <a:pt x="2071816" y="3318377"/>
                  <a:pt x="2081834" y="3317335"/>
                </a:cubicBezTo>
                <a:cubicBezTo>
                  <a:pt x="2083869" y="3317073"/>
                  <a:pt x="2085781" y="3318631"/>
                  <a:pt x="2085994" y="3320707"/>
                </a:cubicBezTo>
                <a:cubicBezTo>
                  <a:pt x="2086224" y="3322783"/>
                  <a:pt x="2084706" y="3324645"/>
                  <a:pt x="2082622" y="3324859"/>
                </a:cubicBezTo>
                <a:close/>
                <a:moveTo>
                  <a:pt x="827980" y="2542191"/>
                </a:moveTo>
                <a:cubicBezTo>
                  <a:pt x="824501" y="2532658"/>
                  <a:pt x="821138" y="2523067"/>
                  <a:pt x="817889" y="2513419"/>
                </a:cubicBezTo>
                <a:cubicBezTo>
                  <a:pt x="817224" y="2511433"/>
                  <a:pt x="818291" y="2509292"/>
                  <a:pt x="820276" y="2508627"/>
                </a:cubicBezTo>
                <a:cubicBezTo>
                  <a:pt x="822270" y="2507971"/>
                  <a:pt x="824411" y="2509029"/>
                  <a:pt x="825076" y="2511006"/>
                </a:cubicBezTo>
                <a:cubicBezTo>
                  <a:pt x="828300" y="2520597"/>
                  <a:pt x="831639" y="2530123"/>
                  <a:pt x="835101" y="2539591"/>
                </a:cubicBezTo>
                <a:cubicBezTo>
                  <a:pt x="835824" y="2541560"/>
                  <a:pt x="834806" y="2543734"/>
                  <a:pt x="832845" y="2544456"/>
                </a:cubicBezTo>
                <a:cubicBezTo>
                  <a:pt x="832419" y="2544612"/>
                  <a:pt x="831976" y="2544686"/>
                  <a:pt x="831549" y="2544686"/>
                </a:cubicBezTo>
                <a:cubicBezTo>
                  <a:pt x="829990" y="2544677"/>
                  <a:pt x="828538" y="2543717"/>
                  <a:pt x="827980" y="2542191"/>
                </a:cubicBezTo>
                <a:close/>
                <a:moveTo>
                  <a:pt x="802021" y="2462486"/>
                </a:moveTo>
                <a:cubicBezTo>
                  <a:pt x="799215" y="2452731"/>
                  <a:pt x="796541" y="2442926"/>
                  <a:pt x="793981" y="2433081"/>
                </a:cubicBezTo>
                <a:cubicBezTo>
                  <a:pt x="793456" y="2431055"/>
                  <a:pt x="794670" y="2428987"/>
                  <a:pt x="796697" y="2428454"/>
                </a:cubicBezTo>
                <a:cubicBezTo>
                  <a:pt x="798723" y="2427945"/>
                  <a:pt x="800791" y="2429143"/>
                  <a:pt x="801316" y="2431169"/>
                </a:cubicBezTo>
                <a:cubicBezTo>
                  <a:pt x="803859" y="2440957"/>
                  <a:pt x="806526" y="2450704"/>
                  <a:pt x="809307" y="2460402"/>
                </a:cubicBezTo>
                <a:cubicBezTo>
                  <a:pt x="809881" y="2462404"/>
                  <a:pt x="808724" y="2464504"/>
                  <a:pt x="806714" y="2465087"/>
                </a:cubicBezTo>
                <a:cubicBezTo>
                  <a:pt x="806361" y="2465193"/>
                  <a:pt x="806009" y="2465234"/>
                  <a:pt x="805664" y="2465234"/>
                </a:cubicBezTo>
                <a:cubicBezTo>
                  <a:pt x="804015" y="2465234"/>
                  <a:pt x="802497" y="2464151"/>
                  <a:pt x="802021" y="2462486"/>
                </a:cubicBezTo>
                <a:close/>
                <a:moveTo>
                  <a:pt x="859370" y="2619657"/>
                </a:moveTo>
                <a:cubicBezTo>
                  <a:pt x="855243" y="2610419"/>
                  <a:pt x="851231" y="2601115"/>
                  <a:pt x="847334" y="2591754"/>
                </a:cubicBezTo>
                <a:cubicBezTo>
                  <a:pt x="846530" y="2589826"/>
                  <a:pt x="847441" y="2587603"/>
                  <a:pt x="849369" y="2586799"/>
                </a:cubicBezTo>
                <a:cubicBezTo>
                  <a:pt x="851297" y="2586019"/>
                  <a:pt x="853520" y="2586905"/>
                  <a:pt x="854324" y="2588842"/>
                </a:cubicBezTo>
                <a:cubicBezTo>
                  <a:pt x="858197" y="2598145"/>
                  <a:pt x="862184" y="2607384"/>
                  <a:pt x="866286" y="2616564"/>
                </a:cubicBezTo>
                <a:cubicBezTo>
                  <a:pt x="867140" y="2618476"/>
                  <a:pt x="866286" y="2620716"/>
                  <a:pt x="864375" y="2621577"/>
                </a:cubicBezTo>
                <a:cubicBezTo>
                  <a:pt x="863874" y="2621799"/>
                  <a:pt x="863349" y="2621905"/>
                  <a:pt x="862832" y="2621905"/>
                </a:cubicBezTo>
                <a:cubicBezTo>
                  <a:pt x="861380" y="2621897"/>
                  <a:pt x="860002" y="2621060"/>
                  <a:pt x="859370" y="2619657"/>
                </a:cubicBezTo>
                <a:close/>
                <a:moveTo>
                  <a:pt x="984955" y="2836532"/>
                </a:moveTo>
                <a:cubicBezTo>
                  <a:pt x="978982" y="2828336"/>
                  <a:pt x="973116" y="2820058"/>
                  <a:pt x="967348" y="2811690"/>
                </a:cubicBezTo>
                <a:cubicBezTo>
                  <a:pt x="966159" y="2809967"/>
                  <a:pt x="966593" y="2807604"/>
                  <a:pt x="968316" y="2806414"/>
                </a:cubicBezTo>
                <a:cubicBezTo>
                  <a:pt x="970031" y="2805233"/>
                  <a:pt x="972394" y="2805659"/>
                  <a:pt x="973584" y="2807382"/>
                </a:cubicBezTo>
                <a:cubicBezTo>
                  <a:pt x="979318" y="2815701"/>
                  <a:pt x="985152" y="2823922"/>
                  <a:pt x="991084" y="2832077"/>
                </a:cubicBezTo>
                <a:cubicBezTo>
                  <a:pt x="992314" y="2833768"/>
                  <a:pt x="991945" y="2836131"/>
                  <a:pt x="990255" y="2837369"/>
                </a:cubicBezTo>
                <a:cubicBezTo>
                  <a:pt x="989582" y="2837862"/>
                  <a:pt x="988803" y="2838091"/>
                  <a:pt x="988031" y="2838091"/>
                </a:cubicBezTo>
                <a:cubicBezTo>
                  <a:pt x="986850" y="2838091"/>
                  <a:pt x="985701" y="2837558"/>
                  <a:pt x="984955" y="2836532"/>
                </a:cubicBezTo>
                <a:close/>
                <a:moveTo>
                  <a:pt x="2134433" y="3310665"/>
                </a:moveTo>
                <a:cubicBezTo>
                  <a:pt x="2142383" y="3309475"/>
                  <a:pt x="2150292" y="3308154"/>
                  <a:pt x="2158193" y="3306809"/>
                </a:cubicBezTo>
                <a:lnTo>
                  <a:pt x="2159604" y="3314250"/>
                </a:lnTo>
                <a:cubicBezTo>
                  <a:pt x="2151604" y="3315612"/>
                  <a:pt x="2143605" y="3316958"/>
                  <a:pt x="2135548" y="3318155"/>
                </a:cubicBezTo>
                <a:cubicBezTo>
                  <a:pt x="2135368" y="3318188"/>
                  <a:pt x="2135171" y="3318197"/>
                  <a:pt x="2134991" y="3318197"/>
                </a:cubicBezTo>
                <a:cubicBezTo>
                  <a:pt x="2133144" y="3318197"/>
                  <a:pt x="2131528" y="3316851"/>
                  <a:pt x="2131249" y="3314964"/>
                </a:cubicBezTo>
                <a:cubicBezTo>
                  <a:pt x="2130929" y="3312897"/>
                  <a:pt x="2132357" y="3310968"/>
                  <a:pt x="2134433" y="3310665"/>
                </a:cubicBezTo>
                <a:close/>
                <a:moveTo>
                  <a:pt x="2299325" y="3281794"/>
                </a:moveTo>
                <a:cubicBezTo>
                  <a:pt x="2298430" y="3279447"/>
                  <a:pt x="2297536" y="3277109"/>
                  <a:pt x="2296634" y="3274754"/>
                </a:cubicBezTo>
                <a:cubicBezTo>
                  <a:pt x="2296740" y="3274713"/>
                  <a:pt x="2296822" y="3274631"/>
                  <a:pt x="2296929" y="3274598"/>
                </a:cubicBezTo>
                <a:cubicBezTo>
                  <a:pt x="2306627" y="3271719"/>
                  <a:pt x="2316275" y="3268724"/>
                  <a:pt x="2325858" y="3265598"/>
                </a:cubicBezTo>
                <a:cubicBezTo>
                  <a:pt x="2327843" y="3264958"/>
                  <a:pt x="2329976" y="3266041"/>
                  <a:pt x="2330633" y="3268035"/>
                </a:cubicBezTo>
                <a:cubicBezTo>
                  <a:pt x="2331273" y="3270020"/>
                  <a:pt x="2330190" y="3272153"/>
                  <a:pt x="2328196" y="3272810"/>
                </a:cubicBezTo>
                <a:cubicBezTo>
                  <a:pt x="2318638" y="3275919"/>
                  <a:pt x="2309006" y="3278922"/>
                  <a:pt x="2299325" y="3281794"/>
                </a:cubicBezTo>
                <a:close/>
                <a:moveTo>
                  <a:pt x="2101820" y="937976"/>
                </a:moveTo>
                <a:lnTo>
                  <a:pt x="2097816" y="945147"/>
                </a:lnTo>
                <a:cubicBezTo>
                  <a:pt x="2091745" y="944433"/>
                  <a:pt x="2085690" y="943670"/>
                  <a:pt x="2079603" y="943047"/>
                </a:cubicBezTo>
                <a:cubicBezTo>
                  <a:pt x="2077519" y="942834"/>
                  <a:pt x="2076009" y="940971"/>
                  <a:pt x="2076222" y="938895"/>
                </a:cubicBezTo>
                <a:cubicBezTo>
                  <a:pt x="2076436" y="936803"/>
                  <a:pt x="2078331" y="935351"/>
                  <a:pt x="2080374" y="935507"/>
                </a:cubicBezTo>
                <a:cubicBezTo>
                  <a:pt x="2087545" y="936237"/>
                  <a:pt x="2094682" y="937115"/>
                  <a:pt x="2101820" y="937976"/>
                </a:cubicBezTo>
                <a:close/>
                <a:moveTo>
                  <a:pt x="807732" y="1803820"/>
                </a:moveTo>
                <a:lnTo>
                  <a:pt x="816379" y="1769739"/>
                </a:lnTo>
                <a:cubicBezTo>
                  <a:pt x="817314" y="1770707"/>
                  <a:pt x="817741" y="1772102"/>
                  <a:pt x="817314" y="1773472"/>
                </a:cubicBezTo>
                <a:cubicBezTo>
                  <a:pt x="814303" y="1783096"/>
                  <a:pt x="811407" y="1792777"/>
                  <a:pt x="808642" y="1802499"/>
                </a:cubicBezTo>
                <a:cubicBezTo>
                  <a:pt x="808486" y="1803057"/>
                  <a:pt x="808084" y="1803418"/>
                  <a:pt x="807732" y="1803820"/>
                </a:cubicBezTo>
                <a:close/>
                <a:moveTo>
                  <a:pt x="2113068" y="940348"/>
                </a:moveTo>
                <a:lnTo>
                  <a:pt x="2110648" y="938994"/>
                </a:lnTo>
                <a:cubicBezTo>
                  <a:pt x="2110648" y="938994"/>
                  <a:pt x="2110656" y="938994"/>
                  <a:pt x="2110656" y="938994"/>
                </a:cubicBezTo>
                <a:cubicBezTo>
                  <a:pt x="2111649" y="939125"/>
                  <a:pt x="2112478" y="939634"/>
                  <a:pt x="2113068" y="940348"/>
                </a:cubicBezTo>
                <a:close/>
                <a:moveTo>
                  <a:pt x="2163394" y="946944"/>
                </a:moveTo>
                <a:cubicBezTo>
                  <a:pt x="2171722" y="948388"/>
                  <a:pt x="2179984" y="949971"/>
                  <a:pt x="2188245" y="951588"/>
                </a:cubicBezTo>
                <a:cubicBezTo>
                  <a:pt x="2189952" y="951924"/>
                  <a:pt x="2191675" y="952203"/>
                  <a:pt x="2193373" y="952547"/>
                </a:cubicBezTo>
                <a:cubicBezTo>
                  <a:pt x="2195432" y="952958"/>
                  <a:pt x="2196761" y="954951"/>
                  <a:pt x="2196343" y="957002"/>
                </a:cubicBezTo>
                <a:cubicBezTo>
                  <a:pt x="2195982" y="958807"/>
                  <a:pt x="2194407" y="960046"/>
                  <a:pt x="2192635" y="960046"/>
                </a:cubicBezTo>
                <a:cubicBezTo>
                  <a:pt x="2192380" y="960046"/>
                  <a:pt x="2192134" y="960022"/>
                  <a:pt x="2191888" y="959972"/>
                </a:cubicBezTo>
                <a:cubicBezTo>
                  <a:pt x="2182002" y="957995"/>
                  <a:pt x="2172074" y="956141"/>
                  <a:pt x="2162106" y="954410"/>
                </a:cubicBezTo>
                <a:cubicBezTo>
                  <a:pt x="2160039" y="954049"/>
                  <a:pt x="2158660" y="952088"/>
                  <a:pt x="2159021" y="950029"/>
                </a:cubicBezTo>
                <a:cubicBezTo>
                  <a:pt x="2159095" y="949602"/>
                  <a:pt x="2159275" y="949233"/>
                  <a:pt x="2159473" y="948872"/>
                </a:cubicBezTo>
                <a:cubicBezTo>
                  <a:pt x="2160244" y="947494"/>
                  <a:pt x="2161803" y="946649"/>
                  <a:pt x="2163394" y="946944"/>
                </a:cubicBezTo>
                <a:close/>
                <a:moveTo>
                  <a:pt x="1827859" y="4142115"/>
                </a:moveTo>
                <a:lnTo>
                  <a:pt x="1739785" y="4142115"/>
                </a:lnTo>
                <a:lnTo>
                  <a:pt x="1782423" y="4111382"/>
                </a:lnTo>
                <a:lnTo>
                  <a:pt x="1823740" y="4048774"/>
                </a:lnTo>
                <a:lnTo>
                  <a:pt x="1861776" y="4059579"/>
                </a:lnTo>
                <a:lnTo>
                  <a:pt x="1954740" y="4003330"/>
                </a:lnTo>
                <a:lnTo>
                  <a:pt x="1954740" y="4003330"/>
                </a:lnTo>
                <a:lnTo>
                  <a:pt x="1968351" y="3942084"/>
                </a:lnTo>
                <a:lnTo>
                  <a:pt x="1972240" y="3924576"/>
                </a:lnTo>
                <a:lnTo>
                  <a:pt x="1986310" y="3952430"/>
                </a:lnTo>
                <a:cubicBezTo>
                  <a:pt x="1991586" y="3962874"/>
                  <a:pt x="1992447" y="3974926"/>
                  <a:pt x="1989633" y="3986158"/>
                </a:cubicBezTo>
                <a:lnTo>
                  <a:pt x="1989764" y="3986027"/>
                </a:lnTo>
                <a:lnTo>
                  <a:pt x="1955675" y="4142115"/>
                </a:lnTo>
                <a:lnTo>
                  <a:pt x="1941506" y="4142115"/>
                </a:lnTo>
                <a:lnTo>
                  <a:pt x="1942655" y="4039962"/>
                </a:lnTo>
                <a:lnTo>
                  <a:pt x="1827859" y="4142115"/>
                </a:lnTo>
                <a:close/>
                <a:moveTo>
                  <a:pt x="2194850" y="4111382"/>
                </a:moveTo>
                <a:lnTo>
                  <a:pt x="2224254" y="4048774"/>
                </a:lnTo>
                <a:lnTo>
                  <a:pt x="2264349" y="4059579"/>
                </a:lnTo>
                <a:lnTo>
                  <a:pt x="2346615" y="4003330"/>
                </a:lnTo>
                <a:lnTo>
                  <a:pt x="2349142" y="3924584"/>
                </a:lnTo>
                <a:lnTo>
                  <a:pt x="2368513" y="3952438"/>
                </a:lnTo>
                <a:cubicBezTo>
                  <a:pt x="2375782" y="3962882"/>
                  <a:pt x="2378924" y="3974935"/>
                  <a:pt x="2378259" y="3986166"/>
                </a:cubicBezTo>
                <a:lnTo>
                  <a:pt x="2378366" y="3986035"/>
                </a:lnTo>
                <a:lnTo>
                  <a:pt x="2373968" y="4142124"/>
                </a:lnTo>
                <a:lnTo>
                  <a:pt x="2359799" y="4142124"/>
                </a:lnTo>
                <a:lnTo>
                  <a:pt x="2341520" y="4039971"/>
                </a:lnTo>
                <a:lnTo>
                  <a:pt x="2246144" y="4142124"/>
                </a:lnTo>
                <a:lnTo>
                  <a:pt x="2158069" y="4142124"/>
                </a:lnTo>
                <a:lnTo>
                  <a:pt x="2194850" y="4111382"/>
                </a:lnTo>
                <a:close/>
                <a:moveTo>
                  <a:pt x="1895947" y="2656832"/>
                </a:moveTo>
                <a:cubicBezTo>
                  <a:pt x="1892157" y="2655388"/>
                  <a:pt x="1888416" y="2653903"/>
                  <a:pt x="1884756" y="2652336"/>
                </a:cubicBezTo>
                <a:cubicBezTo>
                  <a:pt x="1906662" y="2575813"/>
                  <a:pt x="1922849" y="2518801"/>
                  <a:pt x="1935697" y="2461829"/>
                </a:cubicBezTo>
                <a:cubicBezTo>
                  <a:pt x="1913045" y="2448300"/>
                  <a:pt x="1892280" y="2431998"/>
                  <a:pt x="1880695" y="2417124"/>
                </a:cubicBezTo>
                <a:cubicBezTo>
                  <a:pt x="1869570" y="2402831"/>
                  <a:pt x="1858281" y="2388818"/>
                  <a:pt x="1846959" y="2374961"/>
                </a:cubicBezTo>
                <a:cubicBezTo>
                  <a:pt x="1870735" y="2347345"/>
                  <a:pt x="1890467" y="2315881"/>
                  <a:pt x="1906285" y="2285763"/>
                </a:cubicBezTo>
                <a:cubicBezTo>
                  <a:pt x="1923054" y="2297421"/>
                  <a:pt x="1940907" y="2309285"/>
                  <a:pt x="1960393" y="2321961"/>
                </a:cubicBezTo>
                <a:cubicBezTo>
                  <a:pt x="1960819" y="2318745"/>
                  <a:pt x="1961254" y="2315643"/>
                  <a:pt x="1961681" y="2312361"/>
                </a:cubicBezTo>
                <a:cubicBezTo>
                  <a:pt x="1964593" y="2289652"/>
                  <a:pt x="1962854" y="2267598"/>
                  <a:pt x="1958858" y="2245898"/>
                </a:cubicBezTo>
                <a:cubicBezTo>
                  <a:pt x="1963157" y="2249089"/>
                  <a:pt x="1967448" y="2252313"/>
                  <a:pt x="1971764" y="2255595"/>
                </a:cubicBezTo>
                <a:cubicBezTo>
                  <a:pt x="1984957" y="2224049"/>
                  <a:pt x="2004032" y="2194481"/>
                  <a:pt x="2027439" y="2169950"/>
                </a:cubicBezTo>
                <a:cubicBezTo>
                  <a:pt x="2020613" y="2167193"/>
                  <a:pt x="2013705" y="2164461"/>
                  <a:pt x="2006944" y="2161704"/>
                </a:cubicBezTo>
                <a:cubicBezTo>
                  <a:pt x="1980132" y="2150768"/>
                  <a:pt x="1953821" y="2139880"/>
                  <a:pt x="1928034" y="2129584"/>
                </a:cubicBezTo>
                <a:cubicBezTo>
                  <a:pt x="1915104" y="2072580"/>
                  <a:pt x="1915498" y="2014402"/>
                  <a:pt x="1972494" y="1949670"/>
                </a:cubicBezTo>
                <a:cubicBezTo>
                  <a:pt x="1974414" y="1947487"/>
                  <a:pt x="1976227" y="1945313"/>
                  <a:pt x="1978278" y="1943114"/>
                </a:cubicBezTo>
                <a:cubicBezTo>
                  <a:pt x="1994219" y="1926049"/>
                  <a:pt x="2017134" y="1906465"/>
                  <a:pt x="2042978" y="1887456"/>
                </a:cubicBezTo>
                <a:cubicBezTo>
                  <a:pt x="2061471" y="1873852"/>
                  <a:pt x="2082737" y="1859134"/>
                  <a:pt x="2104437" y="1845465"/>
                </a:cubicBezTo>
                <a:lnTo>
                  <a:pt x="2107768" y="1894881"/>
                </a:lnTo>
                <a:lnTo>
                  <a:pt x="2121158" y="1893469"/>
                </a:lnTo>
                <a:cubicBezTo>
                  <a:pt x="2146870" y="1859085"/>
                  <a:pt x="2175520" y="1828622"/>
                  <a:pt x="2209052" y="1808784"/>
                </a:cubicBezTo>
                <a:lnTo>
                  <a:pt x="2208166" y="1795665"/>
                </a:lnTo>
                <a:cubicBezTo>
                  <a:pt x="2224246" y="1792186"/>
                  <a:pt x="2324849" y="1855869"/>
                  <a:pt x="2334883" y="1890097"/>
                </a:cubicBezTo>
                <a:cubicBezTo>
                  <a:pt x="2339444" y="1905669"/>
                  <a:pt x="2341701" y="1921996"/>
                  <a:pt x="2342406" y="1938717"/>
                </a:cubicBezTo>
                <a:cubicBezTo>
                  <a:pt x="2344884" y="1997952"/>
                  <a:pt x="2326695" y="2062365"/>
                  <a:pt x="2312206" y="2118007"/>
                </a:cubicBezTo>
                <a:cubicBezTo>
                  <a:pt x="2293631" y="2189353"/>
                  <a:pt x="2275114" y="2227659"/>
                  <a:pt x="2258516" y="2299489"/>
                </a:cubicBezTo>
                <a:cubicBezTo>
                  <a:pt x="2241713" y="2372188"/>
                  <a:pt x="2303854" y="2452624"/>
                  <a:pt x="2332922" y="2625220"/>
                </a:cubicBezTo>
                <a:cubicBezTo>
                  <a:pt x="2330362" y="2626590"/>
                  <a:pt x="2327712" y="2627903"/>
                  <a:pt x="2325078" y="2629224"/>
                </a:cubicBezTo>
                <a:cubicBezTo>
                  <a:pt x="2207460" y="2688312"/>
                  <a:pt x="2019333" y="2703826"/>
                  <a:pt x="1895947" y="2656832"/>
                </a:cubicBezTo>
                <a:close/>
                <a:moveTo>
                  <a:pt x="1296976" y="4142115"/>
                </a:moveTo>
                <a:lnTo>
                  <a:pt x="1240440" y="4142115"/>
                </a:lnTo>
                <a:cubicBezTo>
                  <a:pt x="1213956" y="4113794"/>
                  <a:pt x="1190204" y="4082921"/>
                  <a:pt x="1169989" y="4049816"/>
                </a:cubicBezTo>
                <a:cubicBezTo>
                  <a:pt x="1176864" y="4051769"/>
                  <a:pt x="1183797" y="4053582"/>
                  <a:pt x="1190853" y="4055059"/>
                </a:cubicBezTo>
                <a:cubicBezTo>
                  <a:pt x="1211552" y="4059374"/>
                  <a:pt x="1220397" y="4027615"/>
                  <a:pt x="1199615" y="4023275"/>
                </a:cubicBezTo>
                <a:cubicBezTo>
                  <a:pt x="1181327" y="4019460"/>
                  <a:pt x="1163712" y="4013807"/>
                  <a:pt x="1146401" y="4007292"/>
                </a:cubicBezTo>
                <a:cubicBezTo>
                  <a:pt x="1130985" y="3976468"/>
                  <a:pt x="1118285" y="3944291"/>
                  <a:pt x="1108677" y="3911194"/>
                </a:cubicBezTo>
                <a:cubicBezTo>
                  <a:pt x="1127334" y="3922730"/>
                  <a:pt x="1145827" y="3934527"/>
                  <a:pt x="1163909" y="3946982"/>
                </a:cubicBezTo>
                <a:cubicBezTo>
                  <a:pt x="1181418" y="3959043"/>
                  <a:pt x="1197917" y="3930491"/>
                  <a:pt x="1180548" y="3918521"/>
                </a:cubicBezTo>
                <a:cubicBezTo>
                  <a:pt x="1153523" y="3899897"/>
                  <a:pt x="1125611" y="3882700"/>
                  <a:pt x="1097544" y="3865758"/>
                </a:cubicBezTo>
                <a:cubicBezTo>
                  <a:pt x="1086115" y="3808820"/>
                  <a:pt x="1083818" y="3750158"/>
                  <a:pt x="1090152" y="3692440"/>
                </a:cubicBezTo>
                <a:cubicBezTo>
                  <a:pt x="1105863" y="3706552"/>
                  <a:pt x="1121681" y="3720557"/>
                  <a:pt x="1137573" y="3734472"/>
                </a:cubicBezTo>
                <a:cubicBezTo>
                  <a:pt x="1153473" y="3748386"/>
                  <a:pt x="1176872" y="3725168"/>
                  <a:pt x="1160882" y="3711163"/>
                </a:cubicBezTo>
                <a:cubicBezTo>
                  <a:pt x="1139025" y="3692030"/>
                  <a:pt x="1117218" y="3672848"/>
                  <a:pt x="1095829" y="3653223"/>
                </a:cubicBezTo>
                <a:cubicBezTo>
                  <a:pt x="1096338" y="3650417"/>
                  <a:pt x="1096929" y="3647628"/>
                  <a:pt x="1097478" y="3644830"/>
                </a:cubicBezTo>
                <a:cubicBezTo>
                  <a:pt x="1097913" y="3642607"/>
                  <a:pt x="1098331" y="3640383"/>
                  <a:pt x="1098791" y="3638168"/>
                </a:cubicBezTo>
                <a:cubicBezTo>
                  <a:pt x="1107922" y="3594086"/>
                  <a:pt x="1122108" y="3551062"/>
                  <a:pt x="1141454" y="3510409"/>
                </a:cubicBezTo>
                <a:cubicBezTo>
                  <a:pt x="1190040" y="3541422"/>
                  <a:pt x="1232441" y="3581394"/>
                  <a:pt x="1266792" y="3627347"/>
                </a:cubicBezTo>
                <a:cubicBezTo>
                  <a:pt x="1250449" y="3649835"/>
                  <a:pt x="1235148" y="3673061"/>
                  <a:pt x="1221283" y="3697248"/>
                </a:cubicBezTo>
                <a:cubicBezTo>
                  <a:pt x="1220610" y="3698413"/>
                  <a:pt x="1220109" y="3699578"/>
                  <a:pt x="1219732" y="3700719"/>
                </a:cubicBezTo>
                <a:cubicBezTo>
                  <a:pt x="1219010" y="3702958"/>
                  <a:pt x="1218821" y="3705132"/>
                  <a:pt x="1219076" y="3707184"/>
                </a:cubicBezTo>
                <a:cubicBezTo>
                  <a:pt x="1220495" y="3718670"/>
                  <a:pt x="1235501" y="3726283"/>
                  <a:pt x="1245231" y="3719047"/>
                </a:cubicBezTo>
                <a:cubicBezTo>
                  <a:pt x="1246848" y="3717841"/>
                  <a:pt x="1248308" y="3716225"/>
                  <a:pt x="1249547" y="3714149"/>
                </a:cubicBezTo>
                <a:cubicBezTo>
                  <a:pt x="1249604" y="3714051"/>
                  <a:pt x="1249678" y="3713985"/>
                  <a:pt x="1249736" y="3713887"/>
                </a:cubicBezTo>
                <a:cubicBezTo>
                  <a:pt x="1261148" y="3693991"/>
                  <a:pt x="1273668" y="3674875"/>
                  <a:pt x="1286811" y="3656193"/>
                </a:cubicBezTo>
                <a:cubicBezTo>
                  <a:pt x="1305435" y="3685261"/>
                  <a:pt x="1320917" y="3716315"/>
                  <a:pt x="1332895" y="3748731"/>
                </a:cubicBezTo>
                <a:cubicBezTo>
                  <a:pt x="1333806" y="3751200"/>
                  <a:pt x="1334643" y="3753703"/>
                  <a:pt x="1335513" y="3756189"/>
                </a:cubicBezTo>
                <a:cubicBezTo>
                  <a:pt x="1338573" y="3764910"/>
                  <a:pt x="1341453" y="3773697"/>
                  <a:pt x="1343996" y="3782599"/>
                </a:cubicBezTo>
                <a:cubicBezTo>
                  <a:pt x="1318111" y="3812389"/>
                  <a:pt x="1294113" y="3843861"/>
                  <a:pt x="1269877" y="3875103"/>
                </a:cubicBezTo>
                <a:cubicBezTo>
                  <a:pt x="1257029" y="3891660"/>
                  <a:pt x="1280190" y="3915149"/>
                  <a:pt x="1293186" y="3898412"/>
                </a:cubicBezTo>
                <a:cubicBezTo>
                  <a:pt x="1313033" y="3872830"/>
                  <a:pt x="1332707" y="3847085"/>
                  <a:pt x="1353382" y="3822242"/>
                </a:cubicBezTo>
                <a:cubicBezTo>
                  <a:pt x="1362973" y="3873175"/>
                  <a:pt x="1362579" y="3926003"/>
                  <a:pt x="1353989" y="3977798"/>
                </a:cubicBezTo>
                <a:cubicBezTo>
                  <a:pt x="1339360" y="3987512"/>
                  <a:pt x="1324855" y="3997415"/>
                  <a:pt x="1310604" y="4007703"/>
                </a:cubicBezTo>
                <a:cubicBezTo>
                  <a:pt x="1293563" y="4020001"/>
                  <a:pt x="1309997" y="4048601"/>
                  <a:pt x="1327242" y="4036164"/>
                </a:cubicBezTo>
                <a:cubicBezTo>
                  <a:pt x="1332780" y="4032168"/>
                  <a:pt x="1338384" y="4028279"/>
                  <a:pt x="1343988" y="4024390"/>
                </a:cubicBezTo>
                <a:cubicBezTo>
                  <a:pt x="1333100" y="4065396"/>
                  <a:pt x="1317168" y="4105154"/>
                  <a:pt x="1296976" y="4142115"/>
                </a:cubicBezTo>
                <a:close/>
                <a:moveTo>
                  <a:pt x="1437674" y="3791238"/>
                </a:moveTo>
                <a:cubicBezTo>
                  <a:pt x="1438461" y="3789433"/>
                  <a:pt x="1439307" y="3787644"/>
                  <a:pt x="1440119" y="3785847"/>
                </a:cubicBezTo>
                <a:cubicBezTo>
                  <a:pt x="1443811" y="3777668"/>
                  <a:pt x="1447667" y="3769554"/>
                  <a:pt x="1451826" y="3761604"/>
                </a:cubicBezTo>
                <a:cubicBezTo>
                  <a:pt x="1457356" y="3772589"/>
                  <a:pt x="1463001" y="3783517"/>
                  <a:pt x="1468637" y="3794446"/>
                </a:cubicBezTo>
                <a:cubicBezTo>
                  <a:pt x="1469852" y="3796800"/>
                  <a:pt x="1471041" y="3799163"/>
                  <a:pt x="1472255" y="3801518"/>
                </a:cubicBezTo>
                <a:cubicBezTo>
                  <a:pt x="1473117" y="3803183"/>
                  <a:pt x="1473954" y="3804857"/>
                  <a:pt x="1474815" y="3806514"/>
                </a:cubicBezTo>
                <a:cubicBezTo>
                  <a:pt x="1480000" y="3816491"/>
                  <a:pt x="1492430" y="3815112"/>
                  <a:pt x="1497804" y="3808639"/>
                </a:cubicBezTo>
                <a:cubicBezTo>
                  <a:pt x="1499084" y="3807105"/>
                  <a:pt x="1499945" y="3805292"/>
                  <a:pt x="1500232" y="3803265"/>
                </a:cubicBezTo>
                <a:cubicBezTo>
                  <a:pt x="1500544" y="3801042"/>
                  <a:pt x="1500199" y="3798589"/>
                  <a:pt x="1498846" y="3795988"/>
                </a:cubicBezTo>
                <a:cubicBezTo>
                  <a:pt x="1488180" y="3775469"/>
                  <a:pt x="1477572" y="3754917"/>
                  <a:pt x="1467398" y="3734168"/>
                </a:cubicBezTo>
                <a:cubicBezTo>
                  <a:pt x="1488278" y="3700144"/>
                  <a:pt x="1513524" y="3668812"/>
                  <a:pt x="1542625" y="3641474"/>
                </a:cubicBezTo>
                <a:cubicBezTo>
                  <a:pt x="1569666" y="3678559"/>
                  <a:pt x="1589529" y="3720483"/>
                  <a:pt x="1601688" y="3764524"/>
                </a:cubicBezTo>
                <a:cubicBezTo>
                  <a:pt x="1583048" y="3776470"/>
                  <a:pt x="1564973" y="3789260"/>
                  <a:pt x="1547678" y="3803175"/>
                </a:cubicBezTo>
                <a:cubicBezTo>
                  <a:pt x="1543707" y="3806367"/>
                  <a:pt x="1542452" y="3810461"/>
                  <a:pt x="1542936" y="3814341"/>
                </a:cubicBezTo>
                <a:cubicBezTo>
                  <a:pt x="1543223" y="3816630"/>
                  <a:pt x="1544134" y="3818821"/>
                  <a:pt x="1545480" y="3820724"/>
                </a:cubicBezTo>
                <a:cubicBezTo>
                  <a:pt x="1549147" y="3825926"/>
                  <a:pt x="1556039" y="3828773"/>
                  <a:pt x="1562512" y="3824712"/>
                </a:cubicBezTo>
                <a:cubicBezTo>
                  <a:pt x="1562996" y="3824408"/>
                  <a:pt x="1563488" y="3824146"/>
                  <a:pt x="1563964" y="3823760"/>
                </a:cubicBezTo>
                <a:cubicBezTo>
                  <a:pt x="1565449" y="3822562"/>
                  <a:pt x="1567016" y="3821479"/>
                  <a:pt x="1568518" y="3820298"/>
                </a:cubicBezTo>
                <a:cubicBezTo>
                  <a:pt x="1581366" y="3810215"/>
                  <a:pt x="1594608" y="3800714"/>
                  <a:pt x="1608186" y="3791722"/>
                </a:cubicBezTo>
                <a:cubicBezTo>
                  <a:pt x="1610713" y="3804365"/>
                  <a:pt x="1612559" y="3817131"/>
                  <a:pt x="1613798" y="3829954"/>
                </a:cubicBezTo>
                <a:cubicBezTo>
                  <a:pt x="1613986" y="3831882"/>
                  <a:pt x="1614159" y="3833810"/>
                  <a:pt x="1614315" y="3835747"/>
                </a:cubicBezTo>
                <a:cubicBezTo>
                  <a:pt x="1616111" y="3857775"/>
                  <a:pt x="1616038" y="3879968"/>
                  <a:pt x="1613954" y="3902030"/>
                </a:cubicBezTo>
                <a:cubicBezTo>
                  <a:pt x="1586124" y="3916617"/>
                  <a:pt x="1559206" y="3933002"/>
                  <a:pt x="1532172" y="3949148"/>
                </a:cubicBezTo>
                <a:cubicBezTo>
                  <a:pt x="1517847" y="3957705"/>
                  <a:pt x="1528209" y="3981834"/>
                  <a:pt x="1542698" y="3973187"/>
                </a:cubicBezTo>
                <a:cubicBezTo>
                  <a:pt x="1564834" y="3959969"/>
                  <a:pt x="1586879" y="3946580"/>
                  <a:pt x="1609417" y="3934142"/>
                </a:cubicBezTo>
                <a:cubicBezTo>
                  <a:pt x="1601770" y="3974696"/>
                  <a:pt x="1586165" y="4013758"/>
                  <a:pt x="1564776" y="4049677"/>
                </a:cubicBezTo>
                <a:cubicBezTo>
                  <a:pt x="1551108" y="4052646"/>
                  <a:pt x="1537489" y="4055780"/>
                  <a:pt x="1523935" y="4059276"/>
                </a:cubicBezTo>
                <a:cubicBezTo>
                  <a:pt x="1507731" y="4063460"/>
                  <a:pt x="1511628" y="4089435"/>
                  <a:pt x="1528021" y="4085201"/>
                </a:cubicBezTo>
                <a:cubicBezTo>
                  <a:pt x="1533288" y="4083840"/>
                  <a:pt x="1538571" y="4082584"/>
                  <a:pt x="1543855" y="4081321"/>
                </a:cubicBezTo>
                <a:cubicBezTo>
                  <a:pt x="1527750" y="4103350"/>
                  <a:pt x="1509380" y="4123721"/>
                  <a:pt x="1489403" y="4142124"/>
                </a:cubicBezTo>
                <a:lnTo>
                  <a:pt x="1434343" y="4142124"/>
                </a:lnTo>
                <a:cubicBezTo>
                  <a:pt x="1422200" y="4112383"/>
                  <a:pt x="1413069" y="4081419"/>
                  <a:pt x="1407457" y="4049775"/>
                </a:cubicBezTo>
                <a:cubicBezTo>
                  <a:pt x="1411986" y="4053221"/>
                  <a:pt x="1416605" y="4056568"/>
                  <a:pt x="1421413" y="4059710"/>
                </a:cubicBezTo>
                <a:cubicBezTo>
                  <a:pt x="1435508" y="4068908"/>
                  <a:pt x="1451277" y="4047921"/>
                  <a:pt x="1437124" y="4038682"/>
                </a:cubicBezTo>
                <a:cubicBezTo>
                  <a:pt x="1424670" y="4030552"/>
                  <a:pt x="1413241" y="4021257"/>
                  <a:pt x="1402288" y="4011411"/>
                </a:cubicBezTo>
                <a:cubicBezTo>
                  <a:pt x="1399786" y="3984082"/>
                  <a:pt x="1399696" y="3956540"/>
                  <a:pt x="1402165" y="3929211"/>
                </a:cubicBezTo>
                <a:cubicBezTo>
                  <a:pt x="1412650" y="3943175"/>
                  <a:pt x="1422955" y="3957278"/>
                  <a:pt x="1432751" y="3971759"/>
                </a:cubicBezTo>
                <a:cubicBezTo>
                  <a:pt x="1442244" y="3985780"/>
                  <a:pt x="1462755" y="3969388"/>
                  <a:pt x="1453336" y="3955474"/>
                </a:cubicBezTo>
                <a:cubicBezTo>
                  <a:pt x="1438691" y="3933830"/>
                  <a:pt x="1422980" y="3912983"/>
                  <a:pt x="1407071" y="3892283"/>
                </a:cubicBezTo>
                <a:cubicBezTo>
                  <a:pt x="1413200" y="3857521"/>
                  <a:pt x="1423587" y="3823579"/>
                  <a:pt x="1437674" y="3791238"/>
                </a:cubicBezTo>
                <a:close/>
                <a:moveTo>
                  <a:pt x="1237847" y="933530"/>
                </a:moveTo>
                <a:lnTo>
                  <a:pt x="998820" y="1327784"/>
                </a:lnTo>
                <a:lnTo>
                  <a:pt x="984791" y="1319276"/>
                </a:lnTo>
                <a:lnTo>
                  <a:pt x="1223818" y="925022"/>
                </a:lnTo>
                <a:lnTo>
                  <a:pt x="1237847" y="933530"/>
                </a:ln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665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Diagrama </a:t>
            </a:r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Entitat-Relació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6F18446-32BB-E980-29E7-03FE6285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74" y="2605458"/>
            <a:ext cx="9099755" cy="190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4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Backend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98C80F-D2DF-31D6-5B8D-4FC499129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833729"/>
              </p:ext>
            </p:extLst>
          </p:nvPr>
        </p:nvGraphicFramePr>
        <p:xfrm>
          <a:off x="1691967" y="597915"/>
          <a:ext cx="8808065" cy="5976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81119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Frontend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98C80F-D2DF-31D6-5B8D-4FC499129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504297"/>
              </p:ext>
            </p:extLst>
          </p:nvPr>
        </p:nvGraphicFramePr>
        <p:xfrm>
          <a:off x="1691967" y="597915"/>
          <a:ext cx="8808065" cy="5976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0347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 </a:t>
            </a:r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Rest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98C80F-D2DF-31D6-5B8D-4FC499129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577628"/>
              </p:ext>
            </p:extLst>
          </p:nvPr>
        </p:nvGraphicFramePr>
        <p:xfrm>
          <a:off x="1691967" y="597915"/>
          <a:ext cx="8808065" cy="5976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6689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Autenticació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 JWT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" name="Diagram group">
            <a:extLst>
              <a:ext uri="{FF2B5EF4-FFF2-40B4-BE49-F238E27FC236}">
                <a16:creationId xmlns:a16="http://schemas.microsoft.com/office/drawing/2014/main" id="{F8D2F536-53E9-FC3D-875F-4495C6D2480B}"/>
              </a:ext>
            </a:extLst>
          </p:cNvPr>
          <p:cNvGrpSpPr/>
          <p:nvPr/>
        </p:nvGrpSpPr>
        <p:grpSpPr>
          <a:xfrm>
            <a:off x="2247758" y="1836163"/>
            <a:ext cx="1744580" cy="929331"/>
            <a:chOff x="1044225" y="3054362"/>
            <a:chExt cx="1768319" cy="884159"/>
          </a:xfrm>
          <a:scene3d>
            <a:camera prst="isometricOffAxis2Left" zoom="95000"/>
            <a:lightRig rig="flat" dir="t"/>
          </a:scene3d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AB5114B-EAD4-A789-188F-83E111F2233E}"/>
                </a:ext>
              </a:extLst>
            </p:cNvPr>
            <p:cNvGrpSpPr/>
            <p:nvPr/>
          </p:nvGrpSpPr>
          <p:grpSpPr>
            <a:xfrm>
              <a:off x="1044225" y="3054362"/>
              <a:ext cx="1768319" cy="884159"/>
              <a:chOff x="1044225" y="3054362"/>
              <a:chExt cx="1768319" cy="884159"/>
            </a:xfrm>
          </p:grpSpPr>
          <p:sp>
            <p:nvSpPr>
              <p:cNvPr id="20" name="Rectángulo redondeado 19">
                <a:extLst>
                  <a:ext uri="{FF2B5EF4-FFF2-40B4-BE49-F238E27FC236}">
                    <a16:creationId xmlns:a16="http://schemas.microsoft.com/office/drawing/2014/main" id="{CC74593D-C268-1565-91E3-09435BDFB7BB}"/>
                  </a:ext>
                </a:extLst>
              </p:cNvPr>
              <p:cNvSpPr/>
              <p:nvPr/>
            </p:nvSpPr>
            <p:spPr>
              <a:xfrm>
                <a:off x="1044225" y="3054362"/>
                <a:ext cx="1768319" cy="884159"/>
              </a:xfrm>
              <a:prstGeom prst="roundRect">
                <a:avLst>
                  <a:gd name="adj" fmla="val 10000"/>
                </a:avLst>
              </a:prstGeom>
              <a:solidFill>
                <a:srgbClr val="DB3568"/>
              </a:solidFill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ca-ES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BDD8AB9-7BDB-2692-DBF0-391880404209}"/>
                  </a:ext>
                </a:extLst>
              </p:cNvPr>
              <p:cNvSpPr txBox="1"/>
              <p:nvPr/>
            </p:nvSpPr>
            <p:spPr>
              <a:xfrm>
                <a:off x="1070121" y="3080258"/>
                <a:ext cx="1716527" cy="83236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3000" kern="1200" dirty="0" err="1"/>
                  <a:t>frontend</a:t>
                </a:r>
                <a:endParaRPr lang="es-ES" sz="3000" kern="1200" dirty="0"/>
              </a:p>
            </p:txBody>
          </p:sp>
        </p:grpSp>
      </p:grpSp>
      <p:grpSp>
        <p:nvGrpSpPr>
          <p:cNvPr id="22" name="Diagram group">
            <a:extLst>
              <a:ext uri="{FF2B5EF4-FFF2-40B4-BE49-F238E27FC236}">
                <a16:creationId xmlns:a16="http://schemas.microsoft.com/office/drawing/2014/main" id="{41F3342C-EFEB-6AD5-DA21-2CE6A4736432}"/>
              </a:ext>
            </a:extLst>
          </p:cNvPr>
          <p:cNvGrpSpPr/>
          <p:nvPr/>
        </p:nvGrpSpPr>
        <p:grpSpPr>
          <a:xfrm>
            <a:off x="8004545" y="2369563"/>
            <a:ext cx="1744580" cy="929331"/>
            <a:chOff x="1044225" y="3054362"/>
            <a:chExt cx="1768319" cy="884159"/>
          </a:xfrm>
          <a:scene3d>
            <a:camera prst="isometricOffAxis2Left" zoom="95000"/>
            <a:lightRig rig="flat" dir="t"/>
          </a:scene3d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1A46A4E-0D0C-D268-7A68-A744F20A9349}"/>
                </a:ext>
              </a:extLst>
            </p:cNvPr>
            <p:cNvGrpSpPr/>
            <p:nvPr/>
          </p:nvGrpSpPr>
          <p:grpSpPr>
            <a:xfrm>
              <a:off x="1044225" y="3054362"/>
              <a:ext cx="1768319" cy="884159"/>
              <a:chOff x="1044225" y="3054362"/>
              <a:chExt cx="1768319" cy="884159"/>
            </a:xfrm>
          </p:grpSpPr>
          <p:sp>
            <p:nvSpPr>
              <p:cNvPr id="24" name="Rectángulo redondeado 23">
                <a:extLst>
                  <a:ext uri="{FF2B5EF4-FFF2-40B4-BE49-F238E27FC236}">
                    <a16:creationId xmlns:a16="http://schemas.microsoft.com/office/drawing/2014/main" id="{C40A98C7-A867-9F77-D016-2EA75C386A0D}"/>
                  </a:ext>
                </a:extLst>
              </p:cNvPr>
              <p:cNvSpPr/>
              <p:nvPr/>
            </p:nvSpPr>
            <p:spPr>
              <a:xfrm>
                <a:off x="1044225" y="3054362"/>
                <a:ext cx="1768319" cy="884159"/>
              </a:xfrm>
              <a:prstGeom prst="roundRect">
                <a:avLst>
                  <a:gd name="adj" fmla="val 10000"/>
                </a:avLst>
              </a:prstGeom>
              <a:solidFill>
                <a:srgbClr val="DB3568"/>
              </a:solidFill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ca-ES"/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0CC4076-17EC-CF12-EED6-44A49D0C9F75}"/>
                  </a:ext>
                </a:extLst>
              </p:cNvPr>
              <p:cNvSpPr txBox="1"/>
              <p:nvPr/>
            </p:nvSpPr>
            <p:spPr>
              <a:xfrm>
                <a:off x="1070121" y="3080258"/>
                <a:ext cx="1716527" cy="83236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3000" kern="1200" dirty="0" err="1"/>
                  <a:t>backend</a:t>
                </a:r>
                <a:endParaRPr lang="es-ES" sz="3000" kern="1200" dirty="0"/>
              </a:p>
            </p:txBody>
          </p:sp>
        </p:grpSp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7B599EC-BA82-4477-9E99-0E7314DFE544}"/>
              </a:ext>
            </a:extLst>
          </p:cNvPr>
          <p:cNvCxnSpPr>
            <a:stCxn id="20" idx="3"/>
          </p:cNvCxnSpPr>
          <p:nvPr/>
        </p:nvCxnSpPr>
        <p:spPr>
          <a:xfrm>
            <a:off x="3992338" y="2300829"/>
            <a:ext cx="4151670" cy="464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D346D8D-976D-071A-3E15-D03048D8E87C}"/>
              </a:ext>
            </a:extLst>
          </p:cNvPr>
          <p:cNvSpPr txBox="1"/>
          <p:nvPr/>
        </p:nvSpPr>
        <p:spPr>
          <a:xfrm rot="359228">
            <a:off x="5253684" y="2216928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Usuari fa </a:t>
            </a:r>
            <a:r>
              <a:rPr lang="ca-ES" dirty="0" err="1"/>
              <a:t>login</a:t>
            </a:r>
            <a:endParaRPr lang="ca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509402-E6BF-7373-EEAC-3486113F8582}"/>
              </a:ext>
            </a:extLst>
          </p:cNvPr>
          <p:cNvSpPr txBox="1"/>
          <p:nvPr/>
        </p:nvSpPr>
        <p:spPr>
          <a:xfrm rot="359228">
            <a:off x="9761859" y="2908251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Comprova </a:t>
            </a:r>
            <a:r>
              <a:rPr lang="ca-ES" dirty="0" err="1"/>
              <a:t>auth</a:t>
            </a:r>
            <a:endParaRPr lang="ca-ES" dirty="0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99415D7-6C87-3572-D9D4-5E7B90B4C238}"/>
              </a:ext>
            </a:extLst>
          </p:cNvPr>
          <p:cNvCxnSpPr>
            <a:cxnSpLocks/>
          </p:cNvCxnSpPr>
          <p:nvPr/>
        </p:nvCxnSpPr>
        <p:spPr>
          <a:xfrm flipH="1" flipV="1">
            <a:off x="3992338" y="2533161"/>
            <a:ext cx="4151670" cy="44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B21948C-3D11-61C2-2937-1FB614C52292}"/>
              </a:ext>
            </a:extLst>
          </p:cNvPr>
          <p:cNvSpPr txBox="1"/>
          <p:nvPr/>
        </p:nvSpPr>
        <p:spPr>
          <a:xfrm rot="359228">
            <a:off x="5021349" y="2736998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Retorna </a:t>
            </a:r>
            <a:r>
              <a:rPr lang="ca-ES" dirty="0" err="1"/>
              <a:t>token</a:t>
            </a:r>
            <a:r>
              <a:rPr lang="ca-ES" dirty="0"/>
              <a:t> JWT</a:t>
            </a:r>
          </a:p>
        </p:txBody>
      </p:sp>
      <p:grpSp>
        <p:nvGrpSpPr>
          <p:cNvPr id="57" name="Diagram group">
            <a:extLst>
              <a:ext uri="{FF2B5EF4-FFF2-40B4-BE49-F238E27FC236}">
                <a16:creationId xmlns:a16="http://schemas.microsoft.com/office/drawing/2014/main" id="{EA66F65C-4567-9AB4-3970-5FE046EA972C}"/>
              </a:ext>
            </a:extLst>
          </p:cNvPr>
          <p:cNvGrpSpPr/>
          <p:nvPr/>
        </p:nvGrpSpPr>
        <p:grpSpPr>
          <a:xfrm>
            <a:off x="2214761" y="3959017"/>
            <a:ext cx="1744580" cy="929331"/>
            <a:chOff x="1044225" y="3054362"/>
            <a:chExt cx="1768319" cy="884159"/>
          </a:xfrm>
          <a:scene3d>
            <a:camera prst="isometricOffAxis2Left" zoom="95000"/>
            <a:lightRig rig="flat" dir="t"/>
          </a:scene3d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7F27DFDD-9EC6-611E-D812-3F306C51A402}"/>
                </a:ext>
              </a:extLst>
            </p:cNvPr>
            <p:cNvGrpSpPr/>
            <p:nvPr/>
          </p:nvGrpSpPr>
          <p:grpSpPr>
            <a:xfrm>
              <a:off x="1044225" y="3054362"/>
              <a:ext cx="1768319" cy="884159"/>
              <a:chOff x="1044225" y="3054362"/>
              <a:chExt cx="1768319" cy="884159"/>
            </a:xfrm>
          </p:grpSpPr>
          <p:sp>
            <p:nvSpPr>
              <p:cNvPr id="59" name="Rectángulo redondeado 58">
                <a:extLst>
                  <a:ext uri="{FF2B5EF4-FFF2-40B4-BE49-F238E27FC236}">
                    <a16:creationId xmlns:a16="http://schemas.microsoft.com/office/drawing/2014/main" id="{0ECB4253-9A07-12AE-148F-9FF2B1616D81}"/>
                  </a:ext>
                </a:extLst>
              </p:cNvPr>
              <p:cNvSpPr/>
              <p:nvPr/>
            </p:nvSpPr>
            <p:spPr>
              <a:xfrm>
                <a:off x="1044225" y="3054362"/>
                <a:ext cx="1768319" cy="884159"/>
              </a:xfrm>
              <a:prstGeom prst="roundRect">
                <a:avLst>
                  <a:gd name="adj" fmla="val 10000"/>
                </a:avLst>
              </a:prstGeom>
              <a:solidFill>
                <a:srgbClr val="DB3568"/>
              </a:solidFill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ca-ES"/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7C5F01EA-4EA5-0F0F-1029-B85BC1E96FB7}"/>
                  </a:ext>
                </a:extLst>
              </p:cNvPr>
              <p:cNvSpPr txBox="1"/>
              <p:nvPr/>
            </p:nvSpPr>
            <p:spPr>
              <a:xfrm>
                <a:off x="1070121" y="3080258"/>
                <a:ext cx="1716527" cy="83236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3000" kern="1200" dirty="0" err="1"/>
                  <a:t>frontend</a:t>
                </a:r>
                <a:endParaRPr lang="es-ES" sz="3000" kern="1200" dirty="0"/>
              </a:p>
            </p:txBody>
          </p:sp>
        </p:grpSp>
      </p:grpSp>
      <p:grpSp>
        <p:nvGrpSpPr>
          <p:cNvPr id="61" name="Diagram group">
            <a:extLst>
              <a:ext uri="{FF2B5EF4-FFF2-40B4-BE49-F238E27FC236}">
                <a16:creationId xmlns:a16="http://schemas.microsoft.com/office/drawing/2014/main" id="{F1B6C53D-4EDA-8854-EC54-7BE5897BEBDF}"/>
              </a:ext>
            </a:extLst>
          </p:cNvPr>
          <p:cNvGrpSpPr/>
          <p:nvPr/>
        </p:nvGrpSpPr>
        <p:grpSpPr>
          <a:xfrm>
            <a:off x="7971548" y="4492417"/>
            <a:ext cx="1744580" cy="929331"/>
            <a:chOff x="1044225" y="3054362"/>
            <a:chExt cx="1768319" cy="884159"/>
          </a:xfrm>
          <a:scene3d>
            <a:camera prst="isometricOffAxis2Left" zoom="95000"/>
            <a:lightRig rig="flat" dir="t"/>
          </a:scene3d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B09F46E3-9885-5B62-9A76-0F18A063A07E}"/>
                </a:ext>
              </a:extLst>
            </p:cNvPr>
            <p:cNvGrpSpPr/>
            <p:nvPr/>
          </p:nvGrpSpPr>
          <p:grpSpPr>
            <a:xfrm>
              <a:off x="1044225" y="3054362"/>
              <a:ext cx="1768319" cy="884159"/>
              <a:chOff x="1044225" y="3054362"/>
              <a:chExt cx="1768319" cy="884159"/>
            </a:xfrm>
          </p:grpSpPr>
          <p:sp>
            <p:nvSpPr>
              <p:cNvPr id="63" name="Rectángulo redondeado 62">
                <a:extLst>
                  <a:ext uri="{FF2B5EF4-FFF2-40B4-BE49-F238E27FC236}">
                    <a16:creationId xmlns:a16="http://schemas.microsoft.com/office/drawing/2014/main" id="{99766FAE-421B-B059-CF03-F3EBD5902677}"/>
                  </a:ext>
                </a:extLst>
              </p:cNvPr>
              <p:cNvSpPr/>
              <p:nvPr/>
            </p:nvSpPr>
            <p:spPr>
              <a:xfrm>
                <a:off x="1044225" y="3054362"/>
                <a:ext cx="1768319" cy="884159"/>
              </a:xfrm>
              <a:prstGeom prst="roundRect">
                <a:avLst>
                  <a:gd name="adj" fmla="val 10000"/>
                </a:avLst>
              </a:prstGeom>
              <a:solidFill>
                <a:srgbClr val="DB3568"/>
              </a:solidFill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ca-ES"/>
              </a:p>
            </p:txBody>
          </p:sp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DDDD6346-45EB-A605-D586-6F42373DBAC7}"/>
                  </a:ext>
                </a:extLst>
              </p:cNvPr>
              <p:cNvSpPr txBox="1"/>
              <p:nvPr/>
            </p:nvSpPr>
            <p:spPr>
              <a:xfrm>
                <a:off x="1070121" y="3080258"/>
                <a:ext cx="1716527" cy="83236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3000" kern="1200" dirty="0" err="1"/>
                  <a:t>backend</a:t>
                </a:r>
                <a:endParaRPr lang="es-ES" sz="3000" kern="1200" dirty="0"/>
              </a:p>
            </p:txBody>
          </p:sp>
        </p:grpSp>
      </p:grpSp>
      <p:cxnSp>
        <p:nvCxnSpPr>
          <p:cNvPr id="1025" name="Conector recto de flecha 1024">
            <a:extLst>
              <a:ext uri="{FF2B5EF4-FFF2-40B4-BE49-F238E27FC236}">
                <a16:creationId xmlns:a16="http://schemas.microsoft.com/office/drawing/2014/main" id="{BF15FB35-0250-3D9D-3A33-DA7FEE32F991}"/>
              </a:ext>
            </a:extLst>
          </p:cNvPr>
          <p:cNvCxnSpPr>
            <a:stCxn id="59" idx="3"/>
          </p:cNvCxnSpPr>
          <p:nvPr/>
        </p:nvCxnSpPr>
        <p:spPr>
          <a:xfrm>
            <a:off x="3959341" y="4423683"/>
            <a:ext cx="4151670" cy="464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6" name="CuadroTexto 1025">
            <a:extLst>
              <a:ext uri="{FF2B5EF4-FFF2-40B4-BE49-F238E27FC236}">
                <a16:creationId xmlns:a16="http://schemas.microsoft.com/office/drawing/2014/main" id="{516F3F54-995E-AD57-11B0-18AA05DE2678}"/>
              </a:ext>
            </a:extLst>
          </p:cNvPr>
          <p:cNvSpPr txBox="1"/>
          <p:nvPr/>
        </p:nvSpPr>
        <p:spPr>
          <a:xfrm rot="359228">
            <a:off x="5220687" y="4339782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Petició</a:t>
            </a:r>
          </a:p>
        </p:txBody>
      </p:sp>
      <p:sp>
        <p:nvSpPr>
          <p:cNvPr id="1027" name="CuadroTexto 1026">
            <a:extLst>
              <a:ext uri="{FF2B5EF4-FFF2-40B4-BE49-F238E27FC236}">
                <a16:creationId xmlns:a16="http://schemas.microsoft.com/office/drawing/2014/main" id="{EDBD525F-5087-6269-F60E-E93E34F82164}"/>
              </a:ext>
            </a:extLst>
          </p:cNvPr>
          <p:cNvSpPr txBox="1"/>
          <p:nvPr/>
        </p:nvSpPr>
        <p:spPr>
          <a:xfrm rot="359228">
            <a:off x="9728862" y="5031105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Comprova </a:t>
            </a:r>
            <a:r>
              <a:rPr lang="ca-ES" dirty="0" err="1"/>
              <a:t>token</a:t>
            </a:r>
            <a:endParaRPr lang="ca-ES" dirty="0"/>
          </a:p>
        </p:txBody>
      </p:sp>
      <p:cxnSp>
        <p:nvCxnSpPr>
          <p:cNvPr id="1028" name="Conector recto de flecha 1027">
            <a:extLst>
              <a:ext uri="{FF2B5EF4-FFF2-40B4-BE49-F238E27FC236}">
                <a16:creationId xmlns:a16="http://schemas.microsoft.com/office/drawing/2014/main" id="{1C5989D1-DAEF-0968-78F9-F5EF19782826}"/>
              </a:ext>
            </a:extLst>
          </p:cNvPr>
          <p:cNvCxnSpPr>
            <a:cxnSpLocks/>
          </p:cNvCxnSpPr>
          <p:nvPr/>
        </p:nvCxnSpPr>
        <p:spPr>
          <a:xfrm flipH="1" flipV="1">
            <a:off x="3959341" y="4656015"/>
            <a:ext cx="4151670" cy="44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29" name="CuadroTexto 1028">
            <a:extLst>
              <a:ext uri="{FF2B5EF4-FFF2-40B4-BE49-F238E27FC236}">
                <a16:creationId xmlns:a16="http://schemas.microsoft.com/office/drawing/2014/main" id="{66DB545E-CA2D-1C4E-E1C8-5B398A817BE2}"/>
              </a:ext>
            </a:extLst>
          </p:cNvPr>
          <p:cNvSpPr txBox="1"/>
          <p:nvPr/>
        </p:nvSpPr>
        <p:spPr>
          <a:xfrm rot="359228">
            <a:off x="4988352" y="4859852"/>
            <a:ext cx="23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Retorna </a:t>
            </a:r>
            <a:r>
              <a:rPr lang="ca-ES" dirty="0" err="1"/>
              <a:t>info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3973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641384B-EBBC-EC6F-84CF-589CB4EBF3C0}"/>
              </a:ext>
            </a:extLst>
          </p:cNvPr>
          <p:cNvSpPr/>
          <p:nvPr/>
        </p:nvSpPr>
        <p:spPr>
          <a:xfrm>
            <a:off x="-237559" y="410805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02BFBE-9DB9-0F98-0989-AB5BD1A5389C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Execució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Docker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32772CA-7D8F-EFDB-9030-CD4C84E97E8E}"/>
              </a:ext>
            </a:extLst>
          </p:cNvPr>
          <p:cNvSpPr/>
          <p:nvPr/>
        </p:nvSpPr>
        <p:spPr>
          <a:xfrm>
            <a:off x="3870458" y="2233446"/>
            <a:ext cx="1069258" cy="1010264"/>
          </a:xfrm>
          <a:prstGeom prst="rect">
            <a:avLst/>
          </a:prstGeom>
          <a:solidFill>
            <a:srgbClr val="1C63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mariadb</a:t>
            </a:r>
            <a:endParaRPr lang="ca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E765B50-7DBD-7009-7F96-3BD519793CFC}"/>
              </a:ext>
            </a:extLst>
          </p:cNvPr>
          <p:cNvSpPr/>
          <p:nvPr/>
        </p:nvSpPr>
        <p:spPr>
          <a:xfrm>
            <a:off x="5142405" y="2236805"/>
            <a:ext cx="1069258" cy="1010264"/>
          </a:xfrm>
          <a:prstGeom prst="rect">
            <a:avLst/>
          </a:prstGeom>
          <a:solidFill>
            <a:srgbClr val="1C63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backend</a:t>
            </a:r>
            <a:endParaRPr lang="ca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8F64A51-0598-E918-C74D-274DCC553EC4}"/>
              </a:ext>
            </a:extLst>
          </p:cNvPr>
          <p:cNvSpPr/>
          <p:nvPr/>
        </p:nvSpPr>
        <p:spPr>
          <a:xfrm>
            <a:off x="6414352" y="2236805"/>
            <a:ext cx="1069258" cy="1010264"/>
          </a:xfrm>
          <a:prstGeom prst="rect">
            <a:avLst/>
          </a:prstGeom>
          <a:solidFill>
            <a:srgbClr val="1C63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frontend</a:t>
            </a:r>
            <a:endParaRPr lang="ca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E7BB6DF5-3091-EB33-0FBF-B0D36F8450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70458" y="1254335"/>
            <a:ext cx="5335987" cy="42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3C6052E-1978-BF8A-D4CC-E1A21D3E9ECA}"/>
              </a:ext>
            </a:extLst>
          </p:cNvPr>
          <p:cNvSpPr/>
          <p:nvPr/>
        </p:nvSpPr>
        <p:spPr>
          <a:xfrm>
            <a:off x="-237559" y="4797711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544F3BB-5FBC-0477-CAB5-4E31FA418F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7760" y="1292241"/>
            <a:ext cx="2424289" cy="46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8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19A5C35-3AFD-E91E-E8C6-411F564D563B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1070512"/>
              <a:ext cx="5204564" cy="518013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Correcció de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bugs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Aplicació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multiidioma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Millores al registre.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Autenticació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OAuth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Patró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Redux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Transformar a PWA.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Nova funcionalitat de tests.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Testing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de funcionalitat.</a:t>
              </a: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Futur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9FDEB01F-3322-1D69-AA01-3F79D3CF10C7}"/>
              </a:ext>
            </a:extLst>
          </p:cNvPr>
          <p:cNvSpPr/>
          <p:nvPr/>
        </p:nvSpPr>
        <p:spPr>
          <a:xfrm>
            <a:off x="-237559" y="5506396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3" name="Forma libre 22">
            <a:extLst>
              <a:ext uri="{FF2B5EF4-FFF2-40B4-BE49-F238E27FC236}">
                <a16:creationId xmlns:a16="http://schemas.microsoft.com/office/drawing/2014/main" id="{E0CEA52D-9BFD-63DC-FB5E-579304BD981E}"/>
              </a:ext>
            </a:extLst>
          </p:cNvPr>
          <p:cNvSpPr/>
          <p:nvPr/>
        </p:nvSpPr>
        <p:spPr>
          <a:xfrm>
            <a:off x="7668706" y="2191122"/>
            <a:ext cx="3276880" cy="1886864"/>
          </a:xfrm>
          <a:custGeom>
            <a:avLst/>
            <a:gdLst>
              <a:gd name="connsiteX0" fmla="*/ 1626959 w 3276880"/>
              <a:gd name="connsiteY0" fmla="*/ 782930 h 1886864"/>
              <a:gd name="connsiteX1" fmla="*/ 1514649 w 3276880"/>
              <a:gd name="connsiteY1" fmla="*/ 723398 h 1886864"/>
              <a:gd name="connsiteX2" fmla="*/ 1643688 w 3276880"/>
              <a:gd name="connsiteY2" fmla="*/ 479941 h 1886864"/>
              <a:gd name="connsiteX3" fmla="*/ 738185 w 3276880"/>
              <a:gd name="connsiteY3" fmla="*/ 0 h 1886864"/>
              <a:gd name="connsiteX4" fmla="*/ 465519 w 3276880"/>
              <a:gd name="connsiteY4" fmla="*/ 514424 h 1886864"/>
              <a:gd name="connsiteX5" fmla="*/ 597635 w 3276880"/>
              <a:gd name="connsiteY5" fmla="*/ 584449 h 1886864"/>
              <a:gd name="connsiteX6" fmla="*/ 603263 w 3276880"/>
              <a:gd name="connsiteY6" fmla="*/ 587435 h 1886864"/>
              <a:gd name="connsiteX7" fmla="*/ 1371023 w 3276880"/>
              <a:gd name="connsiteY7" fmla="*/ 994365 h 1886864"/>
              <a:gd name="connsiteX8" fmla="*/ 1505911 w 3276880"/>
              <a:gd name="connsiteY8" fmla="*/ 739865 h 1886864"/>
              <a:gd name="connsiteX9" fmla="*/ 1485778 w 3276880"/>
              <a:gd name="connsiteY9" fmla="*/ 777851 h 1886864"/>
              <a:gd name="connsiteX10" fmla="*/ 1601050 w 3276880"/>
              <a:gd name="connsiteY10" fmla="*/ 838949 h 1886864"/>
              <a:gd name="connsiteX11" fmla="*/ 1619272 w 3276880"/>
              <a:gd name="connsiteY11" fmla="*/ 796475 h 1886864"/>
              <a:gd name="connsiteX12" fmla="*/ 1626959 w 3276880"/>
              <a:gd name="connsiteY12" fmla="*/ 782930 h 1886864"/>
              <a:gd name="connsiteX13" fmla="*/ 1531337 w 3276880"/>
              <a:gd name="connsiteY13" fmla="*/ 628908 h 1886864"/>
              <a:gd name="connsiteX14" fmla="*/ 1410831 w 3276880"/>
              <a:gd name="connsiteY14" fmla="*/ 565037 h 1886864"/>
              <a:gd name="connsiteX15" fmla="*/ 1440153 w 3276880"/>
              <a:gd name="connsiteY15" fmla="*/ 509707 h 1886864"/>
              <a:gd name="connsiteX16" fmla="*/ 1560659 w 3276880"/>
              <a:gd name="connsiteY16" fmla="*/ 573578 h 1886864"/>
              <a:gd name="connsiteX17" fmla="*/ 1531337 w 3276880"/>
              <a:gd name="connsiteY17" fmla="*/ 628908 h 1886864"/>
              <a:gd name="connsiteX18" fmla="*/ 695111 w 3276880"/>
              <a:gd name="connsiteY18" fmla="*/ 498467 h 1886864"/>
              <a:gd name="connsiteX19" fmla="*/ 724442 w 3276880"/>
              <a:gd name="connsiteY19" fmla="*/ 443136 h 1886864"/>
              <a:gd name="connsiteX20" fmla="*/ 844957 w 3276880"/>
              <a:gd name="connsiteY20" fmla="*/ 507007 h 1886864"/>
              <a:gd name="connsiteX21" fmla="*/ 815626 w 3276880"/>
              <a:gd name="connsiteY21" fmla="*/ 562338 h 1886864"/>
              <a:gd name="connsiteX22" fmla="*/ 695111 w 3276880"/>
              <a:gd name="connsiteY22" fmla="*/ 498467 h 1886864"/>
              <a:gd name="connsiteX23" fmla="*/ 1147010 w 3276880"/>
              <a:gd name="connsiteY23" fmla="*/ 354332 h 1886864"/>
              <a:gd name="connsiteX24" fmla="*/ 1267524 w 3276880"/>
              <a:gd name="connsiteY24" fmla="*/ 418203 h 1886864"/>
              <a:gd name="connsiteX25" fmla="*/ 1238202 w 3276880"/>
              <a:gd name="connsiteY25" fmla="*/ 473533 h 1886864"/>
              <a:gd name="connsiteX26" fmla="*/ 1117687 w 3276880"/>
              <a:gd name="connsiteY26" fmla="*/ 409662 h 1886864"/>
              <a:gd name="connsiteX27" fmla="*/ 1147010 w 3276880"/>
              <a:gd name="connsiteY27" fmla="*/ 354332 h 1886864"/>
              <a:gd name="connsiteX28" fmla="*/ 914153 w 3276880"/>
              <a:gd name="connsiteY28" fmla="*/ 439436 h 1886864"/>
              <a:gd name="connsiteX29" fmla="*/ 1034659 w 3276880"/>
              <a:gd name="connsiteY29" fmla="*/ 503307 h 1886864"/>
              <a:gd name="connsiteX30" fmla="*/ 1005336 w 3276880"/>
              <a:gd name="connsiteY30" fmla="*/ 558638 h 1886864"/>
              <a:gd name="connsiteX31" fmla="*/ 884830 w 3276880"/>
              <a:gd name="connsiteY31" fmla="*/ 494766 h 1886864"/>
              <a:gd name="connsiteX32" fmla="*/ 914153 w 3276880"/>
              <a:gd name="connsiteY32" fmla="*/ 439436 h 1886864"/>
              <a:gd name="connsiteX33" fmla="*/ 1000184 w 3276880"/>
              <a:gd name="connsiteY33" fmla="*/ 380775 h 1886864"/>
              <a:gd name="connsiteX34" fmla="*/ 1077797 w 3276880"/>
              <a:gd name="connsiteY34" fmla="*/ 421911 h 1886864"/>
              <a:gd name="connsiteX35" fmla="*/ 1048467 w 3276880"/>
              <a:gd name="connsiteY35" fmla="*/ 477242 h 1886864"/>
              <a:gd name="connsiteX36" fmla="*/ 927961 w 3276880"/>
              <a:gd name="connsiteY36" fmla="*/ 413371 h 1886864"/>
              <a:gd name="connsiteX37" fmla="*/ 957291 w 3276880"/>
              <a:gd name="connsiteY37" fmla="*/ 358040 h 1886864"/>
              <a:gd name="connsiteX38" fmla="*/ 992923 w 3276880"/>
              <a:gd name="connsiteY38" fmla="*/ 376927 h 1886864"/>
              <a:gd name="connsiteX39" fmla="*/ 1000184 w 3276880"/>
              <a:gd name="connsiteY39" fmla="*/ 380775 h 1886864"/>
              <a:gd name="connsiteX40" fmla="*/ 1060724 w 3276880"/>
              <a:gd name="connsiteY40" fmla="*/ 517123 h 1886864"/>
              <a:gd name="connsiteX41" fmla="*/ 1181239 w 3276880"/>
              <a:gd name="connsiteY41" fmla="*/ 580995 h 1886864"/>
              <a:gd name="connsiteX42" fmla="*/ 1151916 w 3276880"/>
              <a:gd name="connsiteY42" fmla="*/ 636325 h 1886864"/>
              <a:gd name="connsiteX43" fmla="*/ 1031402 w 3276880"/>
              <a:gd name="connsiteY43" fmla="*/ 572454 h 1886864"/>
              <a:gd name="connsiteX44" fmla="*/ 1060724 w 3276880"/>
              <a:gd name="connsiteY44" fmla="*/ 517123 h 1886864"/>
              <a:gd name="connsiteX45" fmla="*/ 1074540 w 3276880"/>
              <a:gd name="connsiteY45" fmla="*/ 491058 h 1886864"/>
              <a:gd name="connsiteX46" fmla="*/ 1103871 w 3276880"/>
              <a:gd name="connsiteY46" fmla="*/ 435728 h 1886864"/>
              <a:gd name="connsiteX47" fmla="*/ 1224386 w 3276880"/>
              <a:gd name="connsiteY47" fmla="*/ 499599 h 1886864"/>
              <a:gd name="connsiteX48" fmla="*/ 1195055 w 3276880"/>
              <a:gd name="connsiteY48" fmla="*/ 554929 h 1886864"/>
              <a:gd name="connsiteX49" fmla="*/ 1074540 w 3276880"/>
              <a:gd name="connsiteY49" fmla="*/ 491058 h 1886864"/>
              <a:gd name="connsiteX50" fmla="*/ 1091622 w 3276880"/>
              <a:gd name="connsiteY50" fmla="*/ 395846 h 1886864"/>
              <a:gd name="connsiteX51" fmla="*/ 971116 w 3276880"/>
              <a:gd name="connsiteY51" fmla="*/ 331975 h 1886864"/>
              <a:gd name="connsiteX52" fmla="*/ 1000438 w 3276880"/>
              <a:gd name="connsiteY52" fmla="*/ 276644 h 1886864"/>
              <a:gd name="connsiteX53" fmla="*/ 1120944 w 3276880"/>
              <a:gd name="connsiteY53" fmla="*/ 340515 h 1886864"/>
              <a:gd name="connsiteX54" fmla="*/ 1091622 w 3276880"/>
              <a:gd name="connsiteY54" fmla="*/ 395846 h 1886864"/>
              <a:gd name="connsiteX55" fmla="*/ 945050 w 3276880"/>
              <a:gd name="connsiteY55" fmla="*/ 318159 h 1886864"/>
              <a:gd name="connsiteX56" fmla="*/ 824536 w 3276880"/>
              <a:gd name="connsiteY56" fmla="*/ 254287 h 1886864"/>
              <a:gd name="connsiteX57" fmla="*/ 853858 w 3276880"/>
              <a:gd name="connsiteY57" fmla="*/ 198957 h 1886864"/>
              <a:gd name="connsiteX58" fmla="*/ 974373 w 3276880"/>
              <a:gd name="connsiteY58" fmla="*/ 262828 h 1886864"/>
              <a:gd name="connsiteX59" fmla="*/ 945050 w 3276880"/>
              <a:gd name="connsiteY59" fmla="*/ 318159 h 1886864"/>
              <a:gd name="connsiteX60" fmla="*/ 931234 w 3276880"/>
              <a:gd name="connsiteY60" fmla="*/ 344224 h 1886864"/>
              <a:gd name="connsiteX61" fmla="*/ 901903 w 3276880"/>
              <a:gd name="connsiteY61" fmla="*/ 399554 h 1886864"/>
              <a:gd name="connsiteX62" fmla="*/ 781389 w 3276880"/>
              <a:gd name="connsiteY62" fmla="*/ 335683 h 1886864"/>
              <a:gd name="connsiteX63" fmla="*/ 810720 w 3276880"/>
              <a:gd name="connsiteY63" fmla="*/ 280353 h 1886864"/>
              <a:gd name="connsiteX64" fmla="*/ 931234 w 3276880"/>
              <a:gd name="connsiteY64" fmla="*/ 344224 h 1886864"/>
              <a:gd name="connsiteX65" fmla="*/ 888095 w 3276880"/>
              <a:gd name="connsiteY65" fmla="*/ 425620 h 1886864"/>
              <a:gd name="connsiteX66" fmla="*/ 858773 w 3276880"/>
              <a:gd name="connsiteY66" fmla="*/ 480950 h 1886864"/>
              <a:gd name="connsiteX67" fmla="*/ 738258 w 3276880"/>
              <a:gd name="connsiteY67" fmla="*/ 417079 h 1886864"/>
              <a:gd name="connsiteX68" fmla="*/ 767581 w 3276880"/>
              <a:gd name="connsiteY68" fmla="*/ 361749 h 1886864"/>
              <a:gd name="connsiteX69" fmla="*/ 888095 w 3276880"/>
              <a:gd name="connsiteY69" fmla="*/ 425620 h 1886864"/>
              <a:gd name="connsiteX70" fmla="*/ 871014 w 3276880"/>
              <a:gd name="connsiteY70" fmla="*/ 520824 h 1886864"/>
              <a:gd name="connsiteX71" fmla="*/ 991520 w 3276880"/>
              <a:gd name="connsiteY71" fmla="*/ 584695 h 1886864"/>
              <a:gd name="connsiteX72" fmla="*/ 962189 w 3276880"/>
              <a:gd name="connsiteY72" fmla="*/ 640025 h 1886864"/>
              <a:gd name="connsiteX73" fmla="*/ 841683 w 3276880"/>
              <a:gd name="connsiteY73" fmla="*/ 576154 h 1886864"/>
              <a:gd name="connsiteX74" fmla="*/ 871014 w 3276880"/>
              <a:gd name="connsiteY74" fmla="*/ 520824 h 1886864"/>
              <a:gd name="connsiteX75" fmla="*/ 1017585 w 3276880"/>
              <a:gd name="connsiteY75" fmla="*/ 598511 h 1886864"/>
              <a:gd name="connsiteX76" fmla="*/ 1138100 w 3276880"/>
              <a:gd name="connsiteY76" fmla="*/ 662382 h 1886864"/>
              <a:gd name="connsiteX77" fmla="*/ 1108769 w 3276880"/>
              <a:gd name="connsiteY77" fmla="*/ 717713 h 1886864"/>
              <a:gd name="connsiteX78" fmla="*/ 988255 w 3276880"/>
              <a:gd name="connsiteY78" fmla="*/ 653842 h 1886864"/>
              <a:gd name="connsiteX79" fmla="*/ 1017585 w 3276880"/>
              <a:gd name="connsiteY79" fmla="*/ 598511 h 1886864"/>
              <a:gd name="connsiteX80" fmla="*/ 1164165 w 3276880"/>
              <a:gd name="connsiteY80" fmla="*/ 676207 h 1886864"/>
              <a:gd name="connsiteX81" fmla="*/ 1284671 w 3276880"/>
              <a:gd name="connsiteY81" fmla="*/ 740078 h 1886864"/>
              <a:gd name="connsiteX82" fmla="*/ 1255341 w 3276880"/>
              <a:gd name="connsiteY82" fmla="*/ 795409 h 1886864"/>
              <a:gd name="connsiteX83" fmla="*/ 1134834 w 3276880"/>
              <a:gd name="connsiteY83" fmla="*/ 731537 h 1886864"/>
              <a:gd name="connsiteX84" fmla="*/ 1164165 w 3276880"/>
              <a:gd name="connsiteY84" fmla="*/ 676207 h 1886864"/>
              <a:gd name="connsiteX85" fmla="*/ 1177981 w 3276880"/>
              <a:gd name="connsiteY85" fmla="*/ 650141 h 1886864"/>
              <a:gd name="connsiteX86" fmla="*/ 1207304 w 3276880"/>
              <a:gd name="connsiteY86" fmla="*/ 594811 h 1886864"/>
              <a:gd name="connsiteX87" fmla="*/ 1327810 w 3276880"/>
              <a:gd name="connsiteY87" fmla="*/ 658682 h 1886864"/>
              <a:gd name="connsiteX88" fmla="*/ 1298488 w 3276880"/>
              <a:gd name="connsiteY88" fmla="*/ 714013 h 1886864"/>
              <a:gd name="connsiteX89" fmla="*/ 1177981 w 3276880"/>
              <a:gd name="connsiteY89" fmla="*/ 650141 h 1886864"/>
              <a:gd name="connsiteX90" fmla="*/ 1221120 w 3276880"/>
              <a:gd name="connsiteY90" fmla="*/ 568746 h 1886864"/>
              <a:gd name="connsiteX91" fmla="*/ 1250451 w 3276880"/>
              <a:gd name="connsiteY91" fmla="*/ 513415 h 1886864"/>
              <a:gd name="connsiteX92" fmla="*/ 1370957 w 3276880"/>
              <a:gd name="connsiteY92" fmla="*/ 577286 h 1886864"/>
              <a:gd name="connsiteX93" fmla="*/ 1341627 w 3276880"/>
              <a:gd name="connsiteY93" fmla="*/ 632617 h 1886864"/>
              <a:gd name="connsiteX94" fmla="*/ 1221120 w 3276880"/>
              <a:gd name="connsiteY94" fmla="*/ 568746 h 1886864"/>
              <a:gd name="connsiteX95" fmla="*/ 1264259 w 3276880"/>
              <a:gd name="connsiteY95" fmla="*/ 487350 h 1886864"/>
              <a:gd name="connsiteX96" fmla="*/ 1293582 w 3276880"/>
              <a:gd name="connsiteY96" fmla="*/ 432019 h 1886864"/>
              <a:gd name="connsiteX97" fmla="*/ 1414088 w 3276880"/>
              <a:gd name="connsiteY97" fmla="*/ 495890 h 1886864"/>
              <a:gd name="connsiteX98" fmla="*/ 1384765 w 3276880"/>
              <a:gd name="connsiteY98" fmla="*/ 551221 h 1886864"/>
              <a:gd name="connsiteX99" fmla="*/ 1264259 w 3276880"/>
              <a:gd name="connsiteY99" fmla="*/ 487350 h 1886864"/>
              <a:gd name="connsiteX100" fmla="*/ 1603806 w 3276880"/>
              <a:gd name="connsiteY100" fmla="*/ 492182 h 1886864"/>
              <a:gd name="connsiteX101" fmla="*/ 1574476 w 3276880"/>
              <a:gd name="connsiteY101" fmla="*/ 547513 h 1886864"/>
              <a:gd name="connsiteX102" fmla="*/ 1453969 w 3276880"/>
              <a:gd name="connsiteY102" fmla="*/ 483641 h 1886864"/>
              <a:gd name="connsiteX103" fmla="*/ 1483300 w 3276880"/>
              <a:gd name="connsiteY103" fmla="*/ 428311 h 1886864"/>
              <a:gd name="connsiteX104" fmla="*/ 1603806 w 3276880"/>
              <a:gd name="connsiteY104" fmla="*/ 492182 h 1886864"/>
              <a:gd name="connsiteX105" fmla="*/ 1457235 w 3276880"/>
              <a:gd name="connsiteY105" fmla="*/ 414503 h 1886864"/>
              <a:gd name="connsiteX106" fmla="*/ 1427904 w 3276880"/>
              <a:gd name="connsiteY106" fmla="*/ 469833 h 1886864"/>
              <a:gd name="connsiteX107" fmla="*/ 1307398 w 3276880"/>
              <a:gd name="connsiteY107" fmla="*/ 405962 h 1886864"/>
              <a:gd name="connsiteX108" fmla="*/ 1336728 w 3276880"/>
              <a:gd name="connsiteY108" fmla="*/ 350631 h 1886864"/>
              <a:gd name="connsiteX109" fmla="*/ 1457235 w 3276880"/>
              <a:gd name="connsiteY109" fmla="*/ 414503 h 1886864"/>
              <a:gd name="connsiteX110" fmla="*/ 1293557 w 3276880"/>
              <a:gd name="connsiteY110" fmla="*/ 327749 h 1886864"/>
              <a:gd name="connsiteX111" fmla="*/ 1306003 w 3276880"/>
              <a:gd name="connsiteY111" fmla="*/ 334346 h 1886864"/>
              <a:gd name="connsiteX112" fmla="*/ 1310663 w 3276880"/>
              <a:gd name="connsiteY112" fmla="*/ 336815 h 1886864"/>
              <a:gd name="connsiteX113" fmla="*/ 1281332 w 3276880"/>
              <a:gd name="connsiteY113" fmla="*/ 392146 h 1886864"/>
              <a:gd name="connsiteX114" fmla="*/ 1160818 w 3276880"/>
              <a:gd name="connsiteY114" fmla="*/ 328275 h 1886864"/>
              <a:gd name="connsiteX115" fmla="*/ 1190149 w 3276880"/>
              <a:gd name="connsiteY115" fmla="*/ 272944 h 1886864"/>
              <a:gd name="connsiteX116" fmla="*/ 1293557 w 3276880"/>
              <a:gd name="connsiteY116" fmla="*/ 327749 h 1886864"/>
              <a:gd name="connsiteX117" fmla="*/ 1164083 w 3276880"/>
              <a:gd name="connsiteY117" fmla="*/ 259120 h 1886864"/>
              <a:gd name="connsiteX118" fmla="*/ 1134753 w 3276880"/>
              <a:gd name="connsiteY118" fmla="*/ 314450 h 1886864"/>
              <a:gd name="connsiteX119" fmla="*/ 1014246 w 3276880"/>
              <a:gd name="connsiteY119" fmla="*/ 250579 h 1886864"/>
              <a:gd name="connsiteX120" fmla="*/ 1043577 w 3276880"/>
              <a:gd name="connsiteY120" fmla="*/ 195248 h 1886864"/>
              <a:gd name="connsiteX121" fmla="*/ 1164083 w 3276880"/>
              <a:gd name="connsiteY121" fmla="*/ 259120 h 1886864"/>
              <a:gd name="connsiteX122" fmla="*/ 1017520 w 3276880"/>
              <a:gd name="connsiteY122" fmla="*/ 181432 h 1886864"/>
              <a:gd name="connsiteX123" fmla="*/ 988189 w 3276880"/>
              <a:gd name="connsiteY123" fmla="*/ 236763 h 1886864"/>
              <a:gd name="connsiteX124" fmla="*/ 867675 w 3276880"/>
              <a:gd name="connsiteY124" fmla="*/ 172891 h 1886864"/>
              <a:gd name="connsiteX125" fmla="*/ 897005 w 3276880"/>
              <a:gd name="connsiteY125" fmla="*/ 117561 h 1886864"/>
              <a:gd name="connsiteX126" fmla="*/ 1017520 w 3276880"/>
              <a:gd name="connsiteY126" fmla="*/ 181432 h 1886864"/>
              <a:gd name="connsiteX127" fmla="*/ 750425 w 3276880"/>
              <a:gd name="connsiteY127" fmla="*/ 39873 h 1886864"/>
              <a:gd name="connsiteX128" fmla="*/ 870940 w 3276880"/>
              <a:gd name="connsiteY128" fmla="*/ 103745 h 1886864"/>
              <a:gd name="connsiteX129" fmla="*/ 841609 w 3276880"/>
              <a:gd name="connsiteY129" fmla="*/ 159075 h 1886864"/>
              <a:gd name="connsiteX130" fmla="*/ 721095 w 3276880"/>
              <a:gd name="connsiteY130" fmla="*/ 95204 h 1886864"/>
              <a:gd name="connsiteX131" fmla="*/ 750425 w 3276880"/>
              <a:gd name="connsiteY131" fmla="*/ 39873 h 1886864"/>
              <a:gd name="connsiteX132" fmla="*/ 707287 w 3276880"/>
              <a:gd name="connsiteY132" fmla="*/ 121269 h 1886864"/>
              <a:gd name="connsiteX133" fmla="*/ 827801 w 3276880"/>
              <a:gd name="connsiteY133" fmla="*/ 185141 h 1886864"/>
              <a:gd name="connsiteX134" fmla="*/ 798479 w 3276880"/>
              <a:gd name="connsiteY134" fmla="*/ 240471 h 1886864"/>
              <a:gd name="connsiteX135" fmla="*/ 677964 w 3276880"/>
              <a:gd name="connsiteY135" fmla="*/ 176600 h 1886864"/>
              <a:gd name="connsiteX136" fmla="*/ 707287 w 3276880"/>
              <a:gd name="connsiteY136" fmla="*/ 121269 h 1886864"/>
              <a:gd name="connsiteX137" fmla="*/ 664148 w 3276880"/>
              <a:gd name="connsiteY137" fmla="*/ 202657 h 1886864"/>
              <a:gd name="connsiteX138" fmla="*/ 784662 w 3276880"/>
              <a:gd name="connsiteY138" fmla="*/ 266528 h 1886864"/>
              <a:gd name="connsiteX139" fmla="*/ 755332 w 3276880"/>
              <a:gd name="connsiteY139" fmla="*/ 321859 h 1886864"/>
              <a:gd name="connsiteX140" fmla="*/ 634817 w 3276880"/>
              <a:gd name="connsiteY140" fmla="*/ 257987 h 1886864"/>
              <a:gd name="connsiteX141" fmla="*/ 664148 w 3276880"/>
              <a:gd name="connsiteY141" fmla="*/ 202657 h 1886864"/>
              <a:gd name="connsiteX142" fmla="*/ 621009 w 3276880"/>
              <a:gd name="connsiteY142" fmla="*/ 284061 h 1886864"/>
              <a:gd name="connsiteX143" fmla="*/ 741524 w 3276880"/>
              <a:gd name="connsiteY143" fmla="*/ 347932 h 1886864"/>
              <a:gd name="connsiteX144" fmla="*/ 712201 w 3276880"/>
              <a:gd name="connsiteY144" fmla="*/ 403263 h 1886864"/>
              <a:gd name="connsiteX145" fmla="*/ 591687 w 3276880"/>
              <a:gd name="connsiteY145" fmla="*/ 339391 h 1886864"/>
              <a:gd name="connsiteX146" fmla="*/ 621009 w 3276880"/>
              <a:gd name="connsiteY146" fmla="*/ 284061 h 1886864"/>
              <a:gd name="connsiteX147" fmla="*/ 577862 w 3276880"/>
              <a:gd name="connsiteY147" fmla="*/ 365449 h 1886864"/>
              <a:gd name="connsiteX148" fmla="*/ 698377 w 3276880"/>
              <a:gd name="connsiteY148" fmla="*/ 429320 h 1886864"/>
              <a:gd name="connsiteX149" fmla="*/ 669046 w 3276880"/>
              <a:gd name="connsiteY149" fmla="*/ 484650 h 1886864"/>
              <a:gd name="connsiteX150" fmla="*/ 548532 w 3276880"/>
              <a:gd name="connsiteY150" fmla="*/ 420779 h 1886864"/>
              <a:gd name="connsiteX151" fmla="*/ 577862 w 3276880"/>
              <a:gd name="connsiteY151" fmla="*/ 365449 h 1886864"/>
              <a:gd name="connsiteX152" fmla="*/ 534724 w 3276880"/>
              <a:gd name="connsiteY152" fmla="*/ 446845 h 1886864"/>
              <a:gd name="connsiteX153" fmla="*/ 655238 w 3276880"/>
              <a:gd name="connsiteY153" fmla="*/ 510716 h 1886864"/>
              <a:gd name="connsiteX154" fmla="*/ 627630 w 3276880"/>
              <a:gd name="connsiteY154" fmla="*/ 562806 h 1886864"/>
              <a:gd name="connsiteX155" fmla="*/ 625916 w 3276880"/>
              <a:gd name="connsiteY155" fmla="*/ 566046 h 1886864"/>
              <a:gd name="connsiteX156" fmla="*/ 621854 w 3276880"/>
              <a:gd name="connsiteY156" fmla="*/ 563889 h 1886864"/>
              <a:gd name="connsiteX157" fmla="*/ 505409 w 3276880"/>
              <a:gd name="connsiteY157" fmla="*/ 502167 h 1886864"/>
              <a:gd name="connsiteX158" fmla="*/ 534724 w 3276880"/>
              <a:gd name="connsiteY158" fmla="*/ 446845 h 1886864"/>
              <a:gd name="connsiteX159" fmla="*/ 651973 w 3276880"/>
              <a:gd name="connsiteY159" fmla="*/ 579862 h 1886864"/>
              <a:gd name="connsiteX160" fmla="*/ 675675 w 3276880"/>
              <a:gd name="connsiteY160" fmla="*/ 535140 h 1886864"/>
              <a:gd name="connsiteX161" fmla="*/ 681295 w 3276880"/>
              <a:gd name="connsiteY161" fmla="*/ 524532 h 1886864"/>
              <a:gd name="connsiteX162" fmla="*/ 687104 w 3276880"/>
              <a:gd name="connsiteY162" fmla="*/ 527609 h 1886864"/>
              <a:gd name="connsiteX163" fmla="*/ 801810 w 3276880"/>
              <a:gd name="connsiteY163" fmla="*/ 588403 h 1886864"/>
              <a:gd name="connsiteX164" fmla="*/ 772487 w 3276880"/>
              <a:gd name="connsiteY164" fmla="*/ 643734 h 1886864"/>
              <a:gd name="connsiteX165" fmla="*/ 651973 w 3276880"/>
              <a:gd name="connsiteY165" fmla="*/ 579862 h 1886864"/>
              <a:gd name="connsiteX166" fmla="*/ 798544 w 3276880"/>
              <a:gd name="connsiteY166" fmla="*/ 657550 h 1886864"/>
              <a:gd name="connsiteX167" fmla="*/ 827867 w 3276880"/>
              <a:gd name="connsiteY167" fmla="*/ 602220 h 1886864"/>
              <a:gd name="connsiteX168" fmla="*/ 948373 w 3276880"/>
              <a:gd name="connsiteY168" fmla="*/ 666091 h 1886864"/>
              <a:gd name="connsiteX169" fmla="*/ 919051 w 3276880"/>
              <a:gd name="connsiteY169" fmla="*/ 721421 h 1886864"/>
              <a:gd name="connsiteX170" fmla="*/ 798544 w 3276880"/>
              <a:gd name="connsiteY170" fmla="*/ 657550 h 1886864"/>
              <a:gd name="connsiteX171" fmla="*/ 945116 w 3276880"/>
              <a:gd name="connsiteY171" fmla="*/ 735237 h 1886864"/>
              <a:gd name="connsiteX172" fmla="*/ 974438 w 3276880"/>
              <a:gd name="connsiteY172" fmla="*/ 679907 h 1886864"/>
              <a:gd name="connsiteX173" fmla="*/ 1094953 w 3276880"/>
              <a:gd name="connsiteY173" fmla="*/ 743778 h 1886864"/>
              <a:gd name="connsiteX174" fmla="*/ 1065630 w 3276880"/>
              <a:gd name="connsiteY174" fmla="*/ 799109 h 1886864"/>
              <a:gd name="connsiteX175" fmla="*/ 945116 w 3276880"/>
              <a:gd name="connsiteY175" fmla="*/ 735237 h 1886864"/>
              <a:gd name="connsiteX176" fmla="*/ 1091696 w 3276880"/>
              <a:gd name="connsiteY176" fmla="*/ 812925 h 1886864"/>
              <a:gd name="connsiteX177" fmla="*/ 1121018 w 3276880"/>
              <a:gd name="connsiteY177" fmla="*/ 757595 h 1886864"/>
              <a:gd name="connsiteX178" fmla="*/ 1241525 w 3276880"/>
              <a:gd name="connsiteY178" fmla="*/ 821466 h 1886864"/>
              <a:gd name="connsiteX179" fmla="*/ 1212202 w 3276880"/>
              <a:gd name="connsiteY179" fmla="*/ 876796 h 1886864"/>
              <a:gd name="connsiteX180" fmla="*/ 1091696 w 3276880"/>
              <a:gd name="connsiteY180" fmla="*/ 812925 h 1886864"/>
              <a:gd name="connsiteX181" fmla="*/ 1358774 w 3276880"/>
              <a:gd name="connsiteY181" fmla="*/ 954484 h 1886864"/>
              <a:gd name="connsiteX182" fmla="*/ 1238268 w 3276880"/>
              <a:gd name="connsiteY182" fmla="*/ 890612 h 1886864"/>
              <a:gd name="connsiteX183" fmla="*/ 1267590 w 3276880"/>
              <a:gd name="connsiteY183" fmla="*/ 835282 h 1886864"/>
              <a:gd name="connsiteX184" fmla="*/ 1388096 w 3276880"/>
              <a:gd name="connsiteY184" fmla="*/ 899153 h 1886864"/>
              <a:gd name="connsiteX185" fmla="*/ 1358774 w 3276880"/>
              <a:gd name="connsiteY185" fmla="*/ 954484 h 1886864"/>
              <a:gd name="connsiteX186" fmla="*/ 1401912 w 3276880"/>
              <a:gd name="connsiteY186" fmla="*/ 873096 h 1886864"/>
              <a:gd name="connsiteX187" fmla="*/ 1281406 w 3276880"/>
              <a:gd name="connsiteY187" fmla="*/ 809225 h 1886864"/>
              <a:gd name="connsiteX188" fmla="*/ 1310737 w 3276880"/>
              <a:gd name="connsiteY188" fmla="*/ 753894 h 1886864"/>
              <a:gd name="connsiteX189" fmla="*/ 1431243 w 3276880"/>
              <a:gd name="connsiteY189" fmla="*/ 817766 h 1886864"/>
              <a:gd name="connsiteX190" fmla="*/ 1401912 w 3276880"/>
              <a:gd name="connsiteY190" fmla="*/ 873096 h 1886864"/>
              <a:gd name="connsiteX191" fmla="*/ 1445059 w 3276880"/>
              <a:gd name="connsiteY191" fmla="*/ 791700 h 1886864"/>
              <a:gd name="connsiteX192" fmla="*/ 1324553 w 3276880"/>
              <a:gd name="connsiteY192" fmla="*/ 727829 h 1886864"/>
              <a:gd name="connsiteX193" fmla="*/ 1353876 w 3276880"/>
              <a:gd name="connsiteY193" fmla="*/ 672498 h 1886864"/>
              <a:gd name="connsiteX194" fmla="*/ 1474382 w 3276880"/>
              <a:gd name="connsiteY194" fmla="*/ 736370 h 1886864"/>
              <a:gd name="connsiteX195" fmla="*/ 1445059 w 3276880"/>
              <a:gd name="connsiteY195" fmla="*/ 791700 h 1886864"/>
              <a:gd name="connsiteX196" fmla="*/ 1367692 w 3276880"/>
              <a:gd name="connsiteY196" fmla="*/ 646433 h 1886864"/>
              <a:gd name="connsiteX197" fmla="*/ 1397023 w 3276880"/>
              <a:gd name="connsiteY197" fmla="*/ 591102 h 1886864"/>
              <a:gd name="connsiteX198" fmla="*/ 1517529 w 3276880"/>
              <a:gd name="connsiteY198" fmla="*/ 654974 h 1886864"/>
              <a:gd name="connsiteX199" fmla="*/ 1488198 w 3276880"/>
              <a:gd name="connsiteY199" fmla="*/ 710304 h 1886864"/>
              <a:gd name="connsiteX200" fmla="*/ 1367692 w 3276880"/>
              <a:gd name="connsiteY200" fmla="*/ 646433 h 1886864"/>
              <a:gd name="connsiteX201" fmla="*/ 3276881 w 3276880"/>
              <a:gd name="connsiteY201" fmla="*/ 1372424 h 1886864"/>
              <a:gd name="connsiteX202" fmla="*/ 3073272 w 3276880"/>
              <a:gd name="connsiteY202" fmla="*/ 1264512 h 1886864"/>
              <a:gd name="connsiteX203" fmla="*/ 3067513 w 3276880"/>
              <a:gd name="connsiteY203" fmla="*/ 1261460 h 1886864"/>
              <a:gd name="connsiteX204" fmla="*/ 2371377 w 3276880"/>
              <a:gd name="connsiteY204" fmla="*/ 892491 h 1886864"/>
              <a:gd name="connsiteX205" fmla="*/ 2365593 w 3276880"/>
              <a:gd name="connsiteY205" fmla="*/ 903403 h 1886864"/>
              <a:gd name="connsiteX206" fmla="*/ 2361466 w 3276880"/>
              <a:gd name="connsiteY206" fmla="*/ 911189 h 1886864"/>
              <a:gd name="connsiteX207" fmla="*/ 2256614 w 3276880"/>
              <a:gd name="connsiteY207" fmla="*/ 1109014 h 1886864"/>
              <a:gd name="connsiteX208" fmla="*/ 2128576 w 3276880"/>
              <a:gd name="connsiteY208" fmla="*/ 1041155 h 1886864"/>
              <a:gd name="connsiteX209" fmla="*/ 2118961 w 3276880"/>
              <a:gd name="connsiteY209" fmla="*/ 1061346 h 1886864"/>
              <a:gd name="connsiteX210" fmla="*/ 2098105 w 3276880"/>
              <a:gd name="connsiteY210" fmla="*/ 1094754 h 1886864"/>
              <a:gd name="connsiteX211" fmla="*/ 2227751 w 3276880"/>
              <a:gd name="connsiteY211" fmla="*/ 1163466 h 1886864"/>
              <a:gd name="connsiteX212" fmla="*/ 2098712 w 3276880"/>
              <a:gd name="connsiteY212" fmla="*/ 1406924 h 1886864"/>
              <a:gd name="connsiteX213" fmla="*/ 2527885 w 3276880"/>
              <a:gd name="connsiteY213" fmla="*/ 1634399 h 1886864"/>
              <a:gd name="connsiteX214" fmla="*/ 2535178 w 3276880"/>
              <a:gd name="connsiteY214" fmla="*/ 1638263 h 1886864"/>
              <a:gd name="connsiteX215" fmla="*/ 3004216 w 3276880"/>
              <a:gd name="connsiteY215" fmla="*/ 1886865 h 1886864"/>
              <a:gd name="connsiteX216" fmla="*/ 3067381 w 3276880"/>
              <a:gd name="connsiteY216" fmla="*/ 1767688 h 1886864"/>
              <a:gd name="connsiteX217" fmla="*/ 3074634 w 3276880"/>
              <a:gd name="connsiteY217" fmla="*/ 1754011 h 1886864"/>
              <a:gd name="connsiteX218" fmla="*/ 3276881 w 3276880"/>
              <a:gd name="connsiteY218" fmla="*/ 1372424 h 1886864"/>
              <a:gd name="connsiteX219" fmla="*/ 3121399 w 3276880"/>
              <a:gd name="connsiteY219" fmla="*/ 1602787 h 1886864"/>
              <a:gd name="connsiteX220" fmla="*/ 3089369 w 3276880"/>
              <a:gd name="connsiteY220" fmla="*/ 1585812 h 1886864"/>
              <a:gd name="connsiteX221" fmla="*/ 3084340 w 3276880"/>
              <a:gd name="connsiteY221" fmla="*/ 1583146 h 1886864"/>
              <a:gd name="connsiteX222" fmla="*/ 3000885 w 3276880"/>
              <a:gd name="connsiteY222" fmla="*/ 1538916 h 1886864"/>
              <a:gd name="connsiteX223" fmla="*/ 3030207 w 3276880"/>
              <a:gd name="connsiteY223" fmla="*/ 1483586 h 1886864"/>
              <a:gd name="connsiteX224" fmla="*/ 3085792 w 3276880"/>
              <a:gd name="connsiteY224" fmla="*/ 1513047 h 1886864"/>
              <a:gd name="connsiteX225" fmla="*/ 3090895 w 3276880"/>
              <a:gd name="connsiteY225" fmla="*/ 1515747 h 1886864"/>
              <a:gd name="connsiteX226" fmla="*/ 3150722 w 3276880"/>
              <a:gd name="connsiteY226" fmla="*/ 1547457 h 1886864"/>
              <a:gd name="connsiteX227" fmla="*/ 3121399 w 3276880"/>
              <a:gd name="connsiteY227" fmla="*/ 1602787 h 1886864"/>
              <a:gd name="connsiteX228" fmla="*/ 2474884 w 3276880"/>
              <a:gd name="connsiteY228" fmla="*/ 1468637 h 1886864"/>
              <a:gd name="connsiteX229" fmla="*/ 2504207 w 3276880"/>
              <a:gd name="connsiteY229" fmla="*/ 1413307 h 1886864"/>
              <a:gd name="connsiteX230" fmla="*/ 2624721 w 3276880"/>
              <a:gd name="connsiteY230" fmla="*/ 1477178 h 1886864"/>
              <a:gd name="connsiteX231" fmla="*/ 2595399 w 3276880"/>
              <a:gd name="connsiteY231" fmla="*/ 1532508 h 1886864"/>
              <a:gd name="connsiteX232" fmla="*/ 2474884 w 3276880"/>
              <a:gd name="connsiteY232" fmla="*/ 1468637 h 1886864"/>
              <a:gd name="connsiteX233" fmla="*/ 2465564 w 3276880"/>
              <a:gd name="connsiteY233" fmla="*/ 1131994 h 1886864"/>
              <a:gd name="connsiteX234" fmla="*/ 2470396 w 3276880"/>
              <a:gd name="connsiteY234" fmla="*/ 1122887 h 1886864"/>
              <a:gd name="connsiteX235" fmla="*/ 2487068 w 3276880"/>
              <a:gd name="connsiteY235" fmla="*/ 1091440 h 1886864"/>
              <a:gd name="connsiteX236" fmla="*/ 2607574 w 3276880"/>
              <a:gd name="connsiteY236" fmla="*/ 1155311 h 1886864"/>
              <a:gd name="connsiteX237" fmla="*/ 2578243 w 3276880"/>
              <a:gd name="connsiteY237" fmla="*/ 1210642 h 1886864"/>
              <a:gd name="connsiteX238" fmla="*/ 2457737 w 3276880"/>
              <a:gd name="connsiteY238" fmla="*/ 1146770 h 1886864"/>
              <a:gd name="connsiteX239" fmla="*/ 2465564 w 3276880"/>
              <a:gd name="connsiteY239" fmla="*/ 1131994 h 1886864"/>
              <a:gd name="connsiteX240" fmla="*/ 2871386 w 3276880"/>
              <a:gd name="connsiteY240" fmla="*/ 1366016 h 1886864"/>
              <a:gd name="connsiteX241" fmla="*/ 2750880 w 3276880"/>
              <a:gd name="connsiteY241" fmla="*/ 1302145 h 1886864"/>
              <a:gd name="connsiteX242" fmla="*/ 2780211 w 3276880"/>
              <a:gd name="connsiteY242" fmla="*/ 1246815 h 1886864"/>
              <a:gd name="connsiteX243" fmla="*/ 2900717 w 3276880"/>
              <a:gd name="connsiteY243" fmla="*/ 1310686 h 1886864"/>
              <a:gd name="connsiteX244" fmla="*/ 2871386 w 3276880"/>
              <a:gd name="connsiteY244" fmla="*/ 1366016 h 1886864"/>
              <a:gd name="connsiteX245" fmla="*/ 2926783 w 3276880"/>
              <a:gd name="connsiteY245" fmla="*/ 1324502 h 1886864"/>
              <a:gd name="connsiteX246" fmla="*/ 3047297 w 3276880"/>
              <a:gd name="connsiteY246" fmla="*/ 1388374 h 1886864"/>
              <a:gd name="connsiteX247" fmla="*/ 3017966 w 3276880"/>
              <a:gd name="connsiteY247" fmla="*/ 1443704 h 1886864"/>
              <a:gd name="connsiteX248" fmla="*/ 2897452 w 3276880"/>
              <a:gd name="connsiteY248" fmla="*/ 1379833 h 1886864"/>
              <a:gd name="connsiteX249" fmla="*/ 2926783 w 3276880"/>
              <a:gd name="connsiteY249" fmla="*/ 1324502 h 1886864"/>
              <a:gd name="connsiteX250" fmla="*/ 2523274 w 3276880"/>
              <a:gd name="connsiteY250" fmla="*/ 1377347 h 1886864"/>
              <a:gd name="connsiteX251" fmla="*/ 2529427 w 3276880"/>
              <a:gd name="connsiteY251" fmla="*/ 1365738 h 1886864"/>
              <a:gd name="connsiteX252" fmla="*/ 2547354 w 3276880"/>
              <a:gd name="connsiteY252" fmla="*/ 1331911 h 1886864"/>
              <a:gd name="connsiteX253" fmla="*/ 2667868 w 3276880"/>
              <a:gd name="connsiteY253" fmla="*/ 1395782 h 1886864"/>
              <a:gd name="connsiteX254" fmla="*/ 2638538 w 3276880"/>
              <a:gd name="connsiteY254" fmla="*/ 1451113 h 1886864"/>
              <a:gd name="connsiteX255" fmla="*/ 2518023 w 3276880"/>
              <a:gd name="connsiteY255" fmla="*/ 1387241 h 1886864"/>
              <a:gd name="connsiteX256" fmla="*/ 2523274 w 3276880"/>
              <a:gd name="connsiteY256" fmla="*/ 1377347 h 1886864"/>
              <a:gd name="connsiteX257" fmla="*/ 2561170 w 3276880"/>
              <a:gd name="connsiteY257" fmla="*/ 1305854 h 1886864"/>
              <a:gd name="connsiteX258" fmla="*/ 2590492 w 3276880"/>
              <a:gd name="connsiteY258" fmla="*/ 1250523 h 1886864"/>
              <a:gd name="connsiteX259" fmla="*/ 2711007 w 3276880"/>
              <a:gd name="connsiteY259" fmla="*/ 1314394 h 1886864"/>
              <a:gd name="connsiteX260" fmla="*/ 2681684 w 3276880"/>
              <a:gd name="connsiteY260" fmla="*/ 1369725 h 1886864"/>
              <a:gd name="connsiteX261" fmla="*/ 2561170 w 3276880"/>
              <a:gd name="connsiteY261" fmla="*/ 1305854 h 1886864"/>
              <a:gd name="connsiteX262" fmla="*/ 2693925 w 3276880"/>
              <a:gd name="connsiteY262" fmla="*/ 1409606 h 1886864"/>
              <a:gd name="connsiteX263" fmla="*/ 2814432 w 3276880"/>
              <a:gd name="connsiteY263" fmla="*/ 1473478 h 1886864"/>
              <a:gd name="connsiteX264" fmla="*/ 2785101 w 3276880"/>
              <a:gd name="connsiteY264" fmla="*/ 1528808 h 1886864"/>
              <a:gd name="connsiteX265" fmla="*/ 2664595 w 3276880"/>
              <a:gd name="connsiteY265" fmla="*/ 1464937 h 1886864"/>
              <a:gd name="connsiteX266" fmla="*/ 2693925 w 3276880"/>
              <a:gd name="connsiteY266" fmla="*/ 1409606 h 1886864"/>
              <a:gd name="connsiteX267" fmla="*/ 2707742 w 3276880"/>
              <a:gd name="connsiteY267" fmla="*/ 1383541 h 1886864"/>
              <a:gd name="connsiteX268" fmla="*/ 2737064 w 3276880"/>
              <a:gd name="connsiteY268" fmla="*/ 1328211 h 1886864"/>
              <a:gd name="connsiteX269" fmla="*/ 2857570 w 3276880"/>
              <a:gd name="connsiteY269" fmla="*/ 1392082 h 1886864"/>
              <a:gd name="connsiteX270" fmla="*/ 2828248 w 3276880"/>
              <a:gd name="connsiteY270" fmla="*/ 1447412 h 1886864"/>
              <a:gd name="connsiteX271" fmla="*/ 2707742 w 3276880"/>
              <a:gd name="connsiteY271" fmla="*/ 1383541 h 1886864"/>
              <a:gd name="connsiteX272" fmla="*/ 2724815 w 3276880"/>
              <a:gd name="connsiteY272" fmla="*/ 1288337 h 1886864"/>
              <a:gd name="connsiteX273" fmla="*/ 2604301 w 3276880"/>
              <a:gd name="connsiteY273" fmla="*/ 1224466 h 1886864"/>
              <a:gd name="connsiteX274" fmla="*/ 2633631 w 3276880"/>
              <a:gd name="connsiteY274" fmla="*/ 1169135 h 1886864"/>
              <a:gd name="connsiteX275" fmla="*/ 2754146 w 3276880"/>
              <a:gd name="connsiteY275" fmla="*/ 1233007 h 1886864"/>
              <a:gd name="connsiteX276" fmla="*/ 2724815 w 3276880"/>
              <a:gd name="connsiteY276" fmla="*/ 1288337 h 1886864"/>
              <a:gd name="connsiteX277" fmla="*/ 2486067 w 3276880"/>
              <a:gd name="connsiteY277" fmla="*/ 1195176 h 1886864"/>
              <a:gd name="connsiteX278" fmla="*/ 2495051 w 3276880"/>
              <a:gd name="connsiteY278" fmla="*/ 1199943 h 1886864"/>
              <a:gd name="connsiteX279" fmla="*/ 2564419 w 3276880"/>
              <a:gd name="connsiteY279" fmla="*/ 1236707 h 1886864"/>
              <a:gd name="connsiteX280" fmla="*/ 2535096 w 3276880"/>
              <a:gd name="connsiteY280" fmla="*/ 1292037 h 1886864"/>
              <a:gd name="connsiteX281" fmla="*/ 2515004 w 3276880"/>
              <a:gd name="connsiteY281" fmla="*/ 1281388 h 1886864"/>
              <a:gd name="connsiteX282" fmla="*/ 2506373 w 3276880"/>
              <a:gd name="connsiteY282" fmla="*/ 1276810 h 1886864"/>
              <a:gd name="connsiteX283" fmla="*/ 2414590 w 3276880"/>
              <a:gd name="connsiteY283" fmla="*/ 1228166 h 1886864"/>
              <a:gd name="connsiteX284" fmla="*/ 2443913 w 3276880"/>
              <a:gd name="connsiteY284" fmla="*/ 1172836 h 1886864"/>
              <a:gd name="connsiteX285" fmla="*/ 2486067 w 3276880"/>
              <a:gd name="connsiteY285" fmla="*/ 1195176 h 1886864"/>
              <a:gd name="connsiteX286" fmla="*/ 2521288 w 3276880"/>
              <a:gd name="connsiteY286" fmla="*/ 1318095 h 1886864"/>
              <a:gd name="connsiteX287" fmla="*/ 2491957 w 3276880"/>
              <a:gd name="connsiteY287" fmla="*/ 1373425 h 1886864"/>
              <a:gd name="connsiteX288" fmla="*/ 2371451 w 3276880"/>
              <a:gd name="connsiteY288" fmla="*/ 1309554 h 1886864"/>
              <a:gd name="connsiteX289" fmla="*/ 2400782 w 3276880"/>
              <a:gd name="connsiteY289" fmla="*/ 1254223 h 1886864"/>
              <a:gd name="connsiteX290" fmla="*/ 2521288 w 3276880"/>
              <a:gd name="connsiteY290" fmla="*/ 1318095 h 1886864"/>
              <a:gd name="connsiteX291" fmla="*/ 2478141 w 3276880"/>
              <a:gd name="connsiteY291" fmla="*/ 1399491 h 1886864"/>
              <a:gd name="connsiteX292" fmla="*/ 2448819 w 3276880"/>
              <a:gd name="connsiteY292" fmla="*/ 1454821 h 1886864"/>
              <a:gd name="connsiteX293" fmla="*/ 2328313 w 3276880"/>
              <a:gd name="connsiteY293" fmla="*/ 1390950 h 1886864"/>
              <a:gd name="connsiteX294" fmla="*/ 2357635 w 3276880"/>
              <a:gd name="connsiteY294" fmla="*/ 1335619 h 1886864"/>
              <a:gd name="connsiteX295" fmla="*/ 2478141 w 3276880"/>
              <a:gd name="connsiteY295" fmla="*/ 1399491 h 1886864"/>
              <a:gd name="connsiteX296" fmla="*/ 2650787 w 3276880"/>
              <a:gd name="connsiteY296" fmla="*/ 1491002 h 1886864"/>
              <a:gd name="connsiteX297" fmla="*/ 2771293 w 3276880"/>
              <a:gd name="connsiteY297" fmla="*/ 1554874 h 1886864"/>
              <a:gd name="connsiteX298" fmla="*/ 2741970 w 3276880"/>
              <a:gd name="connsiteY298" fmla="*/ 1610204 h 1886864"/>
              <a:gd name="connsiteX299" fmla="*/ 2621464 w 3276880"/>
              <a:gd name="connsiteY299" fmla="*/ 1546333 h 1886864"/>
              <a:gd name="connsiteX300" fmla="*/ 2650787 w 3276880"/>
              <a:gd name="connsiteY300" fmla="*/ 1491002 h 1886864"/>
              <a:gd name="connsiteX301" fmla="*/ 2797358 w 3276880"/>
              <a:gd name="connsiteY301" fmla="*/ 1568682 h 1886864"/>
              <a:gd name="connsiteX302" fmla="*/ 2917873 w 3276880"/>
              <a:gd name="connsiteY302" fmla="*/ 1632553 h 1886864"/>
              <a:gd name="connsiteX303" fmla="*/ 2888550 w 3276880"/>
              <a:gd name="connsiteY303" fmla="*/ 1687884 h 1886864"/>
              <a:gd name="connsiteX304" fmla="*/ 2768036 w 3276880"/>
              <a:gd name="connsiteY304" fmla="*/ 1624012 h 1886864"/>
              <a:gd name="connsiteX305" fmla="*/ 2797358 w 3276880"/>
              <a:gd name="connsiteY305" fmla="*/ 1568682 h 1886864"/>
              <a:gd name="connsiteX306" fmla="*/ 2811166 w 3276880"/>
              <a:gd name="connsiteY306" fmla="*/ 1542624 h 1886864"/>
              <a:gd name="connsiteX307" fmla="*/ 2840497 w 3276880"/>
              <a:gd name="connsiteY307" fmla="*/ 1487294 h 1886864"/>
              <a:gd name="connsiteX308" fmla="*/ 2961011 w 3276880"/>
              <a:gd name="connsiteY308" fmla="*/ 1551165 h 1886864"/>
              <a:gd name="connsiteX309" fmla="*/ 2931681 w 3276880"/>
              <a:gd name="connsiteY309" fmla="*/ 1606496 h 1886864"/>
              <a:gd name="connsiteX310" fmla="*/ 2811166 w 3276880"/>
              <a:gd name="connsiteY310" fmla="*/ 1542624 h 1886864"/>
              <a:gd name="connsiteX311" fmla="*/ 2854313 w 3276880"/>
              <a:gd name="connsiteY311" fmla="*/ 1461229 h 1886864"/>
              <a:gd name="connsiteX312" fmla="*/ 2883636 w 3276880"/>
              <a:gd name="connsiteY312" fmla="*/ 1405898 h 1886864"/>
              <a:gd name="connsiteX313" fmla="*/ 3004150 w 3276880"/>
              <a:gd name="connsiteY313" fmla="*/ 1469769 h 1886864"/>
              <a:gd name="connsiteX314" fmla="*/ 2974828 w 3276880"/>
              <a:gd name="connsiteY314" fmla="*/ 1525100 h 1886864"/>
              <a:gd name="connsiteX315" fmla="*/ 2854313 w 3276880"/>
              <a:gd name="connsiteY315" fmla="*/ 1461229 h 1886864"/>
              <a:gd name="connsiteX316" fmla="*/ 3164538 w 3276880"/>
              <a:gd name="connsiteY316" fmla="*/ 1521400 h 1886864"/>
              <a:gd name="connsiteX317" fmla="*/ 3090534 w 3276880"/>
              <a:gd name="connsiteY317" fmla="*/ 1482174 h 1886864"/>
              <a:gd name="connsiteX318" fmla="*/ 3085390 w 3276880"/>
              <a:gd name="connsiteY318" fmla="*/ 1479450 h 1886864"/>
              <a:gd name="connsiteX319" fmla="*/ 3044023 w 3276880"/>
              <a:gd name="connsiteY319" fmla="*/ 1457528 h 1886864"/>
              <a:gd name="connsiteX320" fmla="*/ 3073354 w 3276880"/>
              <a:gd name="connsiteY320" fmla="*/ 1402198 h 1886864"/>
              <a:gd name="connsiteX321" fmla="*/ 3082412 w 3276880"/>
              <a:gd name="connsiteY321" fmla="*/ 1406997 h 1886864"/>
              <a:gd name="connsiteX322" fmla="*/ 3087728 w 3276880"/>
              <a:gd name="connsiteY322" fmla="*/ 1409812 h 1886864"/>
              <a:gd name="connsiteX323" fmla="*/ 3193869 w 3276880"/>
              <a:gd name="connsiteY323" fmla="*/ 1466069 h 1886864"/>
              <a:gd name="connsiteX324" fmla="*/ 3164538 w 3276880"/>
              <a:gd name="connsiteY324" fmla="*/ 1521400 h 1886864"/>
              <a:gd name="connsiteX325" fmla="*/ 3237008 w 3276880"/>
              <a:gd name="connsiteY325" fmla="*/ 1384673 h 1886864"/>
              <a:gd name="connsiteX326" fmla="*/ 3207685 w 3276880"/>
              <a:gd name="connsiteY326" fmla="*/ 1440004 h 1886864"/>
              <a:gd name="connsiteX327" fmla="*/ 3087170 w 3276880"/>
              <a:gd name="connsiteY327" fmla="*/ 1376133 h 1886864"/>
              <a:gd name="connsiteX328" fmla="*/ 3116493 w 3276880"/>
              <a:gd name="connsiteY328" fmla="*/ 1320802 h 1886864"/>
              <a:gd name="connsiteX329" fmla="*/ 3237008 w 3276880"/>
              <a:gd name="connsiteY329" fmla="*/ 1384673 h 1886864"/>
              <a:gd name="connsiteX330" fmla="*/ 3072320 w 3276880"/>
              <a:gd name="connsiteY330" fmla="*/ 1297387 h 1886864"/>
              <a:gd name="connsiteX331" fmla="*/ 3077982 w 3276880"/>
              <a:gd name="connsiteY331" fmla="*/ 1300390 h 1886864"/>
              <a:gd name="connsiteX332" fmla="*/ 3090428 w 3276880"/>
              <a:gd name="connsiteY332" fmla="*/ 1306986 h 1886864"/>
              <a:gd name="connsiteX333" fmla="*/ 3080738 w 3276880"/>
              <a:gd name="connsiteY333" fmla="*/ 1325273 h 1886864"/>
              <a:gd name="connsiteX334" fmla="*/ 3076398 w 3276880"/>
              <a:gd name="connsiteY334" fmla="*/ 1333470 h 1886864"/>
              <a:gd name="connsiteX335" fmla="*/ 3061105 w 3276880"/>
              <a:gd name="connsiteY335" fmla="*/ 1362316 h 1886864"/>
              <a:gd name="connsiteX336" fmla="*/ 2940591 w 3276880"/>
              <a:gd name="connsiteY336" fmla="*/ 1298445 h 1886864"/>
              <a:gd name="connsiteX337" fmla="*/ 2969913 w 3276880"/>
              <a:gd name="connsiteY337" fmla="*/ 1243114 h 1886864"/>
              <a:gd name="connsiteX338" fmla="*/ 3072320 w 3276880"/>
              <a:gd name="connsiteY338" fmla="*/ 1297387 h 1886864"/>
              <a:gd name="connsiteX339" fmla="*/ 2943856 w 3276880"/>
              <a:gd name="connsiteY339" fmla="*/ 1229298 h 1886864"/>
              <a:gd name="connsiteX340" fmla="*/ 2914533 w 3276880"/>
              <a:gd name="connsiteY340" fmla="*/ 1284629 h 1886864"/>
              <a:gd name="connsiteX341" fmla="*/ 2794027 w 3276880"/>
              <a:gd name="connsiteY341" fmla="*/ 1220758 h 1886864"/>
              <a:gd name="connsiteX342" fmla="*/ 2823350 w 3276880"/>
              <a:gd name="connsiteY342" fmla="*/ 1165427 h 1886864"/>
              <a:gd name="connsiteX343" fmla="*/ 2943856 w 3276880"/>
              <a:gd name="connsiteY343" fmla="*/ 1229298 h 1886864"/>
              <a:gd name="connsiteX344" fmla="*/ 2797284 w 3276880"/>
              <a:gd name="connsiteY344" fmla="*/ 1151611 h 1886864"/>
              <a:gd name="connsiteX345" fmla="*/ 2767962 w 3276880"/>
              <a:gd name="connsiteY345" fmla="*/ 1206941 h 1886864"/>
              <a:gd name="connsiteX346" fmla="*/ 2647447 w 3276880"/>
              <a:gd name="connsiteY346" fmla="*/ 1143070 h 1886864"/>
              <a:gd name="connsiteX347" fmla="*/ 2676770 w 3276880"/>
              <a:gd name="connsiteY347" fmla="*/ 1087740 h 1886864"/>
              <a:gd name="connsiteX348" fmla="*/ 2797284 w 3276880"/>
              <a:gd name="connsiteY348" fmla="*/ 1151611 h 1886864"/>
              <a:gd name="connsiteX349" fmla="*/ 2650704 w 3276880"/>
              <a:gd name="connsiteY349" fmla="*/ 1073915 h 1886864"/>
              <a:gd name="connsiteX350" fmla="*/ 2621382 w 3276880"/>
              <a:gd name="connsiteY350" fmla="*/ 1129246 h 1886864"/>
              <a:gd name="connsiteX351" fmla="*/ 2500876 w 3276880"/>
              <a:gd name="connsiteY351" fmla="*/ 1065374 h 1886864"/>
              <a:gd name="connsiteX352" fmla="*/ 2530198 w 3276880"/>
              <a:gd name="connsiteY352" fmla="*/ 1010044 h 1886864"/>
              <a:gd name="connsiteX353" fmla="*/ 2650704 w 3276880"/>
              <a:gd name="connsiteY353" fmla="*/ 1073915 h 1886864"/>
              <a:gd name="connsiteX354" fmla="*/ 2383627 w 3276880"/>
              <a:gd name="connsiteY354" fmla="*/ 932356 h 1886864"/>
              <a:gd name="connsiteX355" fmla="*/ 2504133 w 3276880"/>
              <a:gd name="connsiteY355" fmla="*/ 996228 h 1886864"/>
              <a:gd name="connsiteX356" fmla="*/ 2474810 w 3276880"/>
              <a:gd name="connsiteY356" fmla="*/ 1051558 h 1886864"/>
              <a:gd name="connsiteX357" fmla="*/ 2354304 w 3276880"/>
              <a:gd name="connsiteY357" fmla="*/ 987687 h 1886864"/>
              <a:gd name="connsiteX358" fmla="*/ 2383627 w 3276880"/>
              <a:gd name="connsiteY358" fmla="*/ 932356 h 1886864"/>
              <a:gd name="connsiteX359" fmla="*/ 2340488 w 3276880"/>
              <a:gd name="connsiteY359" fmla="*/ 1013752 h 1886864"/>
              <a:gd name="connsiteX360" fmla="*/ 2440606 w 3276880"/>
              <a:gd name="connsiteY360" fmla="*/ 1066818 h 1886864"/>
              <a:gd name="connsiteX361" fmla="*/ 2446013 w 3276880"/>
              <a:gd name="connsiteY361" fmla="*/ 1069682 h 1886864"/>
              <a:gd name="connsiteX362" fmla="*/ 2460994 w 3276880"/>
              <a:gd name="connsiteY362" fmla="*/ 1077624 h 1886864"/>
              <a:gd name="connsiteX363" fmla="*/ 2431663 w 3276880"/>
              <a:gd name="connsiteY363" fmla="*/ 1132954 h 1886864"/>
              <a:gd name="connsiteX364" fmla="*/ 2311157 w 3276880"/>
              <a:gd name="connsiteY364" fmla="*/ 1069083 h 1886864"/>
              <a:gd name="connsiteX365" fmla="*/ 2340488 w 3276880"/>
              <a:gd name="connsiteY365" fmla="*/ 1013752 h 1886864"/>
              <a:gd name="connsiteX366" fmla="*/ 2297349 w 3276880"/>
              <a:gd name="connsiteY366" fmla="*/ 1095148 h 1886864"/>
              <a:gd name="connsiteX367" fmla="*/ 2417855 w 3276880"/>
              <a:gd name="connsiteY367" fmla="*/ 1159019 h 1886864"/>
              <a:gd name="connsiteX368" fmla="*/ 2388533 w 3276880"/>
              <a:gd name="connsiteY368" fmla="*/ 1214350 h 1886864"/>
              <a:gd name="connsiteX369" fmla="*/ 2268027 w 3276880"/>
              <a:gd name="connsiteY369" fmla="*/ 1150479 h 1886864"/>
              <a:gd name="connsiteX370" fmla="*/ 2297349 w 3276880"/>
              <a:gd name="connsiteY370" fmla="*/ 1095148 h 1886864"/>
              <a:gd name="connsiteX371" fmla="*/ 2254210 w 3276880"/>
              <a:gd name="connsiteY371" fmla="*/ 1176536 h 1886864"/>
              <a:gd name="connsiteX372" fmla="*/ 2374717 w 3276880"/>
              <a:gd name="connsiteY372" fmla="*/ 1240407 h 1886864"/>
              <a:gd name="connsiteX373" fmla="*/ 2345386 w 3276880"/>
              <a:gd name="connsiteY373" fmla="*/ 1295737 h 1886864"/>
              <a:gd name="connsiteX374" fmla="*/ 2224880 w 3276880"/>
              <a:gd name="connsiteY374" fmla="*/ 1231866 h 1886864"/>
              <a:gd name="connsiteX375" fmla="*/ 2254210 w 3276880"/>
              <a:gd name="connsiteY375" fmla="*/ 1176536 h 1886864"/>
              <a:gd name="connsiteX376" fmla="*/ 2211063 w 3276880"/>
              <a:gd name="connsiteY376" fmla="*/ 1257932 h 1886864"/>
              <a:gd name="connsiteX377" fmla="*/ 2331570 w 3276880"/>
              <a:gd name="connsiteY377" fmla="*/ 1321803 h 1886864"/>
              <a:gd name="connsiteX378" fmla="*/ 2302247 w 3276880"/>
              <a:gd name="connsiteY378" fmla="*/ 1377134 h 1886864"/>
              <a:gd name="connsiteX379" fmla="*/ 2181741 w 3276880"/>
              <a:gd name="connsiteY379" fmla="*/ 1313262 h 1886864"/>
              <a:gd name="connsiteX380" fmla="*/ 2211063 w 3276880"/>
              <a:gd name="connsiteY380" fmla="*/ 1257932 h 1886864"/>
              <a:gd name="connsiteX381" fmla="*/ 2138594 w 3276880"/>
              <a:gd name="connsiteY381" fmla="*/ 1394658 h 1886864"/>
              <a:gd name="connsiteX382" fmla="*/ 2167925 w 3276880"/>
              <a:gd name="connsiteY382" fmla="*/ 1339328 h 1886864"/>
              <a:gd name="connsiteX383" fmla="*/ 2288431 w 3276880"/>
              <a:gd name="connsiteY383" fmla="*/ 1403199 h 1886864"/>
              <a:gd name="connsiteX384" fmla="*/ 2259100 w 3276880"/>
              <a:gd name="connsiteY384" fmla="*/ 1458529 h 1886864"/>
              <a:gd name="connsiteX385" fmla="*/ 2138594 w 3276880"/>
              <a:gd name="connsiteY385" fmla="*/ 1394658 h 1886864"/>
              <a:gd name="connsiteX386" fmla="*/ 2285166 w 3276880"/>
              <a:gd name="connsiteY386" fmla="*/ 1472345 h 1886864"/>
              <a:gd name="connsiteX387" fmla="*/ 2314496 w 3276880"/>
              <a:gd name="connsiteY387" fmla="*/ 1417015 h 1886864"/>
              <a:gd name="connsiteX388" fmla="*/ 2435003 w 3276880"/>
              <a:gd name="connsiteY388" fmla="*/ 1480886 h 1886864"/>
              <a:gd name="connsiteX389" fmla="*/ 2405672 w 3276880"/>
              <a:gd name="connsiteY389" fmla="*/ 1536217 h 1886864"/>
              <a:gd name="connsiteX390" fmla="*/ 2285166 w 3276880"/>
              <a:gd name="connsiteY390" fmla="*/ 1472345 h 1886864"/>
              <a:gd name="connsiteX391" fmla="*/ 2431745 w 3276880"/>
              <a:gd name="connsiteY391" fmla="*/ 1550033 h 1886864"/>
              <a:gd name="connsiteX392" fmla="*/ 2461076 w 3276880"/>
              <a:gd name="connsiteY392" fmla="*/ 1494703 h 1886864"/>
              <a:gd name="connsiteX393" fmla="*/ 2532643 w 3276880"/>
              <a:gd name="connsiteY393" fmla="*/ 1532632 h 1886864"/>
              <a:gd name="connsiteX394" fmla="*/ 2540175 w 3276880"/>
              <a:gd name="connsiteY394" fmla="*/ 1536619 h 1886864"/>
              <a:gd name="connsiteX395" fmla="*/ 2581599 w 3276880"/>
              <a:gd name="connsiteY395" fmla="*/ 1558574 h 1886864"/>
              <a:gd name="connsiteX396" fmla="*/ 2552268 w 3276880"/>
              <a:gd name="connsiteY396" fmla="*/ 1613904 h 1886864"/>
              <a:gd name="connsiteX397" fmla="*/ 2431745 w 3276880"/>
              <a:gd name="connsiteY397" fmla="*/ 1550033 h 1886864"/>
              <a:gd name="connsiteX398" fmla="*/ 2578317 w 3276880"/>
              <a:gd name="connsiteY398" fmla="*/ 1627721 h 1886864"/>
              <a:gd name="connsiteX399" fmla="*/ 2607648 w 3276880"/>
              <a:gd name="connsiteY399" fmla="*/ 1572390 h 1886864"/>
              <a:gd name="connsiteX400" fmla="*/ 2728154 w 3276880"/>
              <a:gd name="connsiteY400" fmla="*/ 1636261 h 1886864"/>
              <a:gd name="connsiteX401" fmla="*/ 2698823 w 3276880"/>
              <a:gd name="connsiteY401" fmla="*/ 1691592 h 1886864"/>
              <a:gd name="connsiteX402" fmla="*/ 2578317 w 3276880"/>
              <a:gd name="connsiteY402" fmla="*/ 1627721 h 1886864"/>
              <a:gd name="connsiteX403" fmla="*/ 2724889 w 3276880"/>
              <a:gd name="connsiteY403" fmla="*/ 1705408 h 1886864"/>
              <a:gd name="connsiteX404" fmla="*/ 2754219 w 3276880"/>
              <a:gd name="connsiteY404" fmla="*/ 1650078 h 1886864"/>
              <a:gd name="connsiteX405" fmla="*/ 2874734 w 3276880"/>
              <a:gd name="connsiteY405" fmla="*/ 1713949 h 1886864"/>
              <a:gd name="connsiteX406" fmla="*/ 2845403 w 3276880"/>
              <a:gd name="connsiteY406" fmla="*/ 1769279 h 1886864"/>
              <a:gd name="connsiteX407" fmla="*/ 2724889 w 3276880"/>
              <a:gd name="connsiteY407" fmla="*/ 1705408 h 1886864"/>
              <a:gd name="connsiteX408" fmla="*/ 2991975 w 3276880"/>
              <a:gd name="connsiteY408" fmla="*/ 1846975 h 1886864"/>
              <a:gd name="connsiteX409" fmla="*/ 2871460 w 3276880"/>
              <a:gd name="connsiteY409" fmla="*/ 1783104 h 1886864"/>
              <a:gd name="connsiteX410" fmla="*/ 2900791 w 3276880"/>
              <a:gd name="connsiteY410" fmla="*/ 1727773 h 1886864"/>
              <a:gd name="connsiteX411" fmla="*/ 3021306 w 3276880"/>
              <a:gd name="connsiteY411" fmla="*/ 1791644 h 1886864"/>
              <a:gd name="connsiteX412" fmla="*/ 2991975 w 3276880"/>
              <a:gd name="connsiteY412" fmla="*/ 1846975 h 1886864"/>
              <a:gd name="connsiteX413" fmla="*/ 3035113 w 3276880"/>
              <a:gd name="connsiteY413" fmla="*/ 1765579 h 1886864"/>
              <a:gd name="connsiteX414" fmla="*/ 2914599 w 3276880"/>
              <a:gd name="connsiteY414" fmla="*/ 1701708 h 1886864"/>
              <a:gd name="connsiteX415" fmla="*/ 2943922 w 3276880"/>
              <a:gd name="connsiteY415" fmla="*/ 1646377 h 1886864"/>
              <a:gd name="connsiteX416" fmla="*/ 3064436 w 3276880"/>
              <a:gd name="connsiteY416" fmla="*/ 1710249 h 1886864"/>
              <a:gd name="connsiteX417" fmla="*/ 3035113 w 3276880"/>
              <a:gd name="connsiteY417" fmla="*/ 1765579 h 1886864"/>
              <a:gd name="connsiteX418" fmla="*/ 2957746 w 3276880"/>
              <a:gd name="connsiteY418" fmla="*/ 1620312 h 1886864"/>
              <a:gd name="connsiteX419" fmla="*/ 2987077 w 3276880"/>
              <a:gd name="connsiteY419" fmla="*/ 1564981 h 1886864"/>
              <a:gd name="connsiteX420" fmla="*/ 3082806 w 3276880"/>
              <a:gd name="connsiteY420" fmla="*/ 1615717 h 1886864"/>
              <a:gd name="connsiteX421" fmla="*/ 3087778 w 3276880"/>
              <a:gd name="connsiteY421" fmla="*/ 1618351 h 1886864"/>
              <a:gd name="connsiteX422" fmla="*/ 3107583 w 3276880"/>
              <a:gd name="connsiteY422" fmla="*/ 1628853 h 1886864"/>
              <a:gd name="connsiteX423" fmla="*/ 3083675 w 3276880"/>
              <a:gd name="connsiteY423" fmla="*/ 1673960 h 1886864"/>
              <a:gd name="connsiteX424" fmla="*/ 3078260 w 3276880"/>
              <a:gd name="connsiteY424" fmla="*/ 1684183 h 1886864"/>
              <a:gd name="connsiteX425" fmla="*/ 3077580 w 3276880"/>
              <a:gd name="connsiteY425" fmla="*/ 1683822 h 1886864"/>
              <a:gd name="connsiteX426" fmla="*/ 2957746 w 3276880"/>
              <a:gd name="connsiteY426" fmla="*/ 1620312 h 1886864"/>
              <a:gd name="connsiteX427" fmla="*/ 349165 w 3276880"/>
              <a:gd name="connsiteY427" fmla="*/ 605239 h 1886864"/>
              <a:gd name="connsiteX428" fmla="*/ 370898 w 3276880"/>
              <a:gd name="connsiteY428" fmla="*/ 790141 h 1886864"/>
              <a:gd name="connsiteX429" fmla="*/ 355203 w 3276880"/>
              <a:gd name="connsiteY429" fmla="*/ 844495 h 1886864"/>
              <a:gd name="connsiteX430" fmla="*/ 11471 w 3276880"/>
              <a:gd name="connsiteY430" fmla="*/ 795441 h 1886864"/>
              <a:gd name="connsiteX431" fmla="*/ 36634 w 3276880"/>
              <a:gd name="connsiteY431" fmla="*/ 590069 h 1886864"/>
              <a:gd name="connsiteX432" fmla="*/ 349165 w 3276880"/>
              <a:gd name="connsiteY432" fmla="*/ 605239 h 188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3276880" h="1886864">
                <a:moveTo>
                  <a:pt x="1626959" y="782930"/>
                </a:moveTo>
                <a:lnTo>
                  <a:pt x="1514649" y="723398"/>
                </a:lnTo>
                <a:lnTo>
                  <a:pt x="1643688" y="479941"/>
                </a:lnTo>
                <a:lnTo>
                  <a:pt x="738185" y="0"/>
                </a:lnTo>
                <a:lnTo>
                  <a:pt x="465519" y="514424"/>
                </a:lnTo>
                <a:lnTo>
                  <a:pt x="597635" y="584449"/>
                </a:lnTo>
                <a:lnTo>
                  <a:pt x="603263" y="587435"/>
                </a:lnTo>
                <a:lnTo>
                  <a:pt x="1371023" y="994365"/>
                </a:lnTo>
                <a:lnTo>
                  <a:pt x="1505911" y="739865"/>
                </a:lnTo>
                <a:lnTo>
                  <a:pt x="1485778" y="777851"/>
                </a:lnTo>
                <a:lnTo>
                  <a:pt x="1601050" y="838949"/>
                </a:lnTo>
                <a:cubicBezTo>
                  <a:pt x="1605899" y="824551"/>
                  <a:pt x="1611921" y="810340"/>
                  <a:pt x="1619272" y="796475"/>
                </a:cubicBezTo>
                <a:cubicBezTo>
                  <a:pt x="1621717" y="791856"/>
                  <a:pt x="1624293" y="787352"/>
                  <a:pt x="1626959" y="782930"/>
                </a:cubicBezTo>
                <a:close/>
                <a:moveTo>
                  <a:pt x="1531337" y="628908"/>
                </a:moveTo>
                <a:lnTo>
                  <a:pt x="1410831" y="565037"/>
                </a:lnTo>
                <a:lnTo>
                  <a:pt x="1440153" y="509707"/>
                </a:lnTo>
                <a:lnTo>
                  <a:pt x="1560659" y="573578"/>
                </a:lnTo>
                <a:lnTo>
                  <a:pt x="1531337" y="628908"/>
                </a:lnTo>
                <a:close/>
                <a:moveTo>
                  <a:pt x="695111" y="498467"/>
                </a:moveTo>
                <a:lnTo>
                  <a:pt x="724442" y="443136"/>
                </a:lnTo>
                <a:lnTo>
                  <a:pt x="844957" y="507007"/>
                </a:lnTo>
                <a:lnTo>
                  <a:pt x="815626" y="562338"/>
                </a:lnTo>
                <a:lnTo>
                  <a:pt x="695111" y="498467"/>
                </a:lnTo>
                <a:close/>
                <a:moveTo>
                  <a:pt x="1147010" y="354332"/>
                </a:moveTo>
                <a:lnTo>
                  <a:pt x="1267524" y="418203"/>
                </a:lnTo>
                <a:lnTo>
                  <a:pt x="1238202" y="473533"/>
                </a:lnTo>
                <a:lnTo>
                  <a:pt x="1117687" y="409662"/>
                </a:lnTo>
                <a:lnTo>
                  <a:pt x="1147010" y="354332"/>
                </a:lnTo>
                <a:close/>
                <a:moveTo>
                  <a:pt x="914153" y="439436"/>
                </a:moveTo>
                <a:lnTo>
                  <a:pt x="1034659" y="503307"/>
                </a:lnTo>
                <a:lnTo>
                  <a:pt x="1005336" y="558638"/>
                </a:lnTo>
                <a:lnTo>
                  <a:pt x="884830" y="494766"/>
                </a:lnTo>
                <a:lnTo>
                  <a:pt x="914153" y="439436"/>
                </a:lnTo>
                <a:close/>
                <a:moveTo>
                  <a:pt x="1000184" y="380775"/>
                </a:moveTo>
                <a:lnTo>
                  <a:pt x="1077797" y="421911"/>
                </a:lnTo>
                <a:lnTo>
                  <a:pt x="1048467" y="477242"/>
                </a:lnTo>
                <a:lnTo>
                  <a:pt x="927961" y="413371"/>
                </a:lnTo>
                <a:lnTo>
                  <a:pt x="957291" y="358040"/>
                </a:lnTo>
                <a:lnTo>
                  <a:pt x="992923" y="376927"/>
                </a:lnTo>
                <a:lnTo>
                  <a:pt x="1000184" y="380775"/>
                </a:lnTo>
                <a:close/>
                <a:moveTo>
                  <a:pt x="1060724" y="517123"/>
                </a:moveTo>
                <a:lnTo>
                  <a:pt x="1181239" y="580995"/>
                </a:lnTo>
                <a:lnTo>
                  <a:pt x="1151916" y="636325"/>
                </a:lnTo>
                <a:lnTo>
                  <a:pt x="1031402" y="572454"/>
                </a:lnTo>
                <a:lnTo>
                  <a:pt x="1060724" y="517123"/>
                </a:lnTo>
                <a:close/>
                <a:moveTo>
                  <a:pt x="1074540" y="491058"/>
                </a:moveTo>
                <a:lnTo>
                  <a:pt x="1103871" y="435728"/>
                </a:lnTo>
                <a:lnTo>
                  <a:pt x="1224386" y="499599"/>
                </a:lnTo>
                <a:lnTo>
                  <a:pt x="1195055" y="554929"/>
                </a:lnTo>
                <a:lnTo>
                  <a:pt x="1074540" y="491058"/>
                </a:lnTo>
                <a:close/>
                <a:moveTo>
                  <a:pt x="1091622" y="395846"/>
                </a:moveTo>
                <a:lnTo>
                  <a:pt x="971116" y="331975"/>
                </a:lnTo>
                <a:lnTo>
                  <a:pt x="1000438" y="276644"/>
                </a:lnTo>
                <a:lnTo>
                  <a:pt x="1120944" y="340515"/>
                </a:lnTo>
                <a:lnTo>
                  <a:pt x="1091622" y="395846"/>
                </a:lnTo>
                <a:close/>
                <a:moveTo>
                  <a:pt x="945050" y="318159"/>
                </a:moveTo>
                <a:lnTo>
                  <a:pt x="824536" y="254287"/>
                </a:lnTo>
                <a:lnTo>
                  <a:pt x="853858" y="198957"/>
                </a:lnTo>
                <a:lnTo>
                  <a:pt x="974373" y="262828"/>
                </a:lnTo>
                <a:lnTo>
                  <a:pt x="945050" y="318159"/>
                </a:lnTo>
                <a:close/>
                <a:moveTo>
                  <a:pt x="931234" y="344224"/>
                </a:moveTo>
                <a:lnTo>
                  <a:pt x="901903" y="399554"/>
                </a:lnTo>
                <a:lnTo>
                  <a:pt x="781389" y="335683"/>
                </a:lnTo>
                <a:lnTo>
                  <a:pt x="810720" y="280353"/>
                </a:lnTo>
                <a:lnTo>
                  <a:pt x="931234" y="344224"/>
                </a:lnTo>
                <a:close/>
                <a:moveTo>
                  <a:pt x="888095" y="425620"/>
                </a:moveTo>
                <a:lnTo>
                  <a:pt x="858773" y="480950"/>
                </a:lnTo>
                <a:lnTo>
                  <a:pt x="738258" y="417079"/>
                </a:lnTo>
                <a:lnTo>
                  <a:pt x="767581" y="361749"/>
                </a:lnTo>
                <a:lnTo>
                  <a:pt x="888095" y="425620"/>
                </a:lnTo>
                <a:close/>
                <a:moveTo>
                  <a:pt x="871014" y="520824"/>
                </a:moveTo>
                <a:lnTo>
                  <a:pt x="991520" y="584695"/>
                </a:lnTo>
                <a:lnTo>
                  <a:pt x="962189" y="640025"/>
                </a:lnTo>
                <a:lnTo>
                  <a:pt x="841683" y="576154"/>
                </a:lnTo>
                <a:lnTo>
                  <a:pt x="871014" y="520824"/>
                </a:lnTo>
                <a:close/>
                <a:moveTo>
                  <a:pt x="1017585" y="598511"/>
                </a:moveTo>
                <a:lnTo>
                  <a:pt x="1138100" y="662382"/>
                </a:lnTo>
                <a:lnTo>
                  <a:pt x="1108769" y="717713"/>
                </a:lnTo>
                <a:lnTo>
                  <a:pt x="988255" y="653842"/>
                </a:lnTo>
                <a:lnTo>
                  <a:pt x="1017585" y="598511"/>
                </a:lnTo>
                <a:close/>
                <a:moveTo>
                  <a:pt x="1164165" y="676207"/>
                </a:moveTo>
                <a:lnTo>
                  <a:pt x="1284671" y="740078"/>
                </a:lnTo>
                <a:lnTo>
                  <a:pt x="1255341" y="795409"/>
                </a:lnTo>
                <a:lnTo>
                  <a:pt x="1134834" y="731537"/>
                </a:lnTo>
                <a:lnTo>
                  <a:pt x="1164165" y="676207"/>
                </a:lnTo>
                <a:close/>
                <a:moveTo>
                  <a:pt x="1177981" y="650141"/>
                </a:moveTo>
                <a:lnTo>
                  <a:pt x="1207304" y="594811"/>
                </a:lnTo>
                <a:lnTo>
                  <a:pt x="1327810" y="658682"/>
                </a:lnTo>
                <a:lnTo>
                  <a:pt x="1298488" y="714013"/>
                </a:lnTo>
                <a:lnTo>
                  <a:pt x="1177981" y="650141"/>
                </a:lnTo>
                <a:close/>
                <a:moveTo>
                  <a:pt x="1221120" y="568746"/>
                </a:moveTo>
                <a:lnTo>
                  <a:pt x="1250451" y="513415"/>
                </a:lnTo>
                <a:lnTo>
                  <a:pt x="1370957" y="577286"/>
                </a:lnTo>
                <a:lnTo>
                  <a:pt x="1341627" y="632617"/>
                </a:lnTo>
                <a:lnTo>
                  <a:pt x="1221120" y="568746"/>
                </a:lnTo>
                <a:close/>
                <a:moveTo>
                  <a:pt x="1264259" y="487350"/>
                </a:moveTo>
                <a:lnTo>
                  <a:pt x="1293582" y="432019"/>
                </a:lnTo>
                <a:lnTo>
                  <a:pt x="1414088" y="495890"/>
                </a:lnTo>
                <a:lnTo>
                  <a:pt x="1384765" y="551221"/>
                </a:lnTo>
                <a:lnTo>
                  <a:pt x="1264259" y="487350"/>
                </a:lnTo>
                <a:close/>
                <a:moveTo>
                  <a:pt x="1603806" y="492182"/>
                </a:moveTo>
                <a:lnTo>
                  <a:pt x="1574476" y="547513"/>
                </a:lnTo>
                <a:lnTo>
                  <a:pt x="1453969" y="483641"/>
                </a:lnTo>
                <a:lnTo>
                  <a:pt x="1483300" y="428311"/>
                </a:lnTo>
                <a:lnTo>
                  <a:pt x="1603806" y="492182"/>
                </a:lnTo>
                <a:close/>
                <a:moveTo>
                  <a:pt x="1457235" y="414503"/>
                </a:moveTo>
                <a:lnTo>
                  <a:pt x="1427904" y="469833"/>
                </a:lnTo>
                <a:lnTo>
                  <a:pt x="1307398" y="405962"/>
                </a:lnTo>
                <a:lnTo>
                  <a:pt x="1336728" y="350631"/>
                </a:lnTo>
                <a:lnTo>
                  <a:pt x="1457235" y="414503"/>
                </a:lnTo>
                <a:close/>
                <a:moveTo>
                  <a:pt x="1293557" y="327749"/>
                </a:moveTo>
                <a:lnTo>
                  <a:pt x="1306003" y="334346"/>
                </a:lnTo>
                <a:lnTo>
                  <a:pt x="1310663" y="336815"/>
                </a:lnTo>
                <a:lnTo>
                  <a:pt x="1281332" y="392146"/>
                </a:lnTo>
                <a:lnTo>
                  <a:pt x="1160818" y="328275"/>
                </a:lnTo>
                <a:lnTo>
                  <a:pt x="1190149" y="272944"/>
                </a:lnTo>
                <a:lnTo>
                  <a:pt x="1293557" y="327749"/>
                </a:lnTo>
                <a:close/>
                <a:moveTo>
                  <a:pt x="1164083" y="259120"/>
                </a:moveTo>
                <a:lnTo>
                  <a:pt x="1134753" y="314450"/>
                </a:lnTo>
                <a:lnTo>
                  <a:pt x="1014246" y="250579"/>
                </a:lnTo>
                <a:lnTo>
                  <a:pt x="1043577" y="195248"/>
                </a:lnTo>
                <a:lnTo>
                  <a:pt x="1164083" y="259120"/>
                </a:lnTo>
                <a:close/>
                <a:moveTo>
                  <a:pt x="1017520" y="181432"/>
                </a:moveTo>
                <a:lnTo>
                  <a:pt x="988189" y="236763"/>
                </a:lnTo>
                <a:lnTo>
                  <a:pt x="867675" y="172891"/>
                </a:lnTo>
                <a:lnTo>
                  <a:pt x="897005" y="117561"/>
                </a:lnTo>
                <a:lnTo>
                  <a:pt x="1017520" y="181432"/>
                </a:lnTo>
                <a:close/>
                <a:moveTo>
                  <a:pt x="750425" y="39873"/>
                </a:moveTo>
                <a:lnTo>
                  <a:pt x="870940" y="103745"/>
                </a:lnTo>
                <a:lnTo>
                  <a:pt x="841609" y="159075"/>
                </a:lnTo>
                <a:lnTo>
                  <a:pt x="721095" y="95204"/>
                </a:lnTo>
                <a:lnTo>
                  <a:pt x="750425" y="39873"/>
                </a:lnTo>
                <a:close/>
                <a:moveTo>
                  <a:pt x="707287" y="121269"/>
                </a:moveTo>
                <a:lnTo>
                  <a:pt x="827801" y="185141"/>
                </a:lnTo>
                <a:lnTo>
                  <a:pt x="798479" y="240471"/>
                </a:lnTo>
                <a:lnTo>
                  <a:pt x="677964" y="176600"/>
                </a:lnTo>
                <a:lnTo>
                  <a:pt x="707287" y="121269"/>
                </a:lnTo>
                <a:close/>
                <a:moveTo>
                  <a:pt x="664148" y="202657"/>
                </a:moveTo>
                <a:lnTo>
                  <a:pt x="784662" y="266528"/>
                </a:lnTo>
                <a:lnTo>
                  <a:pt x="755332" y="321859"/>
                </a:lnTo>
                <a:lnTo>
                  <a:pt x="634817" y="257987"/>
                </a:lnTo>
                <a:lnTo>
                  <a:pt x="664148" y="202657"/>
                </a:lnTo>
                <a:close/>
                <a:moveTo>
                  <a:pt x="621009" y="284061"/>
                </a:moveTo>
                <a:lnTo>
                  <a:pt x="741524" y="347932"/>
                </a:lnTo>
                <a:lnTo>
                  <a:pt x="712201" y="403263"/>
                </a:lnTo>
                <a:lnTo>
                  <a:pt x="591687" y="339391"/>
                </a:lnTo>
                <a:lnTo>
                  <a:pt x="621009" y="284061"/>
                </a:lnTo>
                <a:close/>
                <a:moveTo>
                  <a:pt x="577862" y="365449"/>
                </a:moveTo>
                <a:lnTo>
                  <a:pt x="698377" y="429320"/>
                </a:lnTo>
                <a:lnTo>
                  <a:pt x="669046" y="484650"/>
                </a:lnTo>
                <a:lnTo>
                  <a:pt x="548532" y="420779"/>
                </a:lnTo>
                <a:lnTo>
                  <a:pt x="577862" y="365449"/>
                </a:lnTo>
                <a:close/>
                <a:moveTo>
                  <a:pt x="534724" y="446845"/>
                </a:moveTo>
                <a:lnTo>
                  <a:pt x="655238" y="510716"/>
                </a:lnTo>
                <a:lnTo>
                  <a:pt x="627630" y="562806"/>
                </a:lnTo>
                <a:lnTo>
                  <a:pt x="625916" y="566046"/>
                </a:lnTo>
                <a:lnTo>
                  <a:pt x="621854" y="563889"/>
                </a:lnTo>
                <a:lnTo>
                  <a:pt x="505409" y="502167"/>
                </a:lnTo>
                <a:lnTo>
                  <a:pt x="534724" y="446845"/>
                </a:lnTo>
                <a:close/>
                <a:moveTo>
                  <a:pt x="651973" y="579862"/>
                </a:moveTo>
                <a:lnTo>
                  <a:pt x="675675" y="535140"/>
                </a:lnTo>
                <a:lnTo>
                  <a:pt x="681295" y="524532"/>
                </a:lnTo>
                <a:lnTo>
                  <a:pt x="687104" y="527609"/>
                </a:lnTo>
                <a:lnTo>
                  <a:pt x="801810" y="588403"/>
                </a:lnTo>
                <a:lnTo>
                  <a:pt x="772487" y="643734"/>
                </a:lnTo>
                <a:lnTo>
                  <a:pt x="651973" y="579862"/>
                </a:lnTo>
                <a:close/>
                <a:moveTo>
                  <a:pt x="798544" y="657550"/>
                </a:moveTo>
                <a:lnTo>
                  <a:pt x="827867" y="602220"/>
                </a:lnTo>
                <a:lnTo>
                  <a:pt x="948373" y="666091"/>
                </a:lnTo>
                <a:lnTo>
                  <a:pt x="919051" y="721421"/>
                </a:lnTo>
                <a:lnTo>
                  <a:pt x="798544" y="657550"/>
                </a:lnTo>
                <a:close/>
                <a:moveTo>
                  <a:pt x="945116" y="735237"/>
                </a:moveTo>
                <a:lnTo>
                  <a:pt x="974438" y="679907"/>
                </a:lnTo>
                <a:lnTo>
                  <a:pt x="1094953" y="743778"/>
                </a:lnTo>
                <a:lnTo>
                  <a:pt x="1065630" y="799109"/>
                </a:lnTo>
                <a:lnTo>
                  <a:pt x="945116" y="735237"/>
                </a:lnTo>
                <a:close/>
                <a:moveTo>
                  <a:pt x="1091696" y="812925"/>
                </a:moveTo>
                <a:lnTo>
                  <a:pt x="1121018" y="757595"/>
                </a:lnTo>
                <a:lnTo>
                  <a:pt x="1241525" y="821466"/>
                </a:lnTo>
                <a:lnTo>
                  <a:pt x="1212202" y="876796"/>
                </a:lnTo>
                <a:lnTo>
                  <a:pt x="1091696" y="812925"/>
                </a:lnTo>
                <a:close/>
                <a:moveTo>
                  <a:pt x="1358774" y="954484"/>
                </a:moveTo>
                <a:lnTo>
                  <a:pt x="1238268" y="890612"/>
                </a:lnTo>
                <a:lnTo>
                  <a:pt x="1267590" y="835282"/>
                </a:lnTo>
                <a:lnTo>
                  <a:pt x="1388096" y="899153"/>
                </a:lnTo>
                <a:lnTo>
                  <a:pt x="1358774" y="954484"/>
                </a:lnTo>
                <a:close/>
                <a:moveTo>
                  <a:pt x="1401912" y="873096"/>
                </a:moveTo>
                <a:lnTo>
                  <a:pt x="1281406" y="809225"/>
                </a:lnTo>
                <a:lnTo>
                  <a:pt x="1310737" y="753894"/>
                </a:lnTo>
                <a:lnTo>
                  <a:pt x="1431243" y="817766"/>
                </a:lnTo>
                <a:lnTo>
                  <a:pt x="1401912" y="873096"/>
                </a:lnTo>
                <a:close/>
                <a:moveTo>
                  <a:pt x="1445059" y="791700"/>
                </a:moveTo>
                <a:lnTo>
                  <a:pt x="1324553" y="727829"/>
                </a:lnTo>
                <a:lnTo>
                  <a:pt x="1353876" y="672498"/>
                </a:lnTo>
                <a:lnTo>
                  <a:pt x="1474382" y="736370"/>
                </a:lnTo>
                <a:lnTo>
                  <a:pt x="1445059" y="791700"/>
                </a:lnTo>
                <a:close/>
                <a:moveTo>
                  <a:pt x="1367692" y="646433"/>
                </a:moveTo>
                <a:lnTo>
                  <a:pt x="1397023" y="591102"/>
                </a:lnTo>
                <a:lnTo>
                  <a:pt x="1517529" y="654974"/>
                </a:lnTo>
                <a:lnTo>
                  <a:pt x="1488198" y="710304"/>
                </a:lnTo>
                <a:lnTo>
                  <a:pt x="1367692" y="646433"/>
                </a:lnTo>
                <a:close/>
                <a:moveTo>
                  <a:pt x="3276881" y="1372424"/>
                </a:moveTo>
                <a:lnTo>
                  <a:pt x="3073272" y="1264512"/>
                </a:lnTo>
                <a:lnTo>
                  <a:pt x="3067513" y="1261460"/>
                </a:lnTo>
                <a:lnTo>
                  <a:pt x="2371377" y="892491"/>
                </a:lnTo>
                <a:lnTo>
                  <a:pt x="2365593" y="903403"/>
                </a:lnTo>
                <a:lnTo>
                  <a:pt x="2361466" y="911189"/>
                </a:lnTo>
                <a:lnTo>
                  <a:pt x="2256614" y="1109014"/>
                </a:lnTo>
                <a:lnTo>
                  <a:pt x="2128576" y="1041155"/>
                </a:lnTo>
                <a:cubicBezTo>
                  <a:pt x="2125631" y="1047948"/>
                  <a:pt x="2122489" y="1054692"/>
                  <a:pt x="2118961" y="1061346"/>
                </a:cubicBezTo>
                <a:cubicBezTo>
                  <a:pt x="2112717" y="1073128"/>
                  <a:pt x="2105703" y="1084245"/>
                  <a:pt x="2098105" y="1094754"/>
                </a:cubicBezTo>
                <a:lnTo>
                  <a:pt x="2227751" y="1163466"/>
                </a:lnTo>
                <a:lnTo>
                  <a:pt x="2098712" y="1406924"/>
                </a:lnTo>
                <a:lnTo>
                  <a:pt x="2527885" y="1634399"/>
                </a:lnTo>
                <a:lnTo>
                  <a:pt x="2535178" y="1638263"/>
                </a:lnTo>
                <a:lnTo>
                  <a:pt x="3004216" y="1886865"/>
                </a:lnTo>
                <a:lnTo>
                  <a:pt x="3067381" y="1767688"/>
                </a:lnTo>
                <a:lnTo>
                  <a:pt x="3074634" y="1754011"/>
                </a:lnTo>
                <a:lnTo>
                  <a:pt x="3276881" y="1372424"/>
                </a:lnTo>
                <a:close/>
                <a:moveTo>
                  <a:pt x="3121399" y="1602787"/>
                </a:moveTo>
                <a:lnTo>
                  <a:pt x="3089369" y="1585812"/>
                </a:lnTo>
                <a:lnTo>
                  <a:pt x="3084340" y="1583146"/>
                </a:lnTo>
                <a:lnTo>
                  <a:pt x="3000885" y="1538916"/>
                </a:lnTo>
                <a:lnTo>
                  <a:pt x="3030207" y="1483586"/>
                </a:lnTo>
                <a:lnTo>
                  <a:pt x="3085792" y="1513047"/>
                </a:lnTo>
                <a:lnTo>
                  <a:pt x="3090895" y="1515747"/>
                </a:lnTo>
                <a:lnTo>
                  <a:pt x="3150722" y="1547457"/>
                </a:lnTo>
                <a:lnTo>
                  <a:pt x="3121399" y="1602787"/>
                </a:lnTo>
                <a:close/>
                <a:moveTo>
                  <a:pt x="2474884" y="1468637"/>
                </a:moveTo>
                <a:lnTo>
                  <a:pt x="2504207" y="1413307"/>
                </a:lnTo>
                <a:lnTo>
                  <a:pt x="2624721" y="1477178"/>
                </a:lnTo>
                <a:lnTo>
                  <a:pt x="2595399" y="1532508"/>
                </a:lnTo>
                <a:lnTo>
                  <a:pt x="2474884" y="1468637"/>
                </a:lnTo>
                <a:close/>
                <a:moveTo>
                  <a:pt x="2465564" y="1131994"/>
                </a:moveTo>
                <a:lnTo>
                  <a:pt x="2470396" y="1122887"/>
                </a:lnTo>
                <a:lnTo>
                  <a:pt x="2487068" y="1091440"/>
                </a:lnTo>
                <a:lnTo>
                  <a:pt x="2607574" y="1155311"/>
                </a:lnTo>
                <a:lnTo>
                  <a:pt x="2578243" y="1210642"/>
                </a:lnTo>
                <a:lnTo>
                  <a:pt x="2457737" y="1146770"/>
                </a:lnTo>
                <a:lnTo>
                  <a:pt x="2465564" y="1131994"/>
                </a:lnTo>
                <a:close/>
                <a:moveTo>
                  <a:pt x="2871386" y="1366016"/>
                </a:moveTo>
                <a:lnTo>
                  <a:pt x="2750880" y="1302145"/>
                </a:lnTo>
                <a:lnTo>
                  <a:pt x="2780211" y="1246815"/>
                </a:lnTo>
                <a:lnTo>
                  <a:pt x="2900717" y="1310686"/>
                </a:lnTo>
                <a:lnTo>
                  <a:pt x="2871386" y="1366016"/>
                </a:lnTo>
                <a:close/>
                <a:moveTo>
                  <a:pt x="2926783" y="1324502"/>
                </a:moveTo>
                <a:lnTo>
                  <a:pt x="3047297" y="1388374"/>
                </a:lnTo>
                <a:lnTo>
                  <a:pt x="3017966" y="1443704"/>
                </a:lnTo>
                <a:lnTo>
                  <a:pt x="2897452" y="1379833"/>
                </a:lnTo>
                <a:lnTo>
                  <a:pt x="2926783" y="1324502"/>
                </a:lnTo>
                <a:close/>
                <a:moveTo>
                  <a:pt x="2523274" y="1377347"/>
                </a:moveTo>
                <a:lnTo>
                  <a:pt x="2529427" y="1365738"/>
                </a:lnTo>
                <a:lnTo>
                  <a:pt x="2547354" y="1331911"/>
                </a:lnTo>
                <a:lnTo>
                  <a:pt x="2667868" y="1395782"/>
                </a:lnTo>
                <a:lnTo>
                  <a:pt x="2638538" y="1451113"/>
                </a:lnTo>
                <a:lnTo>
                  <a:pt x="2518023" y="1387241"/>
                </a:lnTo>
                <a:lnTo>
                  <a:pt x="2523274" y="1377347"/>
                </a:lnTo>
                <a:close/>
                <a:moveTo>
                  <a:pt x="2561170" y="1305854"/>
                </a:moveTo>
                <a:lnTo>
                  <a:pt x="2590492" y="1250523"/>
                </a:lnTo>
                <a:lnTo>
                  <a:pt x="2711007" y="1314394"/>
                </a:lnTo>
                <a:lnTo>
                  <a:pt x="2681684" y="1369725"/>
                </a:lnTo>
                <a:lnTo>
                  <a:pt x="2561170" y="1305854"/>
                </a:lnTo>
                <a:close/>
                <a:moveTo>
                  <a:pt x="2693925" y="1409606"/>
                </a:moveTo>
                <a:lnTo>
                  <a:pt x="2814432" y="1473478"/>
                </a:lnTo>
                <a:lnTo>
                  <a:pt x="2785101" y="1528808"/>
                </a:lnTo>
                <a:lnTo>
                  <a:pt x="2664595" y="1464937"/>
                </a:lnTo>
                <a:lnTo>
                  <a:pt x="2693925" y="1409606"/>
                </a:lnTo>
                <a:close/>
                <a:moveTo>
                  <a:pt x="2707742" y="1383541"/>
                </a:moveTo>
                <a:lnTo>
                  <a:pt x="2737064" y="1328211"/>
                </a:lnTo>
                <a:lnTo>
                  <a:pt x="2857570" y="1392082"/>
                </a:lnTo>
                <a:lnTo>
                  <a:pt x="2828248" y="1447412"/>
                </a:lnTo>
                <a:lnTo>
                  <a:pt x="2707742" y="1383541"/>
                </a:lnTo>
                <a:close/>
                <a:moveTo>
                  <a:pt x="2724815" y="1288337"/>
                </a:moveTo>
                <a:lnTo>
                  <a:pt x="2604301" y="1224466"/>
                </a:lnTo>
                <a:lnTo>
                  <a:pt x="2633631" y="1169135"/>
                </a:lnTo>
                <a:lnTo>
                  <a:pt x="2754146" y="1233007"/>
                </a:lnTo>
                <a:lnTo>
                  <a:pt x="2724815" y="1288337"/>
                </a:lnTo>
                <a:close/>
                <a:moveTo>
                  <a:pt x="2486067" y="1195176"/>
                </a:moveTo>
                <a:lnTo>
                  <a:pt x="2495051" y="1199943"/>
                </a:lnTo>
                <a:lnTo>
                  <a:pt x="2564419" y="1236707"/>
                </a:lnTo>
                <a:lnTo>
                  <a:pt x="2535096" y="1292037"/>
                </a:lnTo>
                <a:lnTo>
                  <a:pt x="2515004" y="1281388"/>
                </a:lnTo>
                <a:lnTo>
                  <a:pt x="2506373" y="1276810"/>
                </a:lnTo>
                <a:lnTo>
                  <a:pt x="2414590" y="1228166"/>
                </a:lnTo>
                <a:lnTo>
                  <a:pt x="2443913" y="1172836"/>
                </a:lnTo>
                <a:lnTo>
                  <a:pt x="2486067" y="1195176"/>
                </a:lnTo>
                <a:close/>
                <a:moveTo>
                  <a:pt x="2521288" y="1318095"/>
                </a:moveTo>
                <a:lnTo>
                  <a:pt x="2491957" y="1373425"/>
                </a:lnTo>
                <a:lnTo>
                  <a:pt x="2371451" y="1309554"/>
                </a:lnTo>
                <a:lnTo>
                  <a:pt x="2400782" y="1254223"/>
                </a:lnTo>
                <a:lnTo>
                  <a:pt x="2521288" y="1318095"/>
                </a:lnTo>
                <a:close/>
                <a:moveTo>
                  <a:pt x="2478141" y="1399491"/>
                </a:moveTo>
                <a:lnTo>
                  <a:pt x="2448819" y="1454821"/>
                </a:lnTo>
                <a:lnTo>
                  <a:pt x="2328313" y="1390950"/>
                </a:lnTo>
                <a:lnTo>
                  <a:pt x="2357635" y="1335619"/>
                </a:lnTo>
                <a:lnTo>
                  <a:pt x="2478141" y="1399491"/>
                </a:lnTo>
                <a:close/>
                <a:moveTo>
                  <a:pt x="2650787" y="1491002"/>
                </a:moveTo>
                <a:lnTo>
                  <a:pt x="2771293" y="1554874"/>
                </a:lnTo>
                <a:lnTo>
                  <a:pt x="2741970" y="1610204"/>
                </a:lnTo>
                <a:lnTo>
                  <a:pt x="2621464" y="1546333"/>
                </a:lnTo>
                <a:lnTo>
                  <a:pt x="2650787" y="1491002"/>
                </a:lnTo>
                <a:close/>
                <a:moveTo>
                  <a:pt x="2797358" y="1568682"/>
                </a:moveTo>
                <a:lnTo>
                  <a:pt x="2917873" y="1632553"/>
                </a:lnTo>
                <a:lnTo>
                  <a:pt x="2888550" y="1687884"/>
                </a:lnTo>
                <a:lnTo>
                  <a:pt x="2768036" y="1624012"/>
                </a:lnTo>
                <a:lnTo>
                  <a:pt x="2797358" y="1568682"/>
                </a:lnTo>
                <a:close/>
                <a:moveTo>
                  <a:pt x="2811166" y="1542624"/>
                </a:moveTo>
                <a:lnTo>
                  <a:pt x="2840497" y="1487294"/>
                </a:lnTo>
                <a:lnTo>
                  <a:pt x="2961011" y="1551165"/>
                </a:lnTo>
                <a:lnTo>
                  <a:pt x="2931681" y="1606496"/>
                </a:lnTo>
                <a:lnTo>
                  <a:pt x="2811166" y="1542624"/>
                </a:lnTo>
                <a:close/>
                <a:moveTo>
                  <a:pt x="2854313" y="1461229"/>
                </a:moveTo>
                <a:lnTo>
                  <a:pt x="2883636" y="1405898"/>
                </a:lnTo>
                <a:lnTo>
                  <a:pt x="3004150" y="1469769"/>
                </a:lnTo>
                <a:lnTo>
                  <a:pt x="2974828" y="1525100"/>
                </a:lnTo>
                <a:lnTo>
                  <a:pt x="2854313" y="1461229"/>
                </a:lnTo>
                <a:close/>
                <a:moveTo>
                  <a:pt x="3164538" y="1521400"/>
                </a:moveTo>
                <a:lnTo>
                  <a:pt x="3090534" y="1482174"/>
                </a:lnTo>
                <a:lnTo>
                  <a:pt x="3085390" y="1479450"/>
                </a:lnTo>
                <a:lnTo>
                  <a:pt x="3044023" y="1457528"/>
                </a:lnTo>
                <a:lnTo>
                  <a:pt x="3073354" y="1402198"/>
                </a:lnTo>
                <a:lnTo>
                  <a:pt x="3082412" y="1406997"/>
                </a:lnTo>
                <a:lnTo>
                  <a:pt x="3087728" y="1409812"/>
                </a:lnTo>
                <a:lnTo>
                  <a:pt x="3193869" y="1466069"/>
                </a:lnTo>
                <a:lnTo>
                  <a:pt x="3164538" y="1521400"/>
                </a:lnTo>
                <a:close/>
                <a:moveTo>
                  <a:pt x="3237008" y="1384673"/>
                </a:moveTo>
                <a:lnTo>
                  <a:pt x="3207685" y="1440004"/>
                </a:lnTo>
                <a:lnTo>
                  <a:pt x="3087170" y="1376133"/>
                </a:lnTo>
                <a:lnTo>
                  <a:pt x="3116493" y="1320802"/>
                </a:lnTo>
                <a:lnTo>
                  <a:pt x="3237008" y="1384673"/>
                </a:lnTo>
                <a:close/>
                <a:moveTo>
                  <a:pt x="3072320" y="1297387"/>
                </a:moveTo>
                <a:lnTo>
                  <a:pt x="3077982" y="1300390"/>
                </a:lnTo>
                <a:lnTo>
                  <a:pt x="3090428" y="1306986"/>
                </a:lnTo>
                <a:lnTo>
                  <a:pt x="3080738" y="1325273"/>
                </a:lnTo>
                <a:lnTo>
                  <a:pt x="3076398" y="1333470"/>
                </a:lnTo>
                <a:lnTo>
                  <a:pt x="3061105" y="1362316"/>
                </a:lnTo>
                <a:lnTo>
                  <a:pt x="2940591" y="1298445"/>
                </a:lnTo>
                <a:lnTo>
                  <a:pt x="2969913" y="1243114"/>
                </a:lnTo>
                <a:lnTo>
                  <a:pt x="3072320" y="1297387"/>
                </a:lnTo>
                <a:close/>
                <a:moveTo>
                  <a:pt x="2943856" y="1229298"/>
                </a:moveTo>
                <a:lnTo>
                  <a:pt x="2914533" y="1284629"/>
                </a:lnTo>
                <a:lnTo>
                  <a:pt x="2794027" y="1220758"/>
                </a:lnTo>
                <a:lnTo>
                  <a:pt x="2823350" y="1165427"/>
                </a:lnTo>
                <a:lnTo>
                  <a:pt x="2943856" y="1229298"/>
                </a:lnTo>
                <a:close/>
                <a:moveTo>
                  <a:pt x="2797284" y="1151611"/>
                </a:moveTo>
                <a:lnTo>
                  <a:pt x="2767962" y="1206941"/>
                </a:lnTo>
                <a:lnTo>
                  <a:pt x="2647447" y="1143070"/>
                </a:lnTo>
                <a:lnTo>
                  <a:pt x="2676770" y="1087740"/>
                </a:lnTo>
                <a:lnTo>
                  <a:pt x="2797284" y="1151611"/>
                </a:lnTo>
                <a:close/>
                <a:moveTo>
                  <a:pt x="2650704" y="1073915"/>
                </a:moveTo>
                <a:lnTo>
                  <a:pt x="2621382" y="1129246"/>
                </a:lnTo>
                <a:lnTo>
                  <a:pt x="2500876" y="1065374"/>
                </a:lnTo>
                <a:lnTo>
                  <a:pt x="2530198" y="1010044"/>
                </a:lnTo>
                <a:lnTo>
                  <a:pt x="2650704" y="1073915"/>
                </a:lnTo>
                <a:close/>
                <a:moveTo>
                  <a:pt x="2383627" y="932356"/>
                </a:moveTo>
                <a:lnTo>
                  <a:pt x="2504133" y="996228"/>
                </a:lnTo>
                <a:lnTo>
                  <a:pt x="2474810" y="1051558"/>
                </a:lnTo>
                <a:lnTo>
                  <a:pt x="2354304" y="987687"/>
                </a:lnTo>
                <a:lnTo>
                  <a:pt x="2383627" y="932356"/>
                </a:lnTo>
                <a:close/>
                <a:moveTo>
                  <a:pt x="2340488" y="1013752"/>
                </a:moveTo>
                <a:lnTo>
                  <a:pt x="2440606" y="1066818"/>
                </a:lnTo>
                <a:lnTo>
                  <a:pt x="2446013" y="1069682"/>
                </a:lnTo>
                <a:lnTo>
                  <a:pt x="2460994" y="1077624"/>
                </a:lnTo>
                <a:lnTo>
                  <a:pt x="2431663" y="1132954"/>
                </a:lnTo>
                <a:lnTo>
                  <a:pt x="2311157" y="1069083"/>
                </a:lnTo>
                <a:lnTo>
                  <a:pt x="2340488" y="1013752"/>
                </a:lnTo>
                <a:close/>
                <a:moveTo>
                  <a:pt x="2297349" y="1095148"/>
                </a:moveTo>
                <a:lnTo>
                  <a:pt x="2417855" y="1159019"/>
                </a:lnTo>
                <a:lnTo>
                  <a:pt x="2388533" y="1214350"/>
                </a:lnTo>
                <a:lnTo>
                  <a:pt x="2268027" y="1150479"/>
                </a:lnTo>
                <a:lnTo>
                  <a:pt x="2297349" y="1095148"/>
                </a:lnTo>
                <a:close/>
                <a:moveTo>
                  <a:pt x="2254210" y="1176536"/>
                </a:moveTo>
                <a:lnTo>
                  <a:pt x="2374717" y="1240407"/>
                </a:lnTo>
                <a:lnTo>
                  <a:pt x="2345386" y="1295737"/>
                </a:lnTo>
                <a:lnTo>
                  <a:pt x="2224880" y="1231866"/>
                </a:lnTo>
                <a:lnTo>
                  <a:pt x="2254210" y="1176536"/>
                </a:lnTo>
                <a:close/>
                <a:moveTo>
                  <a:pt x="2211063" y="1257932"/>
                </a:moveTo>
                <a:lnTo>
                  <a:pt x="2331570" y="1321803"/>
                </a:lnTo>
                <a:lnTo>
                  <a:pt x="2302247" y="1377134"/>
                </a:lnTo>
                <a:lnTo>
                  <a:pt x="2181741" y="1313262"/>
                </a:lnTo>
                <a:lnTo>
                  <a:pt x="2211063" y="1257932"/>
                </a:lnTo>
                <a:close/>
                <a:moveTo>
                  <a:pt x="2138594" y="1394658"/>
                </a:moveTo>
                <a:lnTo>
                  <a:pt x="2167925" y="1339328"/>
                </a:lnTo>
                <a:lnTo>
                  <a:pt x="2288431" y="1403199"/>
                </a:lnTo>
                <a:lnTo>
                  <a:pt x="2259100" y="1458529"/>
                </a:lnTo>
                <a:lnTo>
                  <a:pt x="2138594" y="1394658"/>
                </a:lnTo>
                <a:close/>
                <a:moveTo>
                  <a:pt x="2285166" y="1472345"/>
                </a:moveTo>
                <a:lnTo>
                  <a:pt x="2314496" y="1417015"/>
                </a:lnTo>
                <a:lnTo>
                  <a:pt x="2435003" y="1480886"/>
                </a:lnTo>
                <a:lnTo>
                  <a:pt x="2405672" y="1536217"/>
                </a:lnTo>
                <a:lnTo>
                  <a:pt x="2285166" y="1472345"/>
                </a:lnTo>
                <a:close/>
                <a:moveTo>
                  <a:pt x="2431745" y="1550033"/>
                </a:moveTo>
                <a:lnTo>
                  <a:pt x="2461076" y="1494703"/>
                </a:lnTo>
                <a:lnTo>
                  <a:pt x="2532643" y="1532632"/>
                </a:lnTo>
                <a:lnTo>
                  <a:pt x="2540175" y="1536619"/>
                </a:lnTo>
                <a:lnTo>
                  <a:pt x="2581599" y="1558574"/>
                </a:lnTo>
                <a:lnTo>
                  <a:pt x="2552268" y="1613904"/>
                </a:lnTo>
                <a:lnTo>
                  <a:pt x="2431745" y="1550033"/>
                </a:lnTo>
                <a:close/>
                <a:moveTo>
                  <a:pt x="2578317" y="1627721"/>
                </a:moveTo>
                <a:lnTo>
                  <a:pt x="2607648" y="1572390"/>
                </a:lnTo>
                <a:lnTo>
                  <a:pt x="2728154" y="1636261"/>
                </a:lnTo>
                <a:lnTo>
                  <a:pt x="2698823" y="1691592"/>
                </a:lnTo>
                <a:lnTo>
                  <a:pt x="2578317" y="1627721"/>
                </a:lnTo>
                <a:close/>
                <a:moveTo>
                  <a:pt x="2724889" y="1705408"/>
                </a:moveTo>
                <a:lnTo>
                  <a:pt x="2754219" y="1650078"/>
                </a:lnTo>
                <a:lnTo>
                  <a:pt x="2874734" y="1713949"/>
                </a:lnTo>
                <a:lnTo>
                  <a:pt x="2845403" y="1769279"/>
                </a:lnTo>
                <a:lnTo>
                  <a:pt x="2724889" y="1705408"/>
                </a:lnTo>
                <a:close/>
                <a:moveTo>
                  <a:pt x="2991975" y="1846975"/>
                </a:moveTo>
                <a:lnTo>
                  <a:pt x="2871460" y="1783104"/>
                </a:lnTo>
                <a:lnTo>
                  <a:pt x="2900791" y="1727773"/>
                </a:lnTo>
                <a:lnTo>
                  <a:pt x="3021306" y="1791644"/>
                </a:lnTo>
                <a:lnTo>
                  <a:pt x="2991975" y="1846975"/>
                </a:lnTo>
                <a:close/>
                <a:moveTo>
                  <a:pt x="3035113" y="1765579"/>
                </a:moveTo>
                <a:lnTo>
                  <a:pt x="2914599" y="1701708"/>
                </a:lnTo>
                <a:lnTo>
                  <a:pt x="2943922" y="1646377"/>
                </a:lnTo>
                <a:lnTo>
                  <a:pt x="3064436" y="1710249"/>
                </a:lnTo>
                <a:lnTo>
                  <a:pt x="3035113" y="1765579"/>
                </a:lnTo>
                <a:close/>
                <a:moveTo>
                  <a:pt x="2957746" y="1620312"/>
                </a:moveTo>
                <a:lnTo>
                  <a:pt x="2987077" y="1564981"/>
                </a:lnTo>
                <a:lnTo>
                  <a:pt x="3082806" y="1615717"/>
                </a:lnTo>
                <a:lnTo>
                  <a:pt x="3087778" y="1618351"/>
                </a:lnTo>
                <a:lnTo>
                  <a:pt x="3107583" y="1628853"/>
                </a:lnTo>
                <a:lnTo>
                  <a:pt x="3083675" y="1673960"/>
                </a:lnTo>
                <a:lnTo>
                  <a:pt x="3078260" y="1684183"/>
                </a:lnTo>
                <a:lnTo>
                  <a:pt x="3077580" y="1683822"/>
                </a:lnTo>
                <a:lnTo>
                  <a:pt x="2957746" y="1620312"/>
                </a:lnTo>
                <a:close/>
                <a:moveTo>
                  <a:pt x="349165" y="605239"/>
                </a:moveTo>
                <a:cubicBezTo>
                  <a:pt x="378085" y="660446"/>
                  <a:pt x="383311" y="728198"/>
                  <a:pt x="370898" y="790141"/>
                </a:cubicBezTo>
                <a:cubicBezTo>
                  <a:pt x="367198" y="808626"/>
                  <a:pt x="361857" y="826823"/>
                  <a:pt x="355203" y="844495"/>
                </a:cubicBezTo>
                <a:cubicBezTo>
                  <a:pt x="240251" y="860707"/>
                  <a:pt x="120442" y="845537"/>
                  <a:pt x="11471" y="795441"/>
                </a:cubicBezTo>
                <a:cubicBezTo>
                  <a:pt x="-12371" y="728493"/>
                  <a:pt x="3341" y="651479"/>
                  <a:pt x="36634" y="590069"/>
                </a:cubicBezTo>
                <a:cubicBezTo>
                  <a:pt x="134537" y="589634"/>
                  <a:pt x="247947" y="583341"/>
                  <a:pt x="349165" y="605239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CE1FD9D6-CB8B-9072-7556-60BCEF949B60}"/>
              </a:ext>
            </a:extLst>
          </p:cNvPr>
          <p:cNvSpPr/>
          <p:nvPr/>
        </p:nvSpPr>
        <p:spPr>
          <a:xfrm>
            <a:off x="7117282" y="2678022"/>
            <a:ext cx="2587634" cy="2745766"/>
          </a:xfrm>
          <a:custGeom>
            <a:avLst/>
            <a:gdLst>
              <a:gd name="connsiteX0" fmla="*/ 1876608 w 2587634"/>
              <a:gd name="connsiteY0" fmla="*/ 1519881 h 2745766"/>
              <a:gd name="connsiteX1" fmla="*/ 1885814 w 2587634"/>
              <a:gd name="connsiteY1" fmla="*/ 1502512 h 2745766"/>
              <a:gd name="connsiteX2" fmla="*/ 2159275 w 2587634"/>
              <a:gd name="connsiteY2" fmla="*/ 1915489 h 2745766"/>
              <a:gd name="connsiteX3" fmla="*/ 1906571 w 2587634"/>
              <a:gd name="connsiteY3" fmla="*/ 1781552 h 2745766"/>
              <a:gd name="connsiteX4" fmla="*/ 1600506 w 2587634"/>
              <a:gd name="connsiteY4" fmla="*/ 1619326 h 2745766"/>
              <a:gd name="connsiteX5" fmla="*/ 1347802 w 2587634"/>
              <a:gd name="connsiteY5" fmla="*/ 1485389 h 2745766"/>
              <a:gd name="connsiteX6" fmla="*/ 1864252 w 2587634"/>
              <a:gd name="connsiteY6" fmla="*/ 1490632 h 2745766"/>
              <a:gd name="connsiteX7" fmla="*/ 1854859 w 2587634"/>
              <a:gd name="connsiteY7" fmla="*/ 1508354 h 2745766"/>
              <a:gd name="connsiteX8" fmla="*/ 1876608 w 2587634"/>
              <a:gd name="connsiteY8" fmla="*/ 1519881 h 2745766"/>
              <a:gd name="connsiteX9" fmla="*/ 2115923 w 2587634"/>
              <a:gd name="connsiteY9" fmla="*/ 446720 h 2745766"/>
              <a:gd name="connsiteX10" fmla="*/ 1726386 w 2587634"/>
              <a:gd name="connsiteY10" fmla="*/ 1181663 h 2745766"/>
              <a:gd name="connsiteX11" fmla="*/ 1793079 w 2587634"/>
              <a:gd name="connsiteY11" fmla="*/ 1398800 h 2745766"/>
              <a:gd name="connsiteX12" fmla="*/ 1886642 w 2587634"/>
              <a:gd name="connsiteY12" fmla="*/ 1448388 h 2745766"/>
              <a:gd name="connsiteX13" fmla="*/ 1886642 w 2587634"/>
              <a:gd name="connsiteY13" fmla="*/ 1448388 h 2745766"/>
              <a:gd name="connsiteX14" fmla="*/ 1908384 w 2587634"/>
              <a:gd name="connsiteY14" fmla="*/ 1459915 h 2745766"/>
              <a:gd name="connsiteX15" fmla="*/ 1908384 w 2587634"/>
              <a:gd name="connsiteY15" fmla="*/ 1459915 h 2745766"/>
              <a:gd name="connsiteX16" fmla="*/ 1980960 w 2587634"/>
              <a:gd name="connsiteY16" fmla="*/ 1498377 h 2745766"/>
              <a:gd name="connsiteX17" fmla="*/ 2198098 w 2587634"/>
              <a:gd name="connsiteY17" fmla="*/ 1431683 h 2745766"/>
              <a:gd name="connsiteX18" fmla="*/ 2587635 w 2587634"/>
              <a:gd name="connsiteY18" fmla="*/ 696741 h 2745766"/>
              <a:gd name="connsiteX19" fmla="*/ 2565343 w 2587634"/>
              <a:gd name="connsiteY19" fmla="*/ 684927 h 2745766"/>
              <a:gd name="connsiteX20" fmla="*/ 2138222 w 2587634"/>
              <a:gd name="connsiteY20" fmla="*/ 458543 h 2745766"/>
              <a:gd name="connsiteX21" fmla="*/ 2115923 w 2587634"/>
              <a:gd name="connsiteY21" fmla="*/ 446720 h 2745766"/>
              <a:gd name="connsiteX22" fmla="*/ 385450 w 2587634"/>
              <a:gd name="connsiteY22" fmla="*/ 2461492 h 2745766"/>
              <a:gd name="connsiteX23" fmla="*/ 385450 w 2587634"/>
              <a:gd name="connsiteY23" fmla="*/ 2461492 h 2745766"/>
              <a:gd name="connsiteX24" fmla="*/ 297934 w 2587634"/>
              <a:gd name="connsiteY24" fmla="*/ 2529047 h 2745766"/>
              <a:gd name="connsiteX25" fmla="*/ 298779 w 2587634"/>
              <a:gd name="connsiteY25" fmla="*/ 2546186 h 2745766"/>
              <a:gd name="connsiteX26" fmla="*/ 564921 w 2587634"/>
              <a:gd name="connsiteY26" fmla="*/ 2744445 h 2745766"/>
              <a:gd name="connsiteX27" fmla="*/ 576563 w 2587634"/>
              <a:gd name="connsiteY27" fmla="*/ 2739375 h 2745766"/>
              <a:gd name="connsiteX28" fmla="*/ 579968 w 2587634"/>
              <a:gd name="connsiteY28" fmla="*/ 2723122 h 2745766"/>
              <a:gd name="connsiteX29" fmla="*/ 564511 w 2587634"/>
              <a:gd name="connsiteY29" fmla="*/ 2660276 h 2745766"/>
              <a:gd name="connsiteX30" fmla="*/ 530799 w 2587634"/>
              <a:gd name="connsiteY30" fmla="*/ 2621683 h 2745766"/>
              <a:gd name="connsiteX31" fmla="*/ 497539 w 2587634"/>
              <a:gd name="connsiteY31" fmla="*/ 2566812 h 2745766"/>
              <a:gd name="connsiteX32" fmla="*/ 637875 w 2587634"/>
              <a:gd name="connsiteY32" fmla="*/ 2401296 h 2745766"/>
              <a:gd name="connsiteX33" fmla="*/ 489457 w 2587634"/>
              <a:gd name="connsiteY33" fmla="*/ 2284055 h 2745766"/>
              <a:gd name="connsiteX34" fmla="*/ 385450 w 2587634"/>
              <a:gd name="connsiteY34" fmla="*/ 2461492 h 2745766"/>
              <a:gd name="connsiteX35" fmla="*/ 1060902 w 2587634"/>
              <a:gd name="connsiteY35" fmla="*/ 1902961 h 2745766"/>
              <a:gd name="connsiteX36" fmla="*/ 919950 w 2587634"/>
              <a:gd name="connsiteY36" fmla="*/ 1710978 h 2745766"/>
              <a:gd name="connsiteX37" fmla="*/ 1257480 w 2587634"/>
              <a:gd name="connsiteY37" fmla="*/ 1787771 h 2745766"/>
              <a:gd name="connsiteX38" fmla="*/ 1128670 w 2587634"/>
              <a:gd name="connsiteY38" fmla="*/ 2163204 h 2745766"/>
              <a:gd name="connsiteX39" fmla="*/ 1265684 w 2587634"/>
              <a:gd name="connsiteY39" fmla="*/ 2176742 h 2745766"/>
              <a:gd name="connsiteX40" fmla="*/ 1332550 w 2587634"/>
              <a:gd name="connsiteY40" fmla="*/ 2181582 h 2745766"/>
              <a:gd name="connsiteX41" fmla="*/ 1350985 w 2587634"/>
              <a:gd name="connsiteY41" fmla="*/ 2113666 h 2745766"/>
              <a:gd name="connsiteX42" fmla="*/ 1353012 w 2587634"/>
              <a:gd name="connsiteY42" fmla="*/ 2106200 h 2745766"/>
              <a:gd name="connsiteX43" fmla="*/ 1475306 w 2587634"/>
              <a:gd name="connsiteY43" fmla="*/ 1656172 h 2745766"/>
              <a:gd name="connsiteX44" fmla="*/ 935908 w 2587634"/>
              <a:gd name="connsiteY44" fmla="*/ 1389710 h 2745766"/>
              <a:gd name="connsiteX45" fmla="*/ 936786 w 2587634"/>
              <a:gd name="connsiteY45" fmla="*/ 1389406 h 2745766"/>
              <a:gd name="connsiteX46" fmla="*/ 933176 w 2587634"/>
              <a:gd name="connsiteY46" fmla="*/ 1146786 h 2745766"/>
              <a:gd name="connsiteX47" fmla="*/ 940420 w 2587634"/>
              <a:gd name="connsiteY47" fmla="*/ 1154079 h 2745766"/>
              <a:gd name="connsiteX48" fmla="*/ 1097970 w 2587634"/>
              <a:gd name="connsiteY48" fmla="*/ 1126562 h 2745766"/>
              <a:gd name="connsiteX49" fmla="*/ 1105887 w 2587634"/>
              <a:gd name="connsiteY49" fmla="*/ 1038323 h 2745766"/>
              <a:gd name="connsiteX50" fmla="*/ 1097978 w 2587634"/>
              <a:gd name="connsiteY50" fmla="*/ 1126586 h 2745766"/>
              <a:gd name="connsiteX51" fmla="*/ 1316789 w 2587634"/>
              <a:gd name="connsiteY51" fmla="*/ 1058408 h 2745766"/>
              <a:gd name="connsiteX52" fmla="*/ 1298658 w 2587634"/>
              <a:gd name="connsiteY52" fmla="*/ 931486 h 2745766"/>
              <a:gd name="connsiteX53" fmla="*/ 1099889 w 2587634"/>
              <a:gd name="connsiteY53" fmla="*/ 952981 h 2745766"/>
              <a:gd name="connsiteX54" fmla="*/ 1099889 w 2587634"/>
              <a:gd name="connsiteY54" fmla="*/ 952965 h 2745766"/>
              <a:gd name="connsiteX55" fmla="*/ 1008058 w 2587634"/>
              <a:gd name="connsiteY55" fmla="*/ 960152 h 2745766"/>
              <a:gd name="connsiteX56" fmla="*/ 1082956 w 2587634"/>
              <a:gd name="connsiteY56" fmla="*/ 919614 h 2745766"/>
              <a:gd name="connsiteX57" fmla="*/ 1050770 w 2587634"/>
              <a:gd name="connsiteY57" fmla="*/ 789853 h 2745766"/>
              <a:gd name="connsiteX58" fmla="*/ 1082964 w 2587634"/>
              <a:gd name="connsiteY58" fmla="*/ 919597 h 2745766"/>
              <a:gd name="connsiteX59" fmla="*/ 1272896 w 2587634"/>
              <a:gd name="connsiteY59" fmla="*/ 789558 h 2745766"/>
              <a:gd name="connsiteX60" fmla="*/ 1209968 w 2587634"/>
              <a:gd name="connsiteY60" fmla="*/ 677404 h 2745766"/>
              <a:gd name="connsiteX61" fmla="*/ 1033737 w 2587634"/>
              <a:gd name="connsiteY61" fmla="*/ 753130 h 2745766"/>
              <a:gd name="connsiteX62" fmla="*/ 1033737 w 2587634"/>
              <a:gd name="connsiteY62" fmla="*/ 753130 h 2745766"/>
              <a:gd name="connsiteX63" fmla="*/ 944761 w 2587634"/>
              <a:gd name="connsiteY63" fmla="*/ 788220 h 2745766"/>
              <a:gd name="connsiteX64" fmla="*/ 856645 w 2587634"/>
              <a:gd name="connsiteY64" fmla="*/ 730642 h 2745766"/>
              <a:gd name="connsiteX65" fmla="*/ 777013 w 2587634"/>
              <a:gd name="connsiteY65" fmla="*/ 610234 h 2745766"/>
              <a:gd name="connsiteX66" fmla="*/ 772009 w 2587634"/>
              <a:gd name="connsiteY66" fmla="*/ 605000 h 2745766"/>
              <a:gd name="connsiteX67" fmla="*/ 771180 w 2587634"/>
              <a:gd name="connsiteY67" fmla="*/ 604237 h 2745766"/>
              <a:gd name="connsiteX68" fmla="*/ 712313 w 2587634"/>
              <a:gd name="connsiteY68" fmla="*/ 560425 h 2745766"/>
              <a:gd name="connsiteX69" fmla="*/ 716859 w 2587634"/>
              <a:gd name="connsiteY69" fmla="*/ 531767 h 2745766"/>
              <a:gd name="connsiteX70" fmla="*/ 833451 w 2587634"/>
              <a:gd name="connsiteY70" fmla="*/ 469931 h 2745766"/>
              <a:gd name="connsiteX71" fmla="*/ 844093 w 2587634"/>
              <a:gd name="connsiteY71" fmla="*/ 459445 h 2745766"/>
              <a:gd name="connsiteX72" fmla="*/ 851091 w 2587634"/>
              <a:gd name="connsiteY72" fmla="*/ 451651 h 2745766"/>
              <a:gd name="connsiteX73" fmla="*/ 906610 w 2587634"/>
              <a:gd name="connsiteY73" fmla="*/ 357612 h 2745766"/>
              <a:gd name="connsiteX74" fmla="*/ 562879 w 2587634"/>
              <a:gd name="connsiteY74" fmla="*/ 308558 h 2745766"/>
              <a:gd name="connsiteX75" fmla="*/ 588041 w 2587634"/>
              <a:gd name="connsiteY75" fmla="*/ 103186 h 2745766"/>
              <a:gd name="connsiteX76" fmla="*/ 900572 w 2587634"/>
              <a:gd name="connsiteY76" fmla="*/ 118347 h 2745766"/>
              <a:gd name="connsiteX77" fmla="*/ 872800 w 2587634"/>
              <a:gd name="connsiteY77" fmla="*/ 77678 h 2745766"/>
              <a:gd name="connsiteX78" fmla="*/ 744951 w 2587634"/>
              <a:gd name="connsiteY78" fmla="*/ 6382 h 2745766"/>
              <a:gd name="connsiteX79" fmla="*/ 597173 w 2587634"/>
              <a:gd name="connsiteY79" fmla="*/ 9475 h 2745766"/>
              <a:gd name="connsiteX80" fmla="*/ 464360 w 2587634"/>
              <a:gd name="connsiteY80" fmla="*/ 76743 h 2745766"/>
              <a:gd name="connsiteX81" fmla="*/ 419367 w 2587634"/>
              <a:gd name="connsiteY81" fmla="*/ 273591 h 2745766"/>
              <a:gd name="connsiteX82" fmla="*/ 499056 w 2587634"/>
              <a:gd name="connsiteY82" fmla="*/ 460528 h 2745766"/>
              <a:gd name="connsiteX83" fmla="*/ 487176 w 2587634"/>
              <a:gd name="connsiteY83" fmla="*/ 488530 h 2745766"/>
              <a:gd name="connsiteX84" fmla="*/ 480186 w 2587634"/>
              <a:gd name="connsiteY84" fmla="*/ 489515 h 2745766"/>
              <a:gd name="connsiteX85" fmla="*/ 349728 w 2587634"/>
              <a:gd name="connsiteY85" fmla="*/ 464869 h 2745766"/>
              <a:gd name="connsiteX86" fmla="*/ 224939 w 2587634"/>
              <a:gd name="connsiteY86" fmla="*/ 501567 h 2745766"/>
              <a:gd name="connsiteX87" fmla="*/ 217900 w 2587634"/>
              <a:gd name="connsiteY87" fmla="*/ 504799 h 2745766"/>
              <a:gd name="connsiteX88" fmla="*/ 189849 w 2587634"/>
              <a:gd name="connsiteY88" fmla="*/ 518238 h 2745766"/>
              <a:gd name="connsiteX89" fmla="*/ 28329 w 2587634"/>
              <a:gd name="connsiteY89" fmla="*/ 652930 h 2745766"/>
              <a:gd name="connsiteX90" fmla="*/ 7834 w 2587634"/>
              <a:gd name="connsiteY90" fmla="*/ 890259 h 2745766"/>
              <a:gd name="connsiteX91" fmla="*/ 39749 w 2587634"/>
              <a:gd name="connsiteY91" fmla="*/ 1165311 h 2745766"/>
              <a:gd name="connsiteX92" fmla="*/ 96557 w 2587634"/>
              <a:gd name="connsiteY92" fmla="*/ 1346415 h 2745766"/>
              <a:gd name="connsiteX93" fmla="*/ 179675 w 2587634"/>
              <a:gd name="connsiteY93" fmla="*/ 1405634 h 2745766"/>
              <a:gd name="connsiteX94" fmla="*/ 185837 w 2587634"/>
              <a:gd name="connsiteY94" fmla="*/ 1408161 h 2745766"/>
              <a:gd name="connsiteX95" fmla="*/ 334320 w 2587634"/>
              <a:gd name="connsiteY95" fmla="*/ 1439355 h 2745766"/>
              <a:gd name="connsiteX96" fmla="*/ 440272 w 2587634"/>
              <a:gd name="connsiteY96" fmla="*/ 1449274 h 2745766"/>
              <a:gd name="connsiteX97" fmla="*/ 440231 w 2587634"/>
              <a:gd name="connsiteY97" fmla="*/ 1449421 h 2745766"/>
              <a:gd name="connsiteX98" fmla="*/ 528100 w 2587634"/>
              <a:gd name="connsiteY98" fmla="*/ 1711716 h 2745766"/>
              <a:gd name="connsiteX99" fmla="*/ 807788 w 2587634"/>
              <a:gd name="connsiteY99" fmla="*/ 1929707 h 2745766"/>
              <a:gd name="connsiteX100" fmla="*/ 564864 w 2587634"/>
              <a:gd name="connsiteY100" fmla="*/ 2163229 h 2745766"/>
              <a:gd name="connsiteX101" fmla="*/ 561394 w 2587634"/>
              <a:gd name="connsiteY101" fmla="*/ 2168513 h 2745766"/>
              <a:gd name="connsiteX102" fmla="*/ 511691 w 2587634"/>
              <a:gd name="connsiteY102" fmla="*/ 2247299 h 2745766"/>
              <a:gd name="connsiteX103" fmla="*/ 666426 w 2587634"/>
              <a:gd name="connsiteY103" fmla="*/ 2367576 h 2745766"/>
              <a:gd name="connsiteX104" fmla="*/ 707399 w 2587634"/>
              <a:gd name="connsiteY104" fmla="*/ 2319293 h 2745766"/>
              <a:gd name="connsiteX105" fmla="*/ 711313 w 2587634"/>
              <a:gd name="connsiteY105" fmla="*/ 2314682 h 2745766"/>
              <a:gd name="connsiteX106" fmla="*/ 1060902 w 2587634"/>
              <a:gd name="connsiteY106" fmla="*/ 1902961 h 2745766"/>
              <a:gd name="connsiteX107" fmla="*/ 1123502 w 2587634"/>
              <a:gd name="connsiteY107" fmla="*/ 2207918 h 2745766"/>
              <a:gd name="connsiteX108" fmla="*/ 1100940 w 2587634"/>
              <a:gd name="connsiteY108" fmla="*/ 2448619 h 2745766"/>
              <a:gd name="connsiteX109" fmla="*/ 1100940 w 2587634"/>
              <a:gd name="connsiteY109" fmla="*/ 2448619 h 2745766"/>
              <a:gd name="connsiteX110" fmla="*/ 1050392 w 2587634"/>
              <a:gd name="connsiteY110" fmla="*/ 2546949 h 2745766"/>
              <a:gd name="connsiteX111" fmla="*/ 1058433 w 2587634"/>
              <a:gd name="connsiteY111" fmla="*/ 2562102 h 2745766"/>
              <a:gd name="connsiteX112" fmla="*/ 1383573 w 2587634"/>
              <a:gd name="connsiteY112" fmla="*/ 2628599 h 2745766"/>
              <a:gd name="connsiteX113" fmla="*/ 1391966 w 2587634"/>
              <a:gd name="connsiteY113" fmla="*/ 2619066 h 2745766"/>
              <a:gd name="connsiteX114" fmla="*/ 1388151 w 2587634"/>
              <a:gd name="connsiteY114" fmla="*/ 2602911 h 2745766"/>
              <a:gd name="connsiteX115" fmla="*/ 1347474 w 2587634"/>
              <a:gd name="connsiteY115" fmla="*/ 2552569 h 2745766"/>
              <a:gd name="connsiteX116" fmla="*/ 1300569 w 2587634"/>
              <a:gd name="connsiteY116" fmla="*/ 2531943 h 2745766"/>
              <a:gd name="connsiteX117" fmla="*/ 1247175 w 2587634"/>
              <a:gd name="connsiteY117" fmla="*/ 2496270 h 2745766"/>
              <a:gd name="connsiteX118" fmla="*/ 1318766 w 2587634"/>
              <a:gd name="connsiteY118" fmla="*/ 2232203 h 2745766"/>
              <a:gd name="connsiteX119" fmla="*/ 1257890 w 2587634"/>
              <a:gd name="connsiteY119" fmla="*/ 2223178 h 2745766"/>
              <a:gd name="connsiteX120" fmla="*/ 1123502 w 2587634"/>
              <a:gd name="connsiteY120" fmla="*/ 2207918 h 2745766"/>
              <a:gd name="connsiteX121" fmla="*/ 1402287 w 2587634"/>
              <a:gd name="connsiteY121" fmla="*/ 673531 h 2745766"/>
              <a:gd name="connsiteX122" fmla="*/ 1402336 w 2587634"/>
              <a:gd name="connsiteY122" fmla="*/ 673482 h 2745766"/>
              <a:gd name="connsiteX123" fmla="*/ 1498779 w 2587634"/>
              <a:gd name="connsiteY123" fmla="*/ 657459 h 2745766"/>
              <a:gd name="connsiteX124" fmla="*/ 1551640 w 2587634"/>
              <a:gd name="connsiteY124" fmla="*/ 661618 h 2745766"/>
              <a:gd name="connsiteX125" fmla="*/ 1553650 w 2587634"/>
              <a:gd name="connsiteY125" fmla="*/ 653816 h 2745766"/>
              <a:gd name="connsiteX126" fmla="*/ 1501191 w 2587634"/>
              <a:gd name="connsiteY126" fmla="*/ 639959 h 2745766"/>
              <a:gd name="connsiteX127" fmla="*/ 1501355 w 2587634"/>
              <a:gd name="connsiteY127" fmla="*/ 636997 h 2745766"/>
              <a:gd name="connsiteX128" fmla="*/ 1504219 w 2587634"/>
              <a:gd name="connsiteY128" fmla="*/ 636743 h 2745766"/>
              <a:gd name="connsiteX129" fmla="*/ 1557080 w 2587634"/>
              <a:gd name="connsiteY129" fmla="*/ 640902 h 2745766"/>
              <a:gd name="connsiteX130" fmla="*/ 1559090 w 2587634"/>
              <a:gd name="connsiteY130" fmla="*/ 633100 h 2745766"/>
              <a:gd name="connsiteX131" fmla="*/ 1500035 w 2587634"/>
              <a:gd name="connsiteY131" fmla="*/ 619037 h 2745766"/>
              <a:gd name="connsiteX132" fmla="*/ 1500010 w 2587634"/>
              <a:gd name="connsiteY132" fmla="*/ 618931 h 2745766"/>
              <a:gd name="connsiteX133" fmla="*/ 1506524 w 2587634"/>
              <a:gd name="connsiteY133" fmla="*/ 618324 h 2745766"/>
              <a:gd name="connsiteX134" fmla="*/ 1559385 w 2587634"/>
              <a:gd name="connsiteY134" fmla="*/ 622483 h 2745766"/>
              <a:gd name="connsiteX135" fmla="*/ 1561395 w 2587634"/>
              <a:gd name="connsiteY135" fmla="*/ 614681 h 2745766"/>
              <a:gd name="connsiteX136" fmla="*/ 1493012 w 2587634"/>
              <a:gd name="connsiteY136" fmla="*/ 600939 h 2745766"/>
              <a:gd name="connsiteX137" fmla="*/ 1491141 w 2587634"/>
              <a:gd name="connsiteY137" fmla="*/ 597944 h 2745766"/>
              <a:gd name="connsiteX138" fmla="*/ 1492084 w 2587634"/>
              <a:gd name="connsiteY138" fmla="*/ 597862 h 2745766"/>
              <a:gd name="connsiteX139" fmla="*/ 1544945 w 2587634"/>
              <a:gd name="connsiteY139" fmla="*/ 602021 h 2745766"/>
              <a:gd name="connsiteX140" fmla="*/ 1546955 w 2587634"/>
              <a:gd name="connsiteY140" fmla="*/ 594219 h 2745766"/>
              <a:gd name="connsiteX141" fmla="*/ 1456330 w 2587634"/>
              <a:gd name="connsiteY141" fmla="*/ 585153 h 2745766"/>
              <a:gd name="connsiteX142" fmla="*/ 1379192 w 2587634"/>
              <a:gd name="connsiteY142" fmla="*/ 608511 h 2745766"/>
              <a:gd name="connsiteX143" fmla="*/ 1379167 w 2587634"/>
              <a:gd name="connsiteY143" fmla="*/ 608462 h 2745766"/>
              <a:gd name="connsiteX144" fmla="*/ 1379085 w 2587634"/>
              <a:gd name="connsiteY144" fmla="*/ 608216 h 2745766"/>
              <a:gd name="connsiteX145" fmla="*/ 1245600 w 2587634"/>
              <a:gd name="connsiteY145" fmla="*/ 662119 h 2745766"/>
              <a:gd name="connsiteX146" fmla="*/ 1305328 w 2587634"/>
              <a:gd name="connsiteY146" fmla="*/ 762787 h 2745766"/>
              <a:gd name="connsiteX147" fmla="*/ 1402287 w 2587634"/>
              <a:gd name="connsiteY147" fmla="*/ 673531 h 2745766"/>
              <a:gd name="connsiteX148" fmla="*/ 1475544 w 2587634"/>
              <a:gd name="connsiteY148" fmla="*/ 985134 h 2745766"/>
              <a:gd name="connsiteX149" fmla="*/ 1572471 w 2587634"/>
              <a:gd name="connsiteY149" fmla="*/ 998179 h 2745766"/>
              <a:gd name="connsiteX150" fmla="*/ 1621771 w 2587634"/>
              <a:gd name="connsiteY150" fmla="*/ 1017689 h 2745766"/>
              <a:gd name="connsiteX151" fmla="*/ 1625989 w 2587634"/>
              <a:gd name="connsiteY151" fmla="*/ 1010822 h 2745766"/>
              <a:gd name="connsiteX152" fmla="*/ 1579913 w 2587634"/>
              <a:gd name="connsiteY152" fmla="*/ 982164 h 2745766"/>
              <a:gd name="connsiteX153" fmla="*/ 1580938 w 2587634"/>
              <a:gd name="connsiteY153" fmla="*/ 979383 h 2745766"/>
              <a:gd name="connsiteX154" fmla="*/ 1583752 w 2587634"/>
              <a:gd name="connsiteY154" fmla="*/ 979982 h 2745766"/>
              <a:gd name="connsiteX155" fmla="*/ 1633052 w 2587634"/>
              <a:gd name="connsiteY155" fmla="*/ 999492 h 2745766"/>
              <a:gd name="connsiteX156" fmla="*/ 1637270 w 2587634"/>
              <a:gd name="connsiteY156" fmla="*/ 992625 h 2745766"/>
              <a:gd name="connsiteX157" fmla="*/ 1584950 w 2587634"/>
              <a:gd name="connsiteY157" fmla="*/ 961825 h 2745766"/>
              <a:gd name="connsiteX158" fmla="*/ 1584958 w 2587634"/>
              <a:gd name="connsiteY158" fmla="*/ 961711 h 2745766"/>
              <a:gd name="connsiteX159" fmla="*/ 1591358 w 2587634"/>
              <a:gd name="connsiteY159" fmla="*/ 963048 h 2745766"/>
              <a:gd name="connsiteX160" fmla="*/ 1640658 w 2587634"/>
              <a:gd name="connsiteY160" fmla="*/ 982558 h 2745766"/>
              <a:gd name="connsiteX161" fmla="*/ 1644875 w 2587634"/>
              <a:gd name="connsiteY161" fmla="*/ 975691 h 2745766"/>
              <a:gd name="connsiteX162" fmla="*/ 1583547 w 2587634"/>
              <a:gd name="connsiteY162" fmla="*/ 942463 h 2745766"/>
              <a:gd name="connsiteX163" fmla="*/ 1582637 w 2587634"/>
              <a:gd name="connsiteY163" fmla="*/ 939050 h 2745766"/>
              <a:gd name="connsiteX164" fmla="*/ 1583563 w 2587634"/>
              <a:gd name="connsiteY164" fmla="*/ 939247 h 2745766"/>
              <a:gd name="connsiteX165" fmla="*/ 1632864 w 2587634"/>
              <a:gd name="connsiteY165" fmla="*/ 958757 h 2745766"/>
              <a:gd name="connsiteX166" fmla="*/ 1637081 w 2587634"/>
              <a:gd name="connsiteY166" fmla="*/ 951890 h 2745766"/>
              <a:gd name="connsiteX167" fmla="*/ 1553117 w 2587634"/>
              <a:gd name="connsiteY167" fmla="*/ 916587 h 2745766"/>
              <a:gd name="connsiteX168" fmla="*/ 1472525 w 2587634"/>
              <a:gd name="connsiteY168" fmla="*/ 916242 h 2745766"/>
              <a:gd name="connsiteX169" fmla="*/ 1472525 w 2587634"/>
              <a:gd name="connsiteY169" fmla="*/ 916193 h 2745766"/>
              <a:gd name="connsiteX170" fmla="*/ 1472525 w 2587634"/>
              <a:gd name="connsiteY170" fmla="*/ 915947 h 2745766"/>
              <a:gd name="connsiteX171" fmla="*/ 1348311 w 2587634"/>
              <a:gd name="connsiteY171" fmla="*/ 926120 h 2745766"/>
              <a:gd name="connsiteX172" fmla="*/ 1364391 w 2587634"/>
              <a:gd name="connsiteY172" fmla="*/ 1038602 h 2745766"/>
              <a:gd name="connsiteX173" fmla="*/ 1475544 w 2587634"/>
              <a:gd name="connsiteY173" fmla="*/ 985134 h 274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2587634" h="2745766">
                <a:moveTo>
                  <a:pt x="1876608" y="1519881"/>
                </a:moveTo>
                <a:lnTo>
                  <a:pt x="1885814" y="1502512"/>
                </a:lnTo>
                <a:cubicBezTo>
                  <a:pt x="2077444" y="1611852"/>
                  <a:pt x="2189491" y="1784604"/>
                  <a:pt x="2159275" y="1915489"/>
                </a:cubicBezTo>
                <a:lnTo>
                  <a:pt x="1906571" y="1781552"/>
                </a:lnTo>
                <a:lnTo>
                  <a:pt x="1600506" y="1619326"/>
                </a:lnTo>
                <a:lnTo>
                  <a:pt x="1347802" y="1485389"/>
                </a:lnTo>
                <a:cubicBezTo>
                  <a:pt x="1442415" y="1383392"/>
                  <a:pt x="1659856" y="1382449"/>
                  <a:pt x="1864252" y="1490632"/>
                </a:cubicBezTo>
                <a:lnTo>
                  <a:pt x="1854859" y="1508354"/>
                </a:lnTo>
                <a:lnTo>
                  <a:pt x="1876608" y="1519881"/>
                </a:lnTo>
                <a:close/>
                <a:moveTo>
                  <a:pt x="2115923" y="446720"/>
                </a:moveTo>
                <a:lnTo>
                  <a:pt x="1726386" y="1181663"/>
                </a:lnTo>
                <a:cubicBezTo>
                  <a:pt x="1684847" y="1260039"/>
                  <a:pt x="1714703" y="1357253"/>
                  <a:pt x="1793079" y="1398800"/>
                </a:cubicBezTo>
                <a:lnTo>
                  <a:pt x="1886642" y="1448388"/>
                </a:lnTo>
                <a:lnTo>
                  <a:pt x="1886642" y="1448388"/>
                </a:lnTo>
                <a:lnTo>
                  <a:pt x="1908384" y="1459915"/>
                </a:lnTo>
                <a:lnTo>
                  <a:pt x="1908384" y="1459915"/>
                </a:lnTo>
                <a:lnTo>
                  <a:pt x="1980960" y="1498377"/>
                </a:lnTo>
                <a:cubicBezTo>
                  <a:pt x="2059337" y="1539916"/>
                  <a:pt x="2156551" y="1510060"/>
                  <a:pt x="2198098" y="1431683"/>
                </a:cubicBezTo>
                <a:lnTo>
                  <a:pt x="2587635" y="696741"/>
                </a:lnTo>
                <a:lnTo>
                  <a:pt x="2565343" y="684927"/>
                </a:lnTo>
                <a:lnTo>
                  <a:pt x="2138222" y="458543"/>
                </a:lnTo>
                <a:lnTo>
                  <a:pt x="2115923" y="446720"/>
                </a:lnTo>
                <a:close/>
                <a:moveTo>
                  <a:pt x="385450" y="2461492"/>
                </a:moveTo>
                <a:lnTo>
                  <a:pt x="385450" y="2461492"/>
                </a:lnTo>
                <a:cubicBezTo>
                  <a:pt x="385450" y="2461492"/>
                  <a:pt x="329504" y="2494186"/>
                  <a:pt x="297934" y="2529047"/>
                </a:cubicBezTo>
                <a:cubicBezTo>
                  <a:pt x="293175" y="2534306"/>
                  <a:pt x="293512" y="2542256"/>
                  <a:pt x="298779" y="2546186"/>
                </a:cubicBezTo>
                <a:lnTo>
                  <a:pt x="564921" y="2744445"/>
                </a:lnTo>
                <a:cubicBezTo>
                  <a:pt x="569130" y="2747579"/>
                  <a:pt x="575423" y="2744839"/>
                  <a:pt x="576563" y="2739375"/>
                </a:cubicBezTo>
                <a:lnTo>
                  <a:pt x="579968" y="2723122"/>
                </a:lnTo>
                <a:cubicBezTo>
                  <a:pt x="584784" y="2700141"/>
                  <a:pt x="579074" y="2676948"/>
                  <a:pt x="564511" y="2660276"/>
                </a:cubicBezTo>
                <a:lnTo>
                  <a:pt x="530799" y="2621683"/>
                </a:lnTo>
                <a:cubicBezTo>
                  <a:pt x="517237" y="2606152"/>
                  <a:pt x="502765" y="2587429"/>
                  <a:pt x="497539" y="2566812"/>
                </a:cubicBezTo>
                <a:cubicBezTo>
                  <a:pt x="531095" y="2527102"/>
                  <a:pt x="581207" y="2468055"/>
                  <a:pt x="637875" y="2401296"/>
                </a:cubicBezTo>
                <a:cubicBezTo>
                  <a:pt x="588238" y="2362571"/>
                  <a:pt x="538027" y="2324175"/>
                  <a:pt x="489457" y="2284055"/>
                </a:cubicBezTo>
                <a:cubicBezTo>
                  <a:pt x="451487" y="2347549"/>
                  <a:pt x="416044" y="2409804"/>
                  <a:pt x="385450" y="2461492"/>
                </a:cubicBezTo>
                <a:close/>
                <a:moveTo>
                  <a:pt x="1060902" y="1902961"/>
                </a:moveTo>
                <a:cubicBezTo>
                  <a:pt x="1019716" y="1841346"/>
                  <a:pt x="971556" y="1776449"/>
                  <a:pt x="919950" y="1710978"/>
                </a:cubicBezTo>
                <a:cubicBezTo>
                  <a:pt x="1033828" y="1735673"/>
                  <a:pt x="1149510" y="1754133"/>
                  <a:pt x="1257480" y="1787771"/>
                </a:cubicBezTo>
                <a:cubicBezTo>
                  <a:pt x="1184132" y="1825429"/>
                  <a:pt x="1149592" y="1990830"/>
                  <a:pt x="1128670" y="2163204"/>
                </a:cubicBezTo>
                <a:cubicBezTo>
                  <a:pt x="1174369" y="2166979"/>
                  <a:pt x="1219985" y="2172065"/>
                  <a:pt x="1265684" y="2176742"/>
                </a:cubicBezTo>
                <a:cubicBezTo>
                  <a:pt x="1286523" y="2178875"/>
                  <a:pt x="1310562" y="2177972"/>
                  <a:pt x="1332550" y="2181582"/>
                </a:cubicBezTo>
                <a:cubicBezTo>
                  <a:pt x="1338646" y="2159110"/>
                  <a:pt x="1344815" y="2136392"/>
                  <a:pt x="1350985" y="2113666"/>
                </a:cubicBezTo>
                <a:cubicBezTo>
                  <a:pt x="1351658" y="2111180"/>
                  <a:pt x="1352339" y="2108694"/>
                  <a:pt x="1353012" y="2106200"/>
                </a:cubicBezTo>
                <a:cubicBezTo>
                  <a:pt x="1414241" y="1880702"/>
                  <a:pt x="1475306" y="1656172"/>
                  <a:pt x="1475306" y="1656172"/>
                </a:cubicBezTo>
                <a:cubicBezTo>
                  <a:pt x="1320580" y="1562732"/>
                  <a:pt x="1120417" y="1469374"/>
                  <a:pt x="935908" y="1389710"/>
                </a:cubicBezTo>
                <a:cubicBezTo>
                  <a:pt x="936195" y="1389603"/>
                  <a:pt x="936499" y="1389513"/>
                  <a:pt x="936786" y="1389406"/>
                </a:cubicBezTo>
                <a:cubicBezTo>
                  <a:pt x="937885" y="1309044"/>
                  <a:pt x="937623" y="1227706"/>
                  <a:pt x="933176" y="1146786"/>
                </a:cubicBezTo>
                <a:lnTo>
                  <a:pt x="940420" y="1154079"/>
                </a:lnTo>
                <a:cubicBezTo>
                  <a:pt x="993413" y="1147844"/>
                  <a:pt x="1046003" y="1138548"/>
                  <a:pt x="1097970" y="1126562"/>
                </a:cubicBezTo>
                <a:cubicBezTo>
                  <a:pt x="1101284" y="1097633"/>
                  <a:pt x="1104763" y="1067835"/>
                  <a:pt x="1105887" y="1038323"/>
                </a:cubicBezTo>
                <a:cubicBezTo>
                  <a:pt x="1104763" y="1067851"/>
                  <a:pt x="1101284" y="1097666"/>
                  <a:pt x="1097978" y="1126586"/>
                </a:cubicBezTo>
                <a:cubicBezTo>
                  <a:pt x="1172474" y="1109439"/>
                  <a:pt x="1245657" y="1086549"/>
                  <a:pt x="1316789" y="1058408"/>
                </a:cubicBezTo>
                <a:cubicBezTo>
                  <a:pt x="1304811" y="1017222"/>
                  <a:pt x="1297919" y="974066"/>
                  <a:pt x="1298658" y="931486"/>
                </a:cubicBezTo>
                <a:cubicBezTo>
                  <a:pt x="1232128" y="938706"/>
                  <a:pt x="1162645" y="946992"/>
                  <a:pt x="1099889" y="952981"/>
                </a:cubicBezTo>
                <a:cubicBezTo>
                  <a:pt x="1099889" y="952973"/>
                  <a:pt x="1099889" y="952973"/>
                  <a:pt x="1099889" y="952965"/>
                </a:cubicBezTo>
                <a:cubicBezTo>
                  <a:pt x="1066949" y="956124"/>
                  <a:pt x="1035862" y="958675"/>
                  <a:pt x="1008058" y="960152"/>
                </a:cubicBezTo>
                <a:cubicBezTo>
                  <a:pt x="1033393" y="947337"/>
                  <a:pt x="1058383" y="933840"/>
                  <a:pt x="1082956" y="919614"/>
                </a:cubicBezTo>
                <a:cubicBezTo>
                  <a:pt x="1074874" y="876229"/>
                  <a:pt x="1066539" y="830850"/>
                  <a:pt x="1050770" y="789853"/>
                </a:cubicBezTo>
                <a:cubicBezTo>
                  <a:pt x="1066563" y="830842"/>
                  <a:pt x="1074891" y="876204"/>
                  <a:pt x="1082964" y="919597"/>
                </a:cubicBezTo>
                <a:cubicBezTo>
                  <a:pt x="1149419" y="881119"/>
                  <a:pt x="1212922" y="837472"/>
                  <a:pt x="1272896" y="789558"/>
                </a:cubicBezTo>
                <a:cubicBezTo>
                  <a:pt x="1247052" y="755181"/>
                  <a:pt x="1225146" y="717687"/>
                  <a:pt x="1209968" y="677404"/>
                </a:cubicBezTo>
                <a:cubicBezTo>
                  <a:pt x="1150732" y="702919"/>
                  <a:pt x="1089609" y="729994"/>
                  <a:pt x="1033737" y="753130"/>
                </a:cubicBezTo>
                <a:cubicBezTo>
                  <a:pt x="1033737" y="753130"/>
                  <a:pt x="1033737" y="753130"/>
                  <a:pt x="1033737" y="753130"/>
                </a:cubicBezTo>
                <a:cubicBezTo>
                  <a:pt x="1001921" y="766356"/>
                  <a:pt x="971737" y="778416"/>
                  <a:pt x="944761" y="788220"/>
                </a:cubicBezTo>
                <a:cubicBezTo>
                  <a:pt x="916168" y="769145"/>
                  <a:pt x="886575" y="749914"/>
                  <a:pt x="856645" y="730642"/>
                </a:cubicBezTo>
                <a:cubicBezTo>
                  <a:pt x="837496" y="686511"/>
                  <a:pt x="811940" y="645546"/>
                  <a:pt x="777013" y="610234"/>
                </a:cubicBezTo>
                <a:cubicBezTo>
                  <a:pt x="775307" y="608511"/>
                  <a:pt x="773764" y="606690"/>
                  <a:pt x="772009" y="605000"/>
                </a:cubicBezTo>
                <a:cubicBezTo>
                  <a:pt x="771738" y="604737"/>
                  <a:pt x="771451" y="604499"/>
                  <a:pt x="771180" y="604237"/>
                </a:cubicBezTo>
                <a:cubicBezTo>
                  <a:pt x="753524" y="587278"/>
                  <a:pt x="733670" y="572929"/>
                  <a:pt x="712313" y="560425"/>
                </a:cubicBezTo>
                <a:cubicBezTo>
                  <a:pt x="712650" y="550728"/>
                  <a:pt x="714086" y="541071"/>
                  <a:pt x="716859" y="531767"/>
                </a:cubicBezTo>
                <a:cubicBezTo>
                  <a:pt x="760317" y="522669"/>
                  <a:pt x="800896" y="500443"/>
                  <a:pt x="833451" y="469931"/>
                </a:cubicBezTo>
                <a:cubicBezTo>
                  <a:pt x="837086" y="466526"/>
                  <a:pt x="840663" y="463047"/>
                  <a:pt x="844093" y="459445"/>
                </a:cubicBezTo>
                <a:cubicBezTo>
                  <a:pt x="846505" y="456910"/>
                  <a:pt x="848785" y="454277"/>
                  <a:pt x="851091" y="451651"/>
                </a:cubicBezTo>
                <a:cubicBezTo>
                  <a:pt x="875236" y="424158"/>
                  <a:pt x="893680" y="391972"/>
                  <a:pt x="906610" y="357612"/>
                </a:cubicBezTo>
                <a:cubicBezTo>
                  <a:pt x="791658" y="373824"/>
                  <a:pt x="671849" y="358654"/>
                  <a:pt x="562879" y="308558"/>
                </a:cubicBezTo>
                <a:cubicBezTo>
                  <a:pt x="539036" y="241610"/>
                  <a:pt x="554748" y="164596"/>
                  <a:pt x="588041" y="103186"/>
                </a:cubicBezTo>
                <a:cubicBezTo>
                  <a:pt x="685945" y="102751"/>
                  <a:pt x="799362" y="96450"/>
                  <a:pt x="900572" y="118347"/>
                </a:cubicBezTo>
                <a:cubicBezTo>
                  <a:pt x="892966" y="103826"/>
                  <a:pt x="883810" y="90124"/>
                  <a:pt x="872800" y="77678"/>
                </a:cubicBezTo>
                <a:cubicBezTo>
                  <a:pt x="839908" y="40504"/>
                  <a:pt x="793521" y="16613"/>
                  <a:pt x="744951" y="6382"/>
                </a:cubicBezTo>
                <a:cubicBezTo>
                  <a:pt x="696380" y="-3849"/>
                  <a:pt x="645686" y="-1018"/>
                  <a:pt x="597173" y="9475"/>
                </a:cubicBezTo>
                <a:cubicBezTo>
                  <a:pt x="547897" y="20132"/>
                  <a:pt x="498646" y="39782"/>
                  <a:pt x="464360" y="76743"/>
                </a:cubicBezTo>
                <a:cubicBezTo>
                  <a:pt x="416840" y="127971"/>
                  <a:pt x="405928" y="205019"/>
                  <a:pt x="419367" y="273591"/>
                </a:cubicBezTo>
                <a:cubicBezTo>
                  <a:pt x="432453" y="340367"/>
                  <a:pt x="465566" y="401211"/>
                  <a:pt x="499056" y="460528"/>
                </a:cubicBezTo>
                <a:cubicBezTo>
                  <a:pt x="495176" y="470136"/>
                  <a:pt x="491082" y="479333"/>
                  <a:pt x="487176" y="488530"/>
                </a:cubicBezTo>
                <a:cubicBezTo>
                  <a:pt x="484805" y="488793"/>
                  <a:pt x="482475" y="489129"/>
                  <a:pt x="480186" y="489515"/>
                </a:cubicBezTo>
                <a:cubicBezTo>
                  <a:pt x="441576" y="467453"/>
                  <a:pt x="394418" y="460307"/>
                  <a:pt x="349728" y="464869"/>
                </a:cubicBezTo>
                <a:cubicBezTo>
                  <a:pt x="306368" y="469299"/>
                  <a:pt x="264854" y="483648"/>
                  <a:pt x="224939" y="501567"/>
                </a:cubicBezTo>
                <a:cubicBezTo>
                  <a:pt x="222585" y="502625"/>
                  <a:pt x="220246" y="503716"/>
                  <a:pt x="217900" y="504799"/>
                </a:cubicBezTo>
                <a:cubicBezTo>
                  <a:pt x="208473" y="509148"/>
                  <a:pt x="199095" y="513611"/>
                  <a:pt x="189849" y="518238"/>
                </a:cubicBezTo>
                <a:cubicBezTo>
                  <a:pt x="126117" y="550121"/>
                  <a:pt x="61959" y="590101"/>
                  <a:pt x="28329" y="652930"/>
                </a:cubicBezTo>
                <a:cubicBezTo>
                  <a:pt x="-9764" y="724095"/>
                  <a:pt x="-1469" y="810077"/>
                  <a:pt x="7834" y="890259"/>
                </a:cubicBezTo>
                <a:cubicBezTo>
                  <a:pt x="18475" y="981943"/>
                  <a:pt x="29116" y="1073627"/>
                  <a:pt x="39749" y="1165311"/>
                </a:cubicBezTo>
                <a:cubicBezTo>
                  <a:pt x="47150" y="1229059"/>
                  <a:pt x="56084" y="1296606"/>
                  <a:pt x="96557" y="1346415"/>
                </a:cubicBezTo>
                <a:cubicBezTo>
                  <a:pt x="118725" y="1373703"/>
                  <a:pt x="147555" y="1392335"/>
                  <a:pt x="179675" y="1405634"/>
                </a:cubicBezTo>
                <a:cubicBezTo>
                  <a:pt x="181727" y="1406488"/>
                  <a:pt x="183761" y="1407357"/>
                  <a:pt x="185837" y="1408161"/>
                </a:cubicBezTo>
                <a:cubicBezTo>
                  <a:pt x="232093" y="1426105"/>
                  <a:pt x="284675" y="1433538"/>
                  <a:pt x="334320" y="1439355"/>
                </a:cubicBezTo>
                <a:cubicBezTo>
                  <a:pt x="369517" y="1443481"/>
                  <a:pt x="404895" y="1447518"/>
                  <a:pt x="440272" y="1449274"/>
                </a:cubicBezTo>
                <a:cubicBezTo>
                  <a:pt x="440255" y="1449323"/>
                  <a:pt x="440239" y="1449372"/>
                  <a:pt x="440231" y="1449421"/>
                </a:cubicBezTo>
                <a:cubicBezTo>
                  <a:pt x="414715" y="1542787"/>
                  <a:pt x="444661" y="1647722"/>
                  <a:pt x="528100" y="1711716"/>
                </a:cubicBezTo>
                <a:cubicBezTo>
                  <a:pt x="622697" y="1784325"/>
                  <a:pt x="722298" y="1851519"/>
                  <a:pt x="807788" y="1929707"/>
                </a:cubicBezTo>
                <a:cubicBezTo>
                  <a:pt x="735146" y="1932267"/>
                  <a:pt x="647671" y="2037521"/>
                  <a:pt x="564864" y="2163229"/>
                </a:cubicBezTo>
                <a:cubicBezTo>
                  <a:pt x="563707" y="2164985"/>
                  <a:pt x="562550" y="2166749"/>
                  <a:pt x="561394" y="2168513"/>
                </a:cubicBezTo>
                <a:cubicBezTo>
                  <a:pt x="544566" y="2194209"/>
                  <a:pt x="527944" y="2220693"/>
                  <a:pt x="511691" y="2247299"/>
                </a:cubicBezTo>
                <a:cubicBezTo>
                  <a:pt x="564117" y="2286106"/>
                  <a:pt x="615149" y="2327128"/>
                  <a:pt x="666426" y="2367576"/>
                </a:cubicBezTo>
                <a:cubicBezTo>
                  <a:pt x="679857" y="2351750"/>
                  <a:pt x="693566" y="2335595"/>
                  <a:pt x="707399" y="2319293"/>
                </a:cubicBezTo>
                <a:cubicBezTo>
                  <a:pt x="708704" y="2317759"/>
                  <a:pt x="710008" y="2316225"/>
                  <a:pt x="711313" y="2314682"/>
                </a:cubicBezTo>
                <a:cubicBezTo>
                  <a:pt x="876812" y="2119680"/>
                  <a:pt x="1060902" y="1902961"/>
                  <a:pt x="1060902" y="1902961"/>
                </a:cubicBezTo>
                <a:close/>
                <a:moveTo>
                  <a:pt x="1123502" y="2207918"/>
                </a:moveTo>
                <a:cubicBezTo>
                  <a:pt x="1114231" y="2293974"/>
                  <a:pt x="1107667" y="2379210"/>
                  <a:pt x="1100940" y="2448619"/>
                </a:cubicBezTo>
                <a:lnTo>
                  <a:pt x="1100940" y="2448619"/>
                </a:lnTo>
                <a:cubicBezTo>
                  <a:pt x="1100940" y="2448619"/>
                  <a:pt x="1064176" y="2501981"/>
                  <a:pt x="1050392" y="2546949"/>
                </a:cubicBezTo>
                <a:cubicBezTo>
                  <a:pt x="1048317" y="2553726"/>
                  <a:pt x="1051992" y="2560790"/>
                  <a:pt x="1058433" y="2562102"/>
                </a:cubicBezTo>
                <a:lnTo>
                  <a:pt x="1383573" y="2628599"/>
                </a:lnTo>
                <a:cubicBezTo>
                  <a:pt x="1388709" y="2629649"/>
                  <a:pt x="1393246" y="2624497"/>
                  <a:pt x="1391966" y="2619066"/>
                </a:cubicBezTo>
                <a:lnTo>
                  <a:pt x="1388151" y="2602911"/>
                </a:lnTo>
                <a:cubicBezTo>
                  <a:pt x="1382753" y="2580062"/>
                  <a:pt x="1367739" y="2561487"/>
                  <a:pt x="1347474" y="2552569"/>
                </a:cubicBezTo>
                <a:lnTo>
                  <a:pt x="1300569" y="2531943"/>
                </a:lnTo>
                <a:cubicBezTo>
                  <a:pt x="1281674" y="2523632"/>
                  <a:pt x="1260655" y="2512761"/>
                  <a:pt x="1247175" y="2496270"/>
                </a:cubicBezTo>
                <a:cubicBezTo>
                  <a:pt x="1263666" y="2435385"/>
                  <a:pt x="1289821" y="2338713"/>
                  <a:pt x="1318766" y="2232203"/>
                </a:cubicBezTo>
                <a:cubicBezTo>
                  <a:pt x="1297927" y="2230317"/>
                  <a:pt x="1276432" y="2225230"/>
                  <a:pt x="1257890" y="2223178"/>
                </a:cubicBezTo>
                <a:cubicBezTo>
                  <a:pt x="1213012" y="2218256"/>
                  <a:pt x="1168216" y="2213743"/>
                  <a:pt x="1123502" y="2207918"/>
                </a:cubicBezTo>
                <a:close/>
                <a:moveTo>
                  <a:pt x="1402287" y="673531"/>
                </a:moveTo>
                <a:lnTo>
                  <a:pt x="1402336" y="673482"/>
                </a:lnTo>
                <a:cubicBezTo>
                  <a:pt x="1436442" y="690227"/>
                  <a:pt x="1466930" y="676485"/>
                  <a:pt x="1498779" y="657459"/>
                </a:cubicBezTo>
                <a:cubicBezTo>
                  <a:pt x="1516361" y="656482"/>
                  <a:pt x="1534091" y="658739"/>
                  <a:pt x="1551640" y="661618"/>
                </a:cubicBezTo>
                <a:cubicBezTo>
                  <a:pt x="1555595" y="662266"/>
                  <a:pt x="1557679" y="655785"/>
                  <a:pt x="1553650" y="653816"/>
                </a:cubicBezTo>
                <a:cubicBezTo>
                  <a:pt x="1538349" y="646325"/>
                  <a:pt x="1519692" y="641075"/>
                  <a:pt x="1501191" y="639959"/>
                </a:cubicBezTo>
                <a:cubicBezTo>
                  <a:pt x="1501265" y="638958"/>
                  <a:pt x="1501314" y="637973"/>
                  <a:pt x="1501355" y="636997"/>
                </a:cubicBezTo>
                <a:cubicBezTo>
                  <a:pt x="1502307" y="636915"/>
                  <a:pt x="1503259" y="636800"/>
                  <a:pt x="1504219" y="636743"/>
                </a:cubicBezTo>
                <a:cubicBezTo>
                  <a:pt x="1521801" y="635766"/>
                  <a:pt x="1539530" y="638022"/>
                  <a:pt x="1557080" y="640902"/>
                </a:cubicBezTo>
                <a:cubicBezTo>
                  <a:pt x="1561034" y="641550"/>
                  <a:pt x="1563118" y="635069"/>
                  <a:pt x="1559090" y="633100"/>
                </a:cubicBezTo>
                <a:cubicBezTo>
                  <a:pt x="1541959" y="624715"/>
                  <a:pt x="1520636" y="619136"/>
                  <a:pt x="1500035" y="619037"/>
                </a:cubicBezTo>
                <a:cubicBezTo>
                  <a:pt x="1500026" y="619005"/>
                  <a:pt x="1500018" y="618964"/>
                  <a:pt x="1500010" y="618931"/>
                </a:cubicBezTo>
                <a:cubicBezTo>
                  <a:pt x="1502168" y="618668"/>
                  <a:pt x="1504342" y="618447"/>
                  <a:pt x="1506524" y="618324"/>
                </a:cubicBezTo>
                <a:cubicBezTo>
                  <a:pt x="1524106" y="617347"/>
                  <a:pt x="1541836" y="619604"/>
                  <a:pt x="1559385" y="622483"/>
                </a:cubicBezTo>
                <a:cubicBezTo>
                  <a:pt x="1563331" y="623131"/>
                  <a:pt x="1565424" y="616650"/>
                  <a:pt x="1561395" y="614681"/>
                </a:cubicBezTo>
                <a:cubicBezTo>
                  <a:pt x="1541664" y="605024"/>
                  <a:pt x="1516361" y="599051"/>
                  <a:pt x="1493012" y="600939"/>
                </a:cubicBezTo>
                <a:cubicBezTo>
                  <a:pt x="1492429" y="599938"/>
                  <a:pt x="1491789" y="598945"/>
                  <a:pt x="1491141" y="597944"/>
                </a:cubicBezTo>
                <a:cubicBezTo>
                  <a:pt x="1491453" y="597919"/>
                  <a:pt x="1491765" y="597878"/>
                  <a:pt x="1492084" y="597862"/>
                </a:cubicBezTo>
                <a:cubicBezTo>
                  <a:pt x="1509666" y="596886"/>
                  <a:pt x="1527396" y="599142"/>
                  <a:pt x="1544945" y="602021"/>
                </a:cubicBezTo>
                <a:cubicBezTo>
                  <a:pt x="1548900" y="602670"/>
                  <a:pt x="1550984" y="596188"/>
                  <a:pt x="1546955" y="594219"/>
                </a:cubicBezTo>
                <a:cubicBezTo>
                  <a:pt x="1520693" y="581363"/>
                  <a:pt x="1484594" y="575078"/>
                  <a:pt x="1456330" y="585153"/>
                </a:cubicBezTo>
                <a:cubicBezTo>
                  <a:pt x="1429526" y="588017"/>
                  <a:pt x="1403346" y="595876"/>
                  <a:pt x="1379192" y="608511"/>
                </a:cubicBezTo>
                <a:cubicBezTo>
                  <a:pt x="1379184" y="608495"/>
                  <a:pt x="1379175" y="608478"/>
                  <a:pt x="1379167" y="608462"/>
                </a:cubicBezTo>
                <a:cubicBezTo>
                  <a:pt x="1379167" y="608380"/>
                  <a:pt x="1379085" y="608298"/>
                  <a:pt x="1379085" y="608216"/>
                </a:cubicBezTo>
                <a:cubicBezTo>
                  <a:pt x="1339786" y="622492"/>
                  <a:pt x="1293923" y="641444"/>
                  <a:pt x="1245600" y="662119"/>
                </a:cubicBezTo>
                <a:cubicBezTo>
                  <a:pt x="1262337" y="697972"/>
                  <a:pt x="1281289" y="731610"/>
                  <a:pt x="1305328" y="762787"/>
                </a:cubicBezTo>
                <a:cubicBezTo>
                  <a:pt x="1338867" y="734408"/>
                  <a:pt x="1371275" y="704626"/>
                  <a:pt x="1402287" y="673531"/>
                </a:cubicBezTo>
                <a:close/>
                <a:moveTo>
                  <a:pt x="1475544" y="985134"/>
                </a:moveTo>
                <a:cubicBezTo>
                  <a:pt x="1503226" y="1011191"/>
                  <a:pt x="1536421" y="1007015"/>
                  <a:pt x="1572471" y="998179"/>
                </a:cubicBezTo>
                <a:cubicBezTo>
                  <a:pt x="1589569" y="1002413"/>
                  <a:pt x="1605847" y="1009780"/>
                  <a:pt x="1621771" y="1017689"/>
                </a:cubicBezTo>
                <a:cubicBezTo>
                  <a:pt x="1625357" y="1019470"/>
                  <a:pt x="1629254" y="1013891"/>
                  <a:pt x="1625989" y="1010822"/>
                </a:cubicBezTo>
                <a:cubicBezTo>
                  <a:pt x="1613559" y="999164"/>
                  <a:pt x="1597273" y="988662"/>
                  <a:pt x="1579913" y="982164"/>
                </a:cubicBezTo>
                <a:cubicBezTo>
                  <a:pt x="1580273" y="981229"/>
                  <a:pt x="1580618" y="980302"/>
                  <a:pt x="1580938" y="979383"/>
                </a:cubicBezTo>
                <a:cubicBezTo>
                  <a:pt x="1581873" y="979580"/>
                  <a:pt x="1582817" y="979752"/>
                  <a:pt x="1583752" y="979982"/>
                </a:cubicBezTo>
                <a:cubicBezTo>
                  <a:pt x="1600850" y="984215"/>
                  <a:pt x="1617128" y="991583"/>
                  <a:pt x="1633052" y="999492"/>
                </a:cubicBezTo>
                <a:cubicBezTo>
                  <a:pt x="1636638" y="1001272"/>
                  <a:pt x="1640535" y="995693"/>
                  <a:pt x="1637270" y="992625"/>
                </a:cubicBezTo>
                <a:cubicBezTo>
                  <a:pt x="1623363" y="979580"/>
                  <a:pt x="1604624" y="967979"/>
                  <a:pt x="1584950" y="961825"/>
                </a:cubicBezTo>
                <a:cubicBezTo>
                  <a:pt x="1584950" y="961784"/>
                  <a:pt x="1584958" y="961752"/>
                  <a:pt x="1584958" y="961711"/>
                </a:cubicBezTo>
                <a:cubicBezTo>
                  <a:pt x="1587100" y="962088"/>
                  <a:pt x="1589241" y="962523"/>
                  <a:pt x="1591358" y="963048"/>
                </a:cubicBezTo>
                <a:cubicBezTo>
                  <a:pt x="1608456" y="967281"/>
                  <a:pt x="1624733" y="974649"/>
                  <a:pt x="1640658" y="982558"/>
                </a:cubicBezTo>
                <a:cubicBezTo>
                  <a:pt x="1644243" y="984339"/>
                  <a:pt x="1648140" y="978759"/>
                  <a:pt x="1644875" y="975691"/>
                </a:cubicBezTo>
                <a:cubicBezTo>
                  <a:pt x="1628852" y="960660"/>
                  <a:pt x="1606429" y="947517"/>
                  <a:pt x="1583547" y="942463"/>
                </a:cubicBezTo>
                <a:cubicBezTo>
                  <a:pt x="1583285" y="941339"/>
                  <a:pt x="1582965" y="940191"/>
                  <a:pt x="1582637" y="939050"/>
                </a:cubicBezTo>
                <a:cubicBezTo>
                  <a:pt x="1582940" y="939124"/>
                  <a:pt x="1583252" y="939173"/>
                  <a:pt x="1583563" y="939247"/>
                </a:cubicBezTo>
                <a:cubicBezTo>
                  <a:pt x="1600662" y="943480"/>
                  <a:pt x="1616939" y="950848"/>
                  <a:pt x="1632864" y="958757"/>
                </a:cubicBezTo>
                <a:cubicBezTo>
                  <a:pt x="1636449" y="960538"/>
                  <a:pt x="1640346" y="954958"/>
                  <a:pt x="1637081" y="951890"/>
                </a:cubicBezTo>
                <a:cubicBezTo>
                  <a:pt x="1615758" y="931888"/>
                  <a:pt x="1583104" y="915266"/>
                  <a:pt x="1553117" y="916587"/>
                </a:cubicBezTo>
                <a:cubicBezTo>
                  <a:pt x="1526650" y="911442"/>
                  <a:pt x="1499313" y="911262"/>
                  <a:pt x="1472525" y="916242"/>
                </a:cubicBezTo>
                <a:cubicBezTo>
                  <a:pt x="1472525" y="916226"/>
                  <a:pt x="1472525" y="916209"/>
                  <a:pt x="1472525" y="916193"/>
                </a:cubicBezTo>
                <a:lnTo>
                  <a:pt x="1472525" y="915947"/>
                </a:lnTo>
                <a:cubicBezTo>
                  <a:pt x="1435934" y="917752"/>
                  <a:pt x="1393435" y="921526"/>
                  <a:pt x="1348311" y="926120"/>
                </a:cubicBezTo>
                <a:cubicBezTo>
                  <a:pt x="1350936" y="965173"/>
                  <a:pt x="1355448" y="1001847"/>
                  <a:pt x="1364391" y="1038602"/>
                </a:cubicBezTo>
                <a:cubicBezTo>
                  <a:pt x="1402123" y="1022300"/>
                  <a:pt x="1439199" y="1004415"/>
                  <a:pt x="1475544" y="985134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D4691184-E2B3-93F8-442C-4C734B9902E1}"/>
              </a:ext>
            </a:extLst>
          </p:cNvPr>
          <p:cNvSpPr/>
          <p:nvPr/>
        </p:nvSpPr>
        <p:spPr>
          <a:xfrm>
            <a:off x="7296966" y="1953810"/>
            <a:ext cx="3890538" cy="3503459"/>
          </a:xfrm>
          <a:custGeom>
            <a:avLst/>
            <a:gdLst>
              <a:gd name="connsiteX0" fmla="*/ 0 w 3890538"/>
              <a:gd name="connsiteY0" fmla="*/ 2129846 h 3503459"/>
              <a:gd name="connsiteX1" fmla="*/ 6162 w 3890538"/>
              <a:gd name="connsiteY1" fmla="*/ 2132373 h 3503459"/>
              <a:gd name="connsiteX2" fmla="*/ 86934 w 3890538"/>
              <a:gd name="connsiteY2" fmla="*/ 2394734 h 3503459"/>
              <a:gd name="connsiteX3" fmla="*/ 81289 w 3890538"/>
              <a:gd name="connsiteY3" fmla="*/ 2396563 h 3503459"/>
              <a:gd name="connsiteX4" fmla="*/ 0 w 3890538"/>
              <a:gd name="connsiteY4" fmla="*/ 2129846 h 3503459"/>
              <a:gd name="connsiteX5" fmla="*/ 219689 w 3890538"/>
              <a:gd name="connsiteY5" fmla="*/ 843224 h 3503459"/>
              <a:gd name="connsiteX6" fmla="*/ 214496 w 3890538"/>
              <a:gd name="connsiteY6" fmla="*/ 839999 h 3503459"/>
              <a:gd name="connsiteX7" fmla="*/ 38232 w 3890538"/>
              <a:gd name="connsiteY7" fmla="*/ 1229011 h 3503459"/>
              <a:gd name="connsiteX8" fmla="*/ 45272 w 3890538"/>
              <a:gd name="connsiteY8" fmla="*/ 1225779 h 3503459"/>
              <a:gd name="connsiteX9" fmla="*/ 219689 w 3890538"/>
              <a:gd name="connsiteY9" fmla="*/ 843224 h 3503459"/>
              <a:gd name="connsiteX10" fmla="*/ 3273942 w 3890538"/>
              <a:gd name="connsiteY10" fmla="*/ 972837 h 3503459"/>
              <a:gd name="connsiteX11" fmla="*/ 3279685 w 3890538"/>
              <a:gd name="connsiteY11" fmla="*/ 970408 h 3503459"/>
              <a:gd name="connsiteX12" fmla="*/ 2949589 w 3890538"/>
              <a:gd name="connsiteY12" fmla="*/ 513062 h 3503459"/>
              <a:gd name="connsiteX13" fmla="*/ 2558633 w 3890538"/>
              <a:gd name="connsiteY13" fmla="*/ 217991 h 3503459"/>
              <a:gd name="connsiteX14" fmla="*/ 2555121 w 3890538"/>
              <a:gd name="connsiteY14" fmla="*/ 223102 h 3503459"/>
              <a:gd name="connsiteX15" fmla="*/ 3273942 w 3890538"/>
              <a:gd name="connsiteY15" fmla="*/ 972837 h 3503459"/>
              <a:gd name="connsiteX16" fmla="*/ 1710921 w 3890538"/>
              <a:gd name="connsiteY16" fmla="*/ 5095 h 3503459"/>
              <a:gd name="connsiteX17" fmla="*/ 1981904 w 3890538"/>
              <a:gd name="connsiteY17" fmla="*/ 26156 h 3503459"/>
              <a:gd name="connsiteX18" fmla="*/ 1982307 w 3890538"/>
              <a:gd name="connsiteY18" fmla="*/ 20864 h 3503459"/>
              <a:gd name="connsiteX19" fmla="*/ 1710921 w 3890538"/>
              <a:gd name="connsiteY19" fmla="*/ 0 h 3503459"/>
              <a:gd name="connsiteX20" fmla="*/ 472262 w 3890538"/>
              <a:gd name="connsiteY20" fmla="*/ 513071 h 3503459"/>
              <a:gd name="connsiteX21" fmla="*/ 294284 w 3890538"/>
              <a:gd name="connsiteY21" fmla="*/ 720872 h 3503459"/>
              <a:gd name="connsiteX22" fmla="*/ 299124 w 3890538"/>
              <a:gd name="connsiteY22" fmla="*/ 724629 h 3503459"/>
              <a:gd name="connsiteX23" fmla="*/ 1710921 w 3890538"/>
              <a:gd name="connsiteY23" fmla="*/ 5095 h 3503459"/>
              <a:gd name="connsiteX24" fmla="*/ 144849 w 3890538"/>
              <a:gd name="connsiteY24" fmla="*/ 2524503 h 3503459"/>
              <a:gd name="connsiteX25" fmla="*/ 139442 w 3890538"/>
              <a:gd name="connsiteY25" fmla="*/ 2527489 h 3503459"/>
              <a:gd name="connsiteX26" fmla="*/ 381718 w 3890538"/>
              <a:gd name="connsiteY26" fmla="*/ 2892724 h 3503459"/>
              <a:gd name="connsiteX27" fmla="*/ 385188 w 3890538"/>
              <a:gd name="connsiteY27" fmla="*/ 2887441 h 3503459"/>
              <a:gd name="connsiteX28" fmla="*/ 144849 w 3890538"/>
              <a:gd name="connsiteY28" fmla="*/ 2524503 h 3503459"/>
              <a:gd name="connsiteX29" fmla="*/ 527724 w 3890538"/>
              <a:gd name="connsiteY29" fmla="*/ 3043505 h 3503459"/>
              <a:gd name="connsiteX30" fmla="*/ 1506730 w 3890538"/>
              <a:gd name="connsiteY30" fmla="*/ 3491662 h 3503459"/>
              <a:gd name="connsiteX31" fmla="*/ 1507181 w 3890538"/>
              <a:gd name="connsiteY31" fmla="*/ 3486485 h 3503459"/>
              <a:gd name="connsiteX32" fmla="*/ 531629 w 3890538"/>
              <a:gd name="connsiteY32" fmla="*/ 3038894 h 3503459"/>
              <a:gd name="connsiteX33" fmla="*/ 527724 w 3890538"/>
              <a:gd name="connsiteY33" fmla="*/ 3043505 h 3503459"/>
              <a:gd name="connsiteX34" fmla="*/ 3454152 w 3890538"/>
              <a:gd name="connsiteY34" fmla="*/ 1644302 h 3503459"/>
              <a:gd name="connsiteX35" fmla="*/ 3457130 w 3890538"/>
              <a:gd name="connsiteY35" fmla="*/ 1716755 h 3503459"/>
              <a:gd name="connsiteX36" fmla="*/ 3462274 w 3890538"/>
              <a:gd name="connsiteY36" fmla="*/ 1719479 h 3503459"/>
              <a:gd name="connsiteX37" fmla="*/ 3459468 w 3890538"/>
              <a:gd name="connsiteY37" fmla="*/ 1647116 h 3503459"/>
              <a:gd name="connsiteX38" fmla="*/ 3454152 w 3890538"/>
              <a:gd name="connsiteY38" fmla="*/ 1644302 h 3503459"/>
              <a:gd name="connsiteX39" fmla="*/ 3455415 w 3890538"/>
              <a:gd name="connsiteY39" fmla="*/ 1911273 h 3503459"/>
              <a:gd name="connsiteX40" fmla="*/ 3459517 w 3890538"/>
              <a:gd name="connsiteY40" fmla="*/ 1855663 h 3503459"/>
              <a:gd name="connsiteX41" fmla="*/ 3454546 w 3890538"/>
              <a:gd name="connsiteY41" fmla="*/ 1853030 h 3503459"/>
              <a:gd name="connsiteX42" fmla="*/ 3449319 w 3890538"/>
              <a:gd name="connsiteY42" fmla="*/ 1921134 h 3503459"/>
              <a:gd name="connsiteX43" fmla="*/ 3450000 w 3890538"/>
              <a:gd name="connsiteY43" fmla="*/ 1921496 h 3503459"/>
              <a:gd name="connsiteX44" fmla="*/ 3455415 w 3890538"/>
              <a:gd name="connsiteY44" fmla="*/ 1911273 h 3503459"/>
              <a:gd name="connsiteX45" fmla="*/ 3338223 w 3890538"/>
              <a:gd name="connsiteY45" fmla="*/ 1101096 h 3503459"/>
              <a:gd name="connsiteX46" fmla="*/ 3332784 w 3890538"/>
              <a:gd name="connsiteY46" fmla="*/ 1103541 h 3503459"/>
              <a:gd name="connsiteX47" fmla="*/ 3439261 w 3890538"/>
              <a:gd name="connsiteY47" fmla="*/ 1498764 h 3503459"/>
              <a:gd name="connsiteX48" fmla="*/ 3445020 w 3890538"/>
              <a:gd name="connsiteY48" fmla="*/ 1501816 h 3503459"/>
              <a:gd name="connsiteX49" fmla="*/ 3338223 w 3890538"/>
              <a:gd name="connsiteY49" fmla="*/ 1101096 h 3503459"/>
              <a:gd name="connsiteX50" fmla="*/ 3452478 w 3890538"/>
              <a:gd name="connsiteY50" fmla="*/ 1562586 h 3503459"/>
              <a:gd name="connsiteX51" fmla="*/ 3449721 w 3890538"/>
              <a:gd name="connsiteY51" fmla="*/ 1537702 h 3503459"/>
              <a:gd name="connsiteX52" fmla="*/ 3444060 w 3890538"/>
              <a:gd name="connsiteY52" fmla="*/ 1534699 h 3503459"/>
              <a:gd name="connsiteX53" fmla="*/ 3448138 w 3890538"/>
              <a:gd name="connsiteY53" fmla="*/ 1570782 h 3503459"/>
              <a:gd name="connsiteX54" fmla="*/ 3452478 w 3890538"/>
              <a:gd name="connsiteY54" fmla="*/ 1562586 h 3503459"/>
              <a:gd name="connsiteX55" fmla="*/ 1710921 w 3890538"/>
              <a:gd name="connsiteY55" fmla="*/ 3498365 h 3503459"/>
              <a:gd name="connsiteX56" fmla="*/ 1644285 w 3890538"/>
              <a:gd name="connsiteY56" fmla="*/ 3497085 h 3503459"/>
              <a:gd name="connsiteX57" fmla="*/ 1644080 w 3890538"/>
              <a:gd name="connsiteY57" fmla="*/ 3502082 h 3503459"/>
              <a:gd name="connsiteX58" fmla="*/ 1710921 w 3890538"/>
              <a:gd name="connsiteY58" fmla="*/ 3503460 h 3503459"/>
              <a:gd name="connsiteX59" fmla="*/ 2377767 w 3890538"/>
              <a:gd name="connsiteY59" fmla="*/ 3372551 h 3503459"/>
              <a:gd name="connsiteX60" fmla="*/ 2373115 w 3890538"/>
              <a:gd name="connsiteY60" fmla="*/ 3367858 h 3503459"/>
              <a:gd name="connsiteX61" fmla="*/ 1710921 w 3890538"/>
              <a:gd name="connsiteY61" fmla="*/ 3498365 h 3503459"/>
              <a:gd name="connsiteX62" fmla="*/ 3457540 w 3890538"/>
              <a:gd name="connsiteY62" fmla="*/ 1750360 h 3503459"/>
              <a:gd name="connsiteX63" fmla="*/ 3457557 w 3890538"/>
              <a:gd name="connsiteY63" fmla="*/ 1751730 h 3503459"/>
              <a:gd name="connsiteX64" fmla="*/ 3456080 w 3890538"/>
              <a:gd name="connsiteY64" fmla="*/ 1820467 h 3503459"/>
              <a:gd name="connsiteX65" fmla="*/ 3461109 w 3890538"/>
              <a:gd name="connsiteY65" fmla="*/ 1823133 h 3503459"/>
              <a:gd name="connsiteX66" fmla="*/ 3462635 w 3890538"/>
              <a:gd name="connsiteY66" fmla="*/ 1753067 h 3503459"/>
              <a:gd name="connsiteX67" fmla="*/ 3457540 w 3890538"/>
              <a:gd name="connsiteY67" fmla="*/ 1750360 h 3503459"/>
              <a:gd name="connsiteX68" fmla="*/ 3446374 w 3890538"/>
              <a:gd name="connsiteY68" fmla="*/ 1991315 h 3503459"/>
              <a:gd name="connsiteX69" fmla="*/ 3439121 w 3890538"/>
              <a:gd name="connsiteY69" fmla="*/ 2004992 h 3503459"/>
              <a:gd name="connsiteX70" fmla="*/ 3282745 w 3890538"/>
              <a:gd name="connsiteY70" fmla="*/ 2512926 h 3503459"/>
              <a:gd name="connsiteX71" fmla="*/ 3287126 w 3890538"/>
              <a:gd name="connsiteY71" fmla="*/ 2517808 h 3503459"/>
              <a:gd name="connsiteX72" fmla="*/ 3446374 w 3890538"/>
              <a:gd name="connsiteY72" fmla="*/ 1991315 h 3503459"/>
              <a:gd name="connsiteX73" fmla="*/ 2500324 w 3890538"/>
              <a:gd name="connsiteY73" fmla="*/ 1278451 h 3503459"/>
              <a:gd name="connsiteX74" fmla="*/ 2373287 w 3890538"/>
              <a:gd name="connsiteY74" fmla="*/ 916366 h 3503459"/>
              <a:gd name="connsiteX75" fmla="*/ 1998699 w 3890538"/>
              <a:gd name="connsiteY75" fmla="*/ 1020242 h 3503459"/>
              <a:gd name="connsiteX76" fmla="*/ 1991020 w 3890538"/>
              <a:gd name="connsiteY76" fmla="*/ 1033788 h 3503459"/>
              <a:gd name="connsiteX77" fmla="*/ 1972798 w 3890538"/>
              <a:gd name="connsiteY77" fmla="*/ 1076262 h 3503459"/>
              <a:gd name="connsiteX78" fmla="*/ 1958538 w 3890538"/>
              <a:gd name="connsiteY78" fmla="*/ 1182755 h 3503459"/>
              <a:gd name="connsiteX79" fmla="*/ 2385660 w 3890538"/>
              <a:gd name="connsiteY79" fmla="*/ 1409139 h 3503459"/>
              <a:gd name="connsiteX80" fmla="*/ 2469853 w 3890538"/>
              <a:gd name="connsiteY80" fmla="*/ 1332050 h 3503459"/>
              <a:gd name="connsiteX81" fmla="*/ 2490709 w 3890538"/>
              <a:gd name="connsiteY81" fmla="*/ 1298642 h 3503459"/>
              <a:gd name="connsiteX82" fmla="*/ 2500324 w 3890538"/>
              <a:gd name="connsiteY82" fmla="*/ 1278451 h 3503459"/>
              <a:gd name="connsiteX83" fmla="*/ 1412609 w 3890538"/>
              <a:gd name="connsiteY83" fmla="*/ 2357297 h 3503459"/>
              <a:gd name="connsiteX84" fmla="*/ 1484865 w 3890538"/>
              <a:gd name="connsiteY84" fmla="*/ 2592534 h 3503459"/>
              <a:gd name="connsiteX85" fmla="*/ 1720102 w 3890538"/>
              <a:gd name="connsiteY85" fmla="*/ 2520277 h 3503459"/>
              <a:gd name="connsiteX86" fmla="*/ 1726887 w 3890538"/>
              <a:gd name="connsiteY86" fmla="*/ 2505756 h 3503459"/>
              <a:gd name="connsiteX87" fmla="*/ 1420822 w 3890538"/>
              <a:gd name="connsiteY87" fmla="*/ 2343530 h 3503459"/>
              <a:gd name="connsiteX88" fmla="*/ 1412609 w 3890538"/>
              <a:gd name="connsiteY88" fmla="*/ 2357297 h 3503459"/>
              <a:gd name="connsiteX89" fmla="*/ 1706967 w 3890538"/>
              <a:gd name="connsiteY89" fmla="*/ 2172600 h 3503459"/>
              <a:gd name="connsiteX90" fmla="*/ 1706967 w 3890538"/>
              <a:gd name="connsiteY90" fmla="*/ 2172600 h 3503459"/>
              <a:gd name="connsiteX91" fmla="*/ 1684577 w 3890538"/>
              <a:gd name="connsiteY91" fmla="*/ 2214836 h 3503459"/>
              <a:gd name="connsiteX92" fmla="*/ 1675183 w 3890538"/>
              <a:gd name="connsiteY92" fmla="*/ 2232557 h 3503459"/>
              <a:gd name="connsiteX93" fmla="*/ 1696925 w 3890538"/>
              <a:gd name="connsiteY93" fmla="*/ 2244084 h 3503459"/>
              <a:gd name="connsiteX94" fmla="*/ 1706130 w 3890538"/>
              <a:gd name="connsiteY94" fmla="*/ 2226716 h 3503459"/>
              <a:gd name="connsiteX95" fmla="*/ 1728708 w 3890538"/>
              <a:gd name="connsiteY95" fmla="*/ 2184127 h 3503459"/>
              <a:gd name="connsiteX96" fmla="*/ 1728708 w 3890538"/>
              <a:gd name="connsiteY96" fmla="*/ 2184127 h 3503459"/>
              <a:gd name="connsiteX97" fmla="*/ 1706967 w 3890538"/>
              <a:gd name="connsiteY97" fmla="*/ 2172600 h 3503459"/>
              <a:gd name="connsiteX98" fmla="*/ 309782 w 3890538"/>
              <a:gd name="connsiteY98" fmla="*/ 3008267 h 3503459"/>
              <a:gd name="connsiteX99" fmla="*/ 458199 w 3890538"/>
              <a:gd name="connsiteY99" fmla="*/ 3125508 h 3503459"/>
              <a:gd name="connsiteX100" fmla="*/ 486751 w 3890538"/>
              <a:gd name="connsiteY100" fmla="*/ 3091788 h 3503459"/>
              <a:gd name="connsiteX101" fmla="*/ 332016 w 3890538"/>
              <a:gd name="connsiteY101" fmla="*/ 2971511 h 3503459"/>
              <a:gd name="connsiteX102" fmla="*/ 309782 w 3890538"/>
              <a:gd name="connsiteY102" fmla="*/ 3008267 h 3503459"/>
              <a:gd name="connsiteX103" fmla="*/ 948987 w 3890538"/>
              <a:gd name="connsiteY103" fmla="*/ 2887416 h 3503459"/>
              <a:gd name="connsiteX104" fmla="*/ 943818 w 3890538"/>
              <a:gd name="connsiteY104" fmla="*/ 2932130 h 3503459"/>
              <a:gd name="connsiteX105" fmla="*/ 1078206 w 3890538"/>
              <a:gd name="connsiteY105" fmla="*/ 2947390 h 3503459"/>
              <a:gd name="connsiteX106" fmla="*/ 1139083 w 3890538"/>
              <a:gd name="connsiteY106" fmla="*/ 2956415 h 3503459"/>
              <a:gd name="connsiteX107" fmla="*/ 1152866 w 3890538"/>
              <a:gd name="connsiteY107" fmla="*/ 2905794 h 3503459"/>
              <a:gd name="connsiteX108" fmla="*/ 1086000 w 3890538"/>
              <a:gd name="connsiteY108" fmla="*/ 2900954 h 3503459"/>
              <a:gd name="connsiteX109" fmla="*/ 948987 w 3890538"/>
              <a:gd name="connsiteY109" fmla="*/ 2887416 h 3503459"/>
              <a:gd name="connsiteX110" fmla="*/ 1184699 w 3890538"/>
              <a:gd name="connsiteY110" fmla="*/ 1762839 h 3503459"/>
              <a:gd name="connsiteX111" fmla="*/ 1168619 w 3890538"/>
              <a:gd name="connsiteY111" fmla="*/ 1650356 h 3503459"/>
              <a:gd name="connsiteX112" fmla="*/ 1118982 w 3890538"/>
              <a:gd name="connsiteY112" fmla="*/ 1655689 h 3503459"/>
              <a:gd name="connsiteX113" fmla="*/ 1137114 w 3890538"/>
              <a:gd name="connsiteY113" fmla="*/ 1782611 h 3503459"/>
              <a:gd name="connsiteX114" fmla="*/ 1184699 w 3890538"/>
              <a:gd name="connsiteY114" fmla="*/ 1762839 h 3503459"/>
              <a:gd name="connsiteX115" fmla="*/ 1125627 w 3890538"/>
              <a:gd name="connsiteY115" fmla="*/ 1487007 h 3503459"/>
              <a:gd name="connsiteX116" fmla="*/ 1065899 w 3890538"/>
              <a:gd name="connsiteY116" fmla="*/ 1386339 h 3503459"/>
              <a:gd name="connsiteX117" fmla="*/ 1030292 w 3890538"/>
              <a:gd name="connsiteY117" fmla="*/ 1401599 h 3503459"/>
              <a:gd name="connsiteX118" fmla="*/ 1093220 w 3890538"/>
              <a:gd name="connsiteY118" fmla="*/ 1513753 h 3503459"/>
              <a:gd name="connsiteX119" fmla="*/ 1125627 w 3890538"/>
              <a:gd name="connsiteY119" fmla="*/ 1487007 h 3503459"/>
              <a:gd name="connsiteX120" fmla="*/ 3889912 w 3890538"/>
              <a:gd name="connsiteY120" fmla="*/ 2496091 h 3503459"/>
              <a:gd name="connsiteX121" fmla="*/ 3370180 w 3890538"/>
              <a:gd name="connsiteY121" fmla="*/ 2635057 h 3503459"/>
              <a:gd name="connsiteX122" fmla="*/ 3381994 w 3890538"/>
              <a:gd name="connsiteY122" fmla="*/ 2657857 h 3503459"/>
              <a:gd name="connsiteX123" fmla="*/ 3385694 w 3890538"/>
              <a:gd name="connsiteY123" fmla="*/ 2665709 h 3503459"/>
              <a:gd name="connsiteX124" fmla="*/ 3390600 w 3890538"/>
              <a:gd name="connsiteY124" fmla="*/ 2676112 h 3503459"/>
              <a:gd name="connsiteX125" fmla="*/ 3595136 w 3890538"/>
              <a:gd name="connsiteY125" fmla="*/ 2622480 h 3503459"/>
              <a:gd name="connsiteX126" fmla="*/ 3413770 w 3890538"/>
              <a:gd name="connsiteY126" fmla="*/ 2734478 h 3503459"/>
              <a:gd name="connsiteX127" fmla="*/ 3413622 w 3890538"/>
              <a:gd name="connsiteY127" fmla="*/ 2734552 h 3503459"/>
              <a:gd name="connsiteX128" fmla="*/ 2848150 w 3890538"/>
              <a:gd name="connsiteY128" fmla="*/ 2994287 h 3503459"/>
              <a:gd name="connsiteX129" fmla="*/ 2270117 w 3890538"/>
              <a:gd name="connsiteY129" fmla="*/ 3224880 h 3503459"/>
              <a:gd name="connsiteX130" fmla="*/ 2269945 w 3890538"/>
              <a:gd name="connsiteY130" fmla="*/ 3224945 h 3503459"/>
              <a:gd name="connsiteX131" fmla="*/ 2063850 w 3890538"/>
              <a:gd name="connsiteY131" fmla="*/ 3279086 h 3503459"/>
              <a:gd name="connsiteX132" fmla="*/ 2243633 w 3890538"/>
              <a:gd name="connsiteY132" fmla="*/ 3167925 h 3503459"/>
              <a:gd name="connsiteX133" fmla="*/ 2238940 w 3890538"/>
              <a:gd name="connsiteY133" fmla="*/ 3155790 h 3503459"/>
              <a:gd name="connsiteX134" fmla="*/ 2236487 w 3890538"/>
              <a:gd name="connsiteY134" fmla="*/ 3149456 h 3503459"/>
              <a:gd name="connsiteX135" fmla="*/ 2227971 w 3890538"/>
              <a:gd name="connsiteY135" fmla="*/ 3124810 h 3503459"/>
              <a:gd name="connsiteX136" fmla="*/ 1769008 w 3890538"/>
              <a:gd name="connsiteY136" fmla="*/ 3405500 h 3503459"/>
              <a:gd name="connsiteX137" fmla="*/ 2292876 w 3890538"/>
              <a:gd name="connsiteY137" fmla="*/ 3265081 h 3503459"/>
              <a:gd name="connsiteX138" fmla="*/ 2292884 w 3890538"/>
              <a:gd name="connsiteY138" fmla="*/ 3265081 h 3503459"/>
              <a:gd name="connsiteX139" fmla="*/ 2865568 w 3890538"/>
              <a:gd name="connsiteY139" fmla="*/ 3034940 h 3503459"/>
              <a:gd name="connsiteX140" fmla="*/ 3427011 w 3890538"/>
              <a:gd name="connsiteY140" fmla="*/ 2778773 h 3503459"/>
              <a:gd name="connsiteX141" fmla="*/ 3427028 w 3890538"/>
              <a:gd name="connsiteY141" fmla="*/ 2778765 h 3503459"/>
              <a:gd name="connsiteX142" fmla="*/ 3889912 w 3890538"/>
              <a:gd name="connsiteY142" fmla="*/ 2496091 h 350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3890538" h="3503459">
                <a:moveTo>
                  <a:pt x="0" y="2129846"/>
                </a:moveTo>
                <a:cubicBezTo>
                  <a:pt x="2051" y="2130700"/>
                  <a:pt x="4086" y="2131569"/>
                  <a:pt x="6162" y="2132373"/>
                </a:cubicBezTo>
                <a:cubicBezTo>
                  <a:pt x="26311" y="2222630"/>
                  <a:pt x="53386" y="2310302"/>
                  <a:pt x="86934" y="2394734"/>
                </a:cubicBezTo>
                <a:cubicBezTo>
                  <a:pt x="84998" y="2395275"/>
                  <a:pt x="83119" y="2395882"/>
                  <a:pt x="81289" y="2396563"/>
                </a:cubicBezTo>
                <a:cubicBezTo>
                  <a:pt x="47151" y="2310228"/>
                  <a:pt x="20002" y="2221079"/>
                  <a:pt x="0" y="2129846"/>
                </a:cubicBezTo>
                <a:close/>
                <a:moveTo>
                  <a:pt x="219689" y="843224"/>
                </a:moveTo>
                <a:cubicBezTo>
                  <a:pt x="217884" y="842223"/>
                  <a:pt x="216161" y="841148"/>
                  <a:pt x="214496" y="839999"/>
                </a:cubicBezTo>
                <a:cubicBezTo>
                  <a:pt x="139754" y="962171"/>
                  <a:pt x="80682" y="1092687"/>
                  <a:pt x="38232" y="1229011"/>
                </a:cubicBezTo>
                <a:cubicBezTo>
                  <a:pt x="40579" y="1227928"/>
                  <a:pt x="42909" y="1226837"/>
                  <a:pt x="45272" y="1225779"/>
                </a:cubicBezTo>
                <a:cubicBezTo>
                  <a:pt x="88099" y="1090447"/>
                  <a:pt x="146957" y="962163"/>
                  <a:pt x="219689" y="843224"/>
                </a:cubicBezTo>
                <a:close/>
                <a:moveTo>
                  <a:pt x="3273942" y="972837"/>
                </a:moveTo>
                <a:cubicBezTo>
                  <a:pt x="3275780" y="971943"/>
                  <a:pt x="3277699" y="971147"/>
                  <a:pt x="3279685" y="970408"/>
                </a:cubicBezTo>
                <a:cubicBezTo>
                  <a:pt x="3196263" y="803318"/>
                  <a:pt x="3085495" y="648976"/>
                  <a:pt x="2949589" y="513062"/>
                </a:cubicBezTo>
                <a:cubicBezTo>
                  <a:pt x="2831872" y="395346"/>
                  <a:pt x="2700298" y="296556"/>
                  <a:pt x="2558633" y="217991"/>
                </a:cubicBezTo>
                <a:cubicBezTo>
                  <a:pt x="2557484" y="219714"/>
                  <a:pt x="2556303" y="221404"/>
                  <a:pt x="2555121" y="223102"/>
                </a:cubicBezTo>
                <a:cubicBezTo>
                  <a:pt x="2863845" y="394320"/>
                  <a:pt x="3115572" y="656319"/>
                  <a:pt x="3273942" y="972837"/>
                </a:cubicBezTo>
                <a:close/>
                <a:moveTo>
                  <a:pt x="1710921" y="5095"/>
                </a:moveTo>
                <a:cubicBezTo>
                  <a:pt x="1803081" y="5095"/>
                  <a:pt x="1893568" y="12331"/>
                  <a:pt x="1981904" y="26156"/>
                </a:cubicBezTo>
                <a:cubicBezTo>
                  <a:pt x="1982003" y="24383"/>
                  <a:pt x="1982183" y="22628"/>
                  <a:pt x="1982307" y="20864"/>
                </a:cubicBezTo>
                <a:cubicBezTo>
                  <a:pt x="1893322" y="7105"/>
                  <a:pt x="1802671" y="0"/>
                  <a:pt x="1710921" y="0"/>
                </a:cubicBezTo>
                <a:cubicBezTo>
                  <a:pt x="1243016" y="0"/>
                  <a:pt x="803112" y="182212"/>
                  <a:pt x="472262" y="513071"/>
                </a:cubicBezTo>
                <a:cubicBezTo>
                  <a:pt x="407045" y="578287"/>
                  <a:pt x="347694" y="647803"/>
                  <a:pt x="294284" y="720872"/>
                </a:cubicBezTo>
                <a:cubicBezTo>
                  <a:pt x="295974" y="722053"/>
                  <a:pt x="297582" y="723308"/>
                  <a:pt x="299124" y="724629"/>
                </a:cubicBezTo>
                <a:cubicBezTo>
                  <a:pt x="617028" y="288844"/>
                  <a:pt x="1131420" y="5095"/>
                  <a:pt x="1710921" y="5095"/>
                </a:cubicBezTo>
                <a:close/>
                <a:moveTo>
                  <a:pt x="144849" y="2524503"/>
                </a:moveTo>
                <a:cubicBezTo>
                  <a:pt x="143126" y="2525586"/>
                  <a:pt x="141313" y="2526562"/>
                  <a:pt x="139442" y="2527489"/>
                </a:cubicBezTo>
                <a:cubicBezTo>
                  <a:pt x="203937" y="2657841"/>
                  <a:pt x="285078" y="2780455"/>
                  <a:pt x="381718" y="2892724"/>
                </a:cubicBezTo>
                <a:cubicBezTo>
                  <a:pt x="382875" y="2890961"/>
                  <a:pt x="384032" y="2889197"/>
                  <a:pt x="385188" y="2887441"/>
                </a:cubicBezTo>
                <a:cubicBezTo>
                  <a:pt x="290813" y="2777428"/>
                  <a:pt x="209811" y="2655626"/>
                  <a:pt x="144849" y="2524503"/>
                </a:cubicBezTo>
                <a:close/>
                <a:moveTo>
                  <a:pt x="527724" y="3043505"/>
                </a:moveTo>
                <a:cubicBezTo>
                  <a:pt x="801160" y="3294469"/>
                  <a:pt x="1141240" y="3449492"/>
                  <a:pt x="1506730" y="3491662"/>
                </a:cubicBezTo>
                <a:cubicBezTo>
                  <a:pt x="1506821" y="3489931"/>
                  <a:pt x="1506976" y="3488208"/>
                  <a:pt x="1507181" y="3486485"/>
                </a:cubicBezTo>
                <a:cubicBezTo>
                  <a:pt x="1133446" y="3442863"/>
                  <a:pt x="795392" y="3280776"/>
                  <a:pt x="531629" y="3038894"/>
                </a:cubicBezTo>
                <a:cubicBezTo>
                  <a:pt x="530324" y="3040436"/>
                  <a:pt x="529028" y="3041971"/>
                  <a:pt x="527724" y="3043505"/>
                </a:cubicBezTo>
                <a:close/>
                <a:moveTo>
                  <a:pt x="3454152" y="1644302"/>
                </a:moveTo>
                <a:cubicBezTo>
                  <a:pt x="3455620" y="1668332"/>
                  <a:pt x="3456646" y="1692478"/>
                  <a:pt x="3457130" y="1716755"/>
                </a:cubicBezTo>
                <a:lnTo>
                  <a:pt x="3462274" y="1719479"/>
                </a:lnTo>
                <a:cubicBezTo>
                  <a:pt x="3461839" y="1695267"/>
                  <a:pt x="3460879" y="1671146"/>
                  <a:pt x="3459468" y="1647116"/>
                </a:cubicBezTo>
                <a:lnTo>
                  <a:pt x="3454152" y="1644302"/>
                </a:lnTo>
                <a:close/>
                <a:moveTo>
                  <a:pt x="3455415" y="1911273"/>
                </a:moveTo>
                <a:cubicBezTo>
                  <a:pt x="3457072" y="1892797"/>
                  <a:pt x="3458434" y="1874255"/>
                  <a:pt x="3459517" y="1855663"/>
                </a:cubicBezTo>
                <a:lnTo>
                  <a:pt x="3454546" y="1853030"/>
                </a:lnTo>
                <a:cubicBezTo>
                  <a:pt x="3453233" y="1875846"/>
                  <a:pt x="3451502" y="1898556"/>
                  <a:pt x="3449319" y="1921134"/>
                </a:cubicBezTo>
                <a:lnTo>
                  <a:pt x="3450000" y="1921496"/>
                </a:lnTo>
                <a:lnTo>
                  <a:pt x="3455415" y="1911273"/>
                </a:lnTo>
                <a:close/>
                <a:moveTo>
                  <a:pt x="3338223" y="1101096"/>
                </a:moveTo>
                <a:cubicBezTo>
                  <a:pt x="3336476" y="1101991"/>
                  <a:pt x="3334655" y="1102803"/>
                  <a:pt x="3332784" y="1103541"/>
                </a:cubicBezTo>
                <a:cubicBezTo>
                  <a:pt x="3383036" y="1228822"/>
                  <a:pt x="3419193" y="1361217"/>
                  <a:pt x="3439261" y="1498764"/>
                </a:cubicBezTo>
                <a:lnTo>
                  <a:pt x="3445020" y="1501816"/>
                </a:lnTo>
                <a:cubicBezTo>
                  <a:pt x="3425346" y="1363563"/>
                  <a:pt x="3389427" y="1229233"/>
                  <a:pt x="3338223" y="1101096"/>
                </a:cubicBezTo>
                <a:close/>
                <a:moveTo>
                  <a:pt x="3452478" y="1562586"/>
                </a:moveTo>
                <a:cubicBezTo>
                  <a:pt x="3451592" y="1554283"/>
                  <a:pt x="3450722" y="1545980"/>
                  <a:pt x="3449721" y="1537702"/>
                </a:cubicBezTo>
                <a:lnTo>
                  <a:pt x="3444060" y="1534699"/>
                </a:lnTo>
                <a:cubicBezTo>
                  <a:pt x="3445553" y="1546686"/>
                  <a:pt x="3446882" y="1558721"/>
                  <a:pt x="3448138" y="1570782"/>
                </a:cubicBezTo>
                <a:lnTo>
                  <a:pt x="3452478" y="1562586"/>
                </a:lnTo>
                <a:close/>
                <a:moveTo>
                  <a:pt x="1710921" y="3498365"/>
                </a:moveTo>
                <a:cubicBezTo>
                  <a:pt x="1688605" y="3498365"/>
                  <a:pt x="1666396" y="3497922"/>
                  <a:pt x="1644285" y="3497085"/>
                </a:cubicBezTo>
                <a:cubicBezTo>
                  <a:pt x="1644261" y="3498751"/>
                  <a:pt x="1644203" y="3500425"/>
                  <a:pt x="1644080" y="3502082"/>
                </a:cubicBezTo>
                <a:cubicBezTo>
                  <a:pt x="1666298" y="3502910"/>
                  <a:pt x="1688573" y="3503460"/>
                  <a:pt x="1710921" y="3503460"/>
                </a:cubicBezTo>
                <a:cubicBezTo>
                  <a:pt x="1943442" y="3503460"/>
                  <a:pt x="2169022" y="3458418"/>
                  <a:pt x="2377767" y="3372551"/>
                </a:cubicBezTo>
                <a:cubicBezTo>
                  <a:pt x="2376225" y="3370984"/>
                  <a:pt x="2374649" y="3369441"/>
                  <a:pt x="2373115" y="3367858"/>
                </a:cubicBezTo>
                <a:cubicBezTo>
                  <a:pt x="2168776" y="3451887"/>
                  <a:pt x="1945190" y="3498365"/>
                  <a:pt x="1710921" y="3498365"/>
                </a:cubicBezTo>
                <a:close/>
                <a:moveTo>
                  <a:pt x="3457540" y="1750360"/>
                </a:moveTo>
                <a:cubicBezTo>
                  <a:pt x="3457540" y="1750819"/>
                  <a:pt x="3457557" y="1751271"/>
                  <a:pt x="3457557" y="1751730"/>
                </a:cubicBezTo>
                <a:cubicBezTo>
                  <a:pt x="3457557" y="1774760"/>
                  <a:pt x="3456966" y="1797650"/>
                  <a:pt x="3456080" y="1820467"/>
                </a:cubicBezTo>
                <a:lnTo>
                  <a:pt x="3461109" y="1823133"/>
                </a:lnTo>
                <a:cubicBezTo>
                  <a:pt x="3462036" y="1799849"/>
                  <a:pt x="3462618" y="1776507"/>
                  <a:pt x="3462635" y="1753067"/>
                </a:cubicBezTo>
                <a:lnTo>
                  <a:pt x="3457540" y="1750360"/>
                </a:lnTo>
                <a:close/>
                <a:moveTo>
                  <a:pt x="3446374" y="1991315"/>
                </a:moveTo>
                <a:lnTo>
                  <a:pt x="3439121" y="2004992"/>
                </a:lnTo>
                <a:cubicBezTo>
                  <a:pt x="3412925" y="2184545"/>
                  <a:pt x="3359374" y="2355328"/>
                  <a:pt x="3282745" y="2512926"/>
                </a:cubicBezTo>
                <a:cubicBezTo>
                  <a:pt x="3284222" y="2514534"/>
                  <a:pt x="3285666" y="2516175"/>
                  <a:pt x="3287126" y="2517808"/>
                </a:cubicBezTo>
                <a:cubicBezTo>
                  <a:pt x="3367530" y="2352719"/>
                  <a:pt x="3421342" y="2175455"/>
                  <a:pt x="3446374" y="1991315"/>
                </a:cubicBezTo>
                <a:close/>
                <a:moveTo>
                  <a:pt x="2500324" y="1278451"/>
                </a:moveTo>
                <a:cubicBezTo>
                  <a:pt x="2558494" y="1144358"/>
                  <a:pt x="2504623" y="985972"/>
                  <a:pt x="2373287" y="916366"/>
                </a:cubicBezTo>
                <a:cubicBezTo>
                  <a:pt x="2239917" y="845677"/>
                  <a:pt x="2075582" y="892442"/>
                  <a:pt x="1998699" y="1020242"/>
                </a:cubicBezTo>
                <a:cubicBezTo>
                  <a:pt x="1996041" y="1024664"/>
                  <a:pt x="1993464" y="1029168"/>
                  <a:pt x="1991020" y="1033788"/>
                </a:cubicBezTo>
                <a:cubicBezTo>
                  <a:pt x="1983668" y="1047653"/>
                  <a:pt x="1977655" y="1061863"/>
                  <a:pt x="1972798" y="1076262"/>
                </a:cubicBezTo>
                <a:cubicBezTo>
                  <a:pt x="1961024" y="1111212"/>
                  <a:pt x="1956430" y="1147336"/>
                  <a:pt x="1958538" y="1182755"/>
                </a:cubicBezTo>
                <a:lnTo>
                  <a:pt x="2385660" y="1409139"/>
                </a:lnTo>
                <a:cubicBezTo>
                  <a:pt x="2418042" y="1389883"/>
                  <a:pt x="2446832" y="1363916"/>
                  <a:pt x="2469853" y="1332050"/>
                </a:cubicBezTo>
                <a:cubicBezTo>
                  <a:pt x="2477451" y="1321541"/>
                  <a:pt x="2484457" y="1310423"/>
                  <a:pt x="2490709" y="1298642"/>
                </a:cubicBezTo>
                <a:cubicBezTo>
                  <a:pt x="2494237" y="1291988"/>
                  <a:pt x="2497379" y="1285236"/>
                  <a:pt x="2500324" y="1278451"/>
                </a:cubicBezTo>
                <a:close/>
                <a:moveTo>
                  <a:pt x="1412609" y="2357297"/>
                </a:moveTo>
                <a:cubicBezTo>
                  <a:pt x="1367600" y="2442213"/>
                  <a:pt x="1399958" y="2547532"/>
                  <a:pt x="1484865" y="2592534"/>
                </a:cubicBezTo>
                <a:cubicBezTo>
                  <a:pt x="1569773" y="2637535"/>
                  <a:pt x="1675101" y="2605185"/>
                  <a:pt x="1720102" y="2520277"/>
                </a:cubicBezTo>
                <a:cubicBezTo>
                  <a:pt x="1722637" y="2515502"/>
                  <a:pt x="1724836" y="2510645"/>
                  <a:pt x="1726887" y="2505756"/>
                </a:cubicBezTo>
                <a:lnTo>
                  <a:pt x="1420822" y="2343530"/>
                </a:lnTo>
                <a:cubicBezTo>
                  <a:pt x="1417926" y="2347969"/>
                  <a:pt x="1415144" y="2352522"/>
                  <a:pt x="1412609" y="2357297"/>
                </a:cubicBezTo>
                <a:close/>
                <a:moveTo>
                  <a:pt x="1706967" y="2172600"/>
                </a:moveTo>
                <a:lnTo>
                  <a:pt x="1706967" y="2172600"/>
                </a:lnTo>
                <a:lnTo>
                  <a:pt x="1684577" y="2214836"/>
                </a:lnTo>
                <a:lnTo>
                  <a:pt x="1675183" y="2232557"/>
                </a:lnTo>
                <a:lnTo>
                  <a:pt x="1696925" y="2244084"/>
                </a:lnTo>
                <a:lnTo>
                  <a:pt x="1706130" y="2226716"/>
                </a:lnTo>
                <a:lnTo>
                  <a:pt x="1728708" y="2184127"/>
                </a:lnTo>
                <a:lnTo>
                  <a:pt x="1728708" y="2184127"/>
                </a:lnTo>
                <a:lnTo>
                  <a:pt x="1706967" y="2172600"/>
                </a:lnTo>
                <a:close/>
                <a:moveTo>
                  <a:pt x="309782" y="3008267"/>
                </a:moveTo>
                <a:cubicBezTo>
                  <a:pt x="358352" y="3048386"/>
                  <a:pt x="408563" y="3086783"/>
                  <a:pt x="458199" y="3125508"/>
                </a:cubicBezTo>
                <a:cubicBezTo>
                  <a:pt x="467470" y="3114432"/>
                  <a:pt x="477070" y="3103192"/>
                  <a:pt x="486751" y="3091788"/>
                </a:cubicBezTo>
                <a:cubicBezTo>
                  <a:pt x="435473" y="3051340"/>
                  <a:pt x="384442" y="3010318"/>
                  <a:pt x="332016" y="2971511"/>
                </a:cubicBezTo>
                <a:cubicBezTo>
                  <a:pt x="324468" y="2983736"/>
                  <a:pt x="317084" y="2996043"/>
                  <a:pt x="309782" y="3008267"/>
                </a:cubicBezTo>
                <a:close/>
                <a:moveTo>
                  <a:pt x="948987" y="2887416"/>
                </a:moveTo>
                <a:cubicBezTo>
                  <a:pt x="947182" y="2902348"/>
                  <a:pt x="945459" y="2917280"/>
                  <a:pt x="943818" y="2932130"/>
                </a:cubicBezTo>
                <a:cubicBezTo>
                  <a:pt x="988532" y="2937955"/>
                  <a:pt x="1033328" y="2942468"/>
                  <a:pt x="1078206" y="2947390"/>
                </a:cubicBezTo>
                <a:cubicBezTo>
                  <a:pt x="1096748" y="2949441"/>
                  <a:pt x="1118244" y="2954528"/>
                  <a:pt x="1139083" y="2956415"/>
                </a:cubicBezTo>
                <a:cubicBezTo>
                  <a:pt x="1143595" y="2939760"/>
                  <a:pt x="1148190" y="2922859"/>
                  <a:pt x="1152866" y="2905794"/>
                </a:cubicBezTo>
                <a:cubicBezTo>
                  <a:pt x="1130878" y="2902184"/>
                  <a:pt x="1106839" y="2903087"/>
                  <a:pt x="1086000" y="2900954"/>
                </a:cubicBezTo>
                <a:cubicBezTo>
                  <a:pt x="1040302" y="2896277"/>
                  <a:pt x="994685" y="2891190"/>
                  <a:pt x="948987" y="2887416"/>
                </a:cubicBezTo>
                <a:close/>
                <a:moveTo>
                  <a:pt x="1184699" y="1762839"/>
                </a:moveTo>
                <a:cubicBezTo>
                  <a:pt x="1175756" y="1726083"/>
                  <a:pt x="1171244" y="1689409"/>
                  <a:pt x="1168619" y="1650356"/>
                </a:cubicBezTo>
                <a:cubicBezTo>
                  <a:pt x="1152374" y="1652080"/>
                  <a:pt x="1135801" y="1653802"/>
                  <a:pt x="1118982" y="1655689"/>
                </a:cubicBezTo>
                <a:cubicBezTo>
                  <a:pt x="1118244" y="1698270"/>
                  <a:pt x="1125135" y="1741425"/>
                  <a:pt x="1137114" y="1782611"/>
                </a:cubicBezTo>
                <a:cubicBezTo>
                  <a:pt x="1153112" y="1776294"/>
                  <a:pt x="1168947" y="1769731"/>
                  <a:pt x="1184699" y="1762839"/>
                </a:cubicBezTo>
                <a:close/>
                <a:moveTo>
                  <a:pt x="1125627" y="1487007"/>
                </a:moveTo>
                <a:cubicBezTo>
                  <a:pt x="1101589" y="1455830"/>
                  <a:pt x="1082637" y="1422192"/>
                  <a:pt x="1065899" y="1386339"/>
                </a:cubicBezTo>
                <a:cubicBezTo>
                  <a:pt x="1054167" y="1391262"/>
                  <a:pt x="1042271" y="1396430"/>
                  <a:pt x="1030292" y="1401599"/>
                </a:cubicBezTo>
                <a:cubicBezTo>
                  <a:pt x="1045471" y="1441883"/>
                  <a:pt x="1067376" y="1479377"/>
                  <a:pt x="1093220" y="1513753"/>
                </a:cubicBezTo>
                <a:cubicBezTo>
                  <a:pt x="1104132" y="1504974"/>
                  <a:pt x="1114962" y="1496032"/>
                  <a:pt x="1125627" y="1487007"/>
                </a:cubicBezTo>
                <a:close/>
                <a:moveTo>
                  <a:pt x="3889912" y="2496091"/>
                </a:moveTo>
                <a:cubicBezTo>
                  <a:pt x="3877163" y="2466358"/>
                  <a:pt x="3670871" y="2523805"/>
                  <a:pt x="3370180" y="2635057"/>
                </a:cubicBezTo>
                <a:cubicBezTo>
                  <a:pt x="3374282" y="2642515"/>
                  <a:pt x="3378203" y="2650137"/>
                  <a:pt x="3381994" y="2657857"/>
                </a:cubicBezTo>
                <a:cubicBezTo>
                  <a:pt x="3383266" y="2660442"/>
                  <a:pt x="3384463" y="2663092"/>
                  <a:pt x="3385694" y="2665709"/>
                </a:cubicBezTo>
                <a:cubicBezTo>
                  <a:pt x="3387335" y="2669179"/>
                  <a:pt x="3389033" y="2672592"/>
                  <a:pt x="3390600" y="2676112"/>
                </a:cubicBezTo>
                <a:cubicBezTo>
                  <a:pt x="3513502" y="2632456"/>
                  <a:pt x="3590394" y="2611436"/>
                  <a:pt x="3595136" y="2622480"/>
                </a:cubicBezTo>
                <a:cubicBezTo>
                  <a:pt x="3599903" y="2633597"/>
                  <a:pt x="3531076" y="2675136"/>
                  <a:pt x="3413770" y="2734478"/>
                </a:cubicBezTo>
                <a:cubicBezTo>
                  <a:pt x="3413720" y="2734503"/>
                  <a:pt x="3413671" y="2734527"/>
                  <a:pt x="3413622" y="2734552"/>
                </a:cubicBezTo>
                <a:cubicBezTo>
                  <a:pt x="3277232" y="2803608"/>
                  <a:pt x="3075461" y="2896818"/>
                  <a:pt x="2848150" y="2994287"/>
                </a:cubicBezTo>
                <a:cubicBezTo>
                  <a:pt x="2620781" y="3091780"/>
                  <a:pt x="2414170" y="3173676"/>
                  <a:pt x="2270117" y="3224880"/>
                </a:cubicBezTo>
                <a:cubicBezTo>
                  <a:pt x="2270060" y="3224896"/>
                  <a:pt x="2270002" y="3224921"/>
                  <a:pt x="2269945" y="3224945"/>
                </a:cubicBezTo>
                <a:cubicBezTo>
                  <a:pt x="2146157" y="3268978"/>
                  <a:pt x="2068617" y="3290203"/>
                  <a:pt x="2063850" y="3279086"/>
                </a:cubicBezTo>
                <a:cubicBezTo>
                  <a:pt x="2059116" y="3268035"/>
                  <a:pt x="2127352" y="3226824"/>
                  <a:pt x="2243633" y="3167925"/>
                </a:cubicBezTo>
                <a:cubicBezTo>
                  <a:pt x="2241976" y="3163896"/>
                  <a:pt x="2240491" y="3159843"/>
                  <a:pt x="2238940" y="3155790"/>
                </a:cubicBezTo>
                <a:cubicBezTo>
                  <a:pt x="2238128" y="3153682"/>
                  <a:pt x="2237275" y="3151573"/>
                  <a:pt x="2236487" y="3149456"/>
                </a:cubicBezTo>
                <a:cubicBezTo>
                  <a:pt x="2233460" y="3141260"/>
                  <a:pt x="2230580" y="3133048"/>
                  <a:pt x="2227971" y="3124810"/>
                </a:cubicBezTo>
                <a:cubicBezTo>
                  <a:pt x="1940087" y="3265935"/>
                  <a:pt x="1756259" y="3375767"/>
                  <a:pt x="1769008" y="3405500"/>
                </a:cubicBezTo>
                <a:cubicBezTo>
                  <a:pt x="1781848" y="3435438"/>
                  <a:pt x="1989937" y="3377301"/>
                  <a:pt x="2292876" y="3265081"/>
                </a:cubicBezTo>
                <a:cubicBezTo>
                  <a:pt x="2292876" y="3265081"/>
                  <a:pt x="2292876" y="3265081"/>
                  <a:pt x="2292884" y="3265081"/>
                </a:cubicBezTo>
                <a:cubicBezTo>
                  <a:pt x="2460451" y="3202998"/>
                  <a:pt x="2657012" y="3124368"/>
                  <a:pt x="2865568" y="3034940"/>
                </a:cubicBezTo>
                <a:cubicBezTo>
                  <a:pt x="3074132" y="2945512"/>
                  <a:pt x="3266599" y="2857331"/>
                  <a:pt x="3427011" y="2778773"/>
                </a:cubicBezTo>
                <a:cubicBezTo>
                  <a:pt x="3427020" y="2778773"/>
                  <a:pt x="3427028" y="2778765"/>
                  <a:pt x="3427028" y="2778765"/>
                </a:cubicBezTo>
                <a:cubicBezTo>
                  <a:pt x="3717185" y="2636690"/>
                  <a:pt x="3902752" y="2526037"/>
                  <a:pt x="3889912" y="2496091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110E78D3-E99F-6831-D304-8C128A01AC92}"/>
              </a:ext>
            </a:extLst>
          </p:cNvPr>
          <p:cNvSpPr/>
          <p:nvPr/>
        </p:nvSpPr>
        <p:spPr>
          <a:xfrm>
            <a:off x="7888487" y="1682474"/>
            <a:ext cx="2855387" cy="3830298"/>
          </a:xfrm>
          <a:custGeom>
            <a:avLst/>
            <a:gdLst>
              <a:gd name="connsiteX0" fmla="*/ 1517855 w 2855387"/>
              <a:gd name="connsiteY0" fmla="*/ 902550 h 3830298"/>
              <a:gd name="connsiteX1" fmla="*/ 1520169 w 2855387"/>
              <a:gd name="connsiteY1" fmla="*/ 907374 h 3830298"/>
              <a:gd name="connsiteX2" fmla="*/ 1516592 w 2855387"/>
              <a:gd name="connsiteY2" fmla="*/ 909909 h 3830298"/>
              <a:gd name="connsiteX3" fmla="*/ 1515337 w 2855387"/>
              <a:gd name="connsiteY3" fmla="*/ 909696 h 3830298"/>
              <a:gd name="connsiteX4" fmla="*/ 1486531 w 2855387"/>
              <a:gd name="connsiteY4" fmla="*/ 899982 h 3830298"/>
              <a:gd name="connsiteX5" fmla="*/ 1484086 w 2855387"/>
              <a:gd name="connsiteY5" fmla="*/ 895215 h 3830298"/>
              <a:gd name="connsiteX6" fmla="*/ 1488853 w 2855387"/>
              <a:gd name="connsiteY6" fmla="*/ 892778 h 3830298"/>
              <a:gd name="connsiteX7" fmla="*/ 1517855 w 2855387"/>
              <a:gd name="connsiteY7" fmla="*/ 902550 h 3830298"/>
              <a:gd name="connsiteX8" fmla="*/ 1567878 w 2855387"/>
              <a:gd name="connsiteY8" fmla="*/ 921412 h 3830298"/>
              <a:gd name="connsiteX9" fmla="*/ 1562947 w 2855387"/>
              <a:gd name="connsiteY9" fmla="*/ 923512 h 3830298"/>
              <a:gd name="connsiteX10" fmla="*/ 1565047 w 2855387"/>
              <a:gd name="connsiteY10" fmla="*/ 928443 h 3830298"/>
              <a:gd name="connsiteX11" fmla="*/ 1593073 w 2855387"/>
              <a:gd name="connsiteY11" fmla="*/ 940159 h 3830298"/>
              <a:gd name="connsiteX12" fmla="*/ 1594583 w 2855387"/>
              <a:gd name="connsiteY12" fmla="*/ 940471 h 3830298"/>
              <a:gd name="connsiteX13" fmla="*/ 1598062 w 2855387"/>
              <a:gd name="connsiteY13" fmla="*/ 938190 h 3830298"/>
              <a:gd name="connsiteX14" fmla="*/ 1596092 w 2855387"/>
              <a:gd name="connsiteY14" fmla="*/ 933210 h 3830298"/>
              <a:gd name="connsiteX15" fmla="*/ 1567878 w 2855387"/>
              <a:gd name="connsiteY15" fmla="*/ 921412 h 3830298"/>
              <a:gd name="connsiteX16" fmla="*/ 1644654 w 2855387"/>
              <a:gd name="connsiteY16" fmla="*/ 955518 h 3830298"/>
              <a:gd name="connsiteX17" fmla="*/ 1639592 w 2855387"/>
              <a:gd name="connsiteY17" fmla="*/ 957265 h 3830298"/>
              <a:gd name="connsiteX18" fmla="*/ 1641340 w 2855387"/>
              <a:gd name="connsiteY18" fmla="*/ 962327 h 3830298"/>
              <a:gd name="connsiteX19" fmla="*/ 1668464 w 2855387"/>
              <a:gd name="connsiteY19" fmla="*/ 975971 h 3830298"/>
              <a:gd name="connsiteX20" fmla="*/ 1670211 w 2855387"/>
              <a:gd name="connsiteY20" fmla="*/ 976398 h 3830298"/>
              <a:gd name="connsiteX21" fmla="*/ 1673567 w 2855387"/>
              <a:gd name="connsiteY21" fmla="*/ 974355 h 3830298"/>
              <a:gd name="connsiteX22" fmla="*/ 1671950 w 2855387"/>
              <a:gd name="connsiteY22" fmla="*/ 969243 h 3830298"/>
              <a:gd name="connsiteX23" fmla="*/ 1644654 w 2855387"/>
              <a:gd name="connsiteY23" fmla="*/ 955518 h 3830298"/>
              <a:gd name="connsiteX24" fmla="*/ 1408236 w 2855387"/>
              <a:gd name="connsiteY24" fmla="*/ 869839 h 3830298"/>
              <a:gd name="connsiteX25" fmla="*/ 1403650 w 2855387"/>
              <a:gd name="connsiteY25" fmla="*/ 872612 h 3830298"/>
              <a:gd name="connsiteX26" fmla="*/ 1406415 w 2855387"/>
              <a:gd name="connsiteY26" fmla="*/ 877198 h 3830298"/>
              <a:gd name="connsiteX27" fmla="*/ 1435729 w 2855387"/>
              <a:gd name="connsiteY27" fmla="*/ 884837 h 3830298"/>
              <a:gd name="connsiteX28" fmla="*/ 1436739 w 2855387"/>
              <a:gd name="connsiteY28" fmla="*/ 884968 h 3830298"/>
              <a:gd name="connsiteX29" fmla="*/ 1440398 w 2855387"/>
              <a:gd name="connsiteY29" fmla="*/ 882178 h 3830298"/>
              <a:gd name="connsiteX30" fmla="*/ 1437748 w 2855387"/>
              <a:gd name="connsiteY30" fmla="*/ 877518 h 3830298"/>
              <a:gd name="connsiteX31" fmla="*/ 1408236 w 2855387"/>
              <a:gd name="connsiteY31" fmla="*/ 869839 h 3830298"/>
              <a:gd name="connsiteX32" fmla="*/ 1243172 w 2855387"/>
              <a:gd name="connsiteY32" fmla="*/ 841181 h 3830298"/>
              <a:gd name="connsiteX33" fmla="*/ 1239020 w 2855387"/>
              <a:gd name="connsiteY33" fmla="*/ 844569 h 3830298"/>
              <a:gd name="connsiteX34" fmla="*/ 1242401 w 2855387"/>
              <a:gd name="connsiteY34" fmla="*/ 848721 h 3830298"/>
              <a:gd name="connsiteX35" fmla="*/ 1272495 w 2855387"/>
              <a:gd name="connsiteY35" fmla="*/ 852191 h 3830298"/>
              <a:gd name="connsiteX36" fmla="*/ 1272987 w 2855387"/>
              <a:gd name="connsiteY36" fmla="*/ 852224 h 3830298"/>
              <a:gd name="connsiteX37" fmla="*/ 1276736 w 2855387"/>
              <a:gd name="connsiteY37" fmla="*/ 848918 h 3830298"/>
              <a:gd name="connsiteX38" fmla="*/ 1273455 w 2855387"/>
              <a:gd name="connsiteY38" fmla="*/ 844676 h 3830298"/>
              <a:gd name="connsiteX39" fmla="*/ 1243172 w 2855387"/>
              <a:gd name="connsiteY39" fmla="*/ 841181 h 3830298"/>
              <a:gd name="connsiteX40" fmla="*/ 1159569 w 2855387"/>
              <a:gd name="connsiteY40" fmla="*/ 835536 h 3830298"/>
              <a:gd name="connsiteX41" fmla="*/ 1159446 w 2855387"/>
              <a:gd name="connsiteY41" fmla="*/ 835536 h 3830298"/>
              <a:gd name="connsiteX42" fmla="*/ 1155656 w 2855387"/>
              <a:gd name="connsiteY42" fmla="*/ 839195 h 3830298"/>
              <a:gd name="connsiteX43" fmla="*/ 1159315 w 2855387"/>
              <a:gd name="connsiteY43" fmla="*/ 843109 h 3830298"/>
              <a:gd name="connsiteX44" fmla="*/ 1189581 w 2855387"/>
              <a:gd name="connsiteY44" fmla="*/ 844479 h 3830298"/>
              <a:gd name="connsiteX45" fmla="*/ 1189802 w 2855387"/>
              <a:gd name="connsiteY45" fmla="*/ 844487 h 3830298"/>
              <a:gd name="connsiteX46" fmla="*/ 1193585 w 2855387"/>
              <a:gd name="connsiteY46" fmla="*/ 840918 h 3830298"/>
              <a:gd name="connsiteX47" fmla="*/ 1190024 w 2855387"/>
              <a:gd name="connsiteY47" fmla="*/ 836923 h 3830298"/>
              <a:gd name="connsiteX48" fmla="*/ 1159569 w 2855387"/>
              <a:gd name="connsiteY48" fmla="*/ 835536 h 3830298"/>
              <a:gd name="connsiteX49" fmla="*/ 1326200 w 2855387"/>
              <a:gd name="connsiteY49" fmla="*/ 852618 h 3830298"/>
              <a:gd name="connsiteX50" fmla="*/ 1321828 w 2855387"/>
              <a:gd name="connsiteY50" fmla="*/ 855703 h 3830298"/>
              <a:gd name="connsiteX51" fmla="*/ 1324913 w 2855387"/>
              <a:gd name="connsiteY51" fmla="*/ 860084 h 3830298"/>
              <a:gd name="connsiteX52" fmla="*/ 1354695 w 2855387"/>
              <a:gd name="connsiteY52" fmla="*/ 865646 h 3830298"/>
              <a:gd name="connsiteX53" fmla="*/ 1355441 w 2855387"/>
              <a:gd name="connsiteY53" fmla="*/ 865720 h 3830298"/>
              <a:gd name="connsiteX54" fmla="*/ 1359150 w 2855387"/>
              <a:gd name="connsiteY54" fmla="*/ 862676 h 3830298"/>
              <a:gd name="connsiteX55" fmla="*/ 1356180 w 2855387"/>
              <a:gd name="connsiteY55" fmla="*/ 858221 h 3830298"/>
              <a:gd name="connsiteX56" fmla="*/ 1326200 w 2855387"/>
              <a:gd name="connsiteY56" fmla="*/ 852618 h 3830298"/>
              <a:gd name="connsiteX57" fmla="*/ 2033297 w 2855387"/>
              <a:gd name="connsiteY57" fmla="*/ 1262411 h 3830298"/>
              <a:gd name="connsiteX58" fmla="*/ 2032837 w 2855387"/>
              <a:gd name="connsiteY58" fmla="*/ 1267752 h 3830298"/>
              <a:gd name="connsiteX59" fmla="*/ 2052036 w 2855387"/>
              <a:gd name="connsiteY59" fmla="*/ 1291151 h 3830298"/>
              <a:gd name="connsiteX60" fmla="*/ 2054998 w 2855387"/>
              <a:gd name="connsiteY60" fmla="*/ 1292579 h 3830298"/>
              <a:gd name="connsiteX61" fmla="*/ 2057369 w 2855387"/>
              <a:gd name="connsiteY61" fmla="*/ 1291750 h 3830298"/>
              <a:gd name="connsiteX62" fmla="*/ 2057959 w 2855387"/>
              <a:gd name="connsiteY62" fmla="*/ 1286426 h 3830298"/>
              <a:gd name="connsiteX63" fmla="*/ 2038638 w 2855387"/>
              <a:gd name="connsiteY63" fmla="*/ 1262871 h 3830298"/>
              <a:gd name="connsiteX64" fmla="*/ 2033297 w 2855387"/>
              <a:gd name="connsiteY64" fmla="*/ 1262411 h 3830298"/>
              <a:gd name="connsiteX65" fmla="*/ 1718806 w 2855387"/>
              <a:gd name="connsiteY65" fmla="*/ 994907 h 3830298"/>
              <a:gd name="connsiteX66" fmla="*/ 1713637 w 2855387"/>
              <a:gd name="connsiteY66" fmla="*/ 996293 h 3830298"/>
              <a:gd name="connsiteX67" fmla="*/ 1715023 w 2855387"/>
              <a:gd name="connsiteY67" fmla="*/ 1001470 h 3830298"/>
              <a:gd name="connsiteX68" fmla="*/ 1741105 w 2855387"/>
              <a:gd name="connsiteY68" fmla="*/ 1016968 h 3830298"/>
              <a:gd name="connsiteX69" fmla="*/ 1743083 w 2855387"/>
              <a:gd name="connsiteY69" fmla="*/ 1017526 h 3830298"/>
              <a:gd name="connsiteX70" fmla="*/ 1746315 w 2855387"/>
              <a:gd name="connsiteY70" fmla="*/ 1015713 h 3830298"/>
              <a:gd name="connsiteX71" fmla="*/ 1745060 w 2855387"/>
              <a:gd name="connsiteY71" fmla="*/ 1010503 h 3830298"/>
              <a:gd name="connsiteX72" fmla="*/ 1718806 w 2855387"/>
              <a:gd name="connsiteY72" fmla="*/ 994907 h 3830298"/>
              <a:gd name="connsiteX73" fmla="*/ 1977130 w 2855387"/>
              <a:gd name="connsiteY73" fmla="*/ 1200599 h 3830298"/>
              <a:gd name="connsiteX74" fmla="*/ 1977039 w 2855387"/>
              <a:gd name="connsiteY74" fmla="*/ 1205957 h 3830298"/>
              <a:gd name="connsiteX75" fmla="*/ 1997837 w 2855387"/>
              <a:gd name="connsiteY75" fmla="*/ 1227978 h 3830298"/>
              <a:gd name="connsiteX76" fmla="*/ 2000619 w 2855387"/>
              <a:gd name="connsiteY76" fmla="*/ 1229200 h 3830298"/>
              <a:gd name="connsiteX77" fmla="*/ 2003187 w 2855387"/>
              <a:gd name="connsiteY77" fmla="*/ 1228199 h 3830298"/>
              <a:gd name="connsiteX78" fmla="*/ 2003400 w 2855387"/>
              <a:gd name="connsiteY78" fmla="*/ 1222842 h 3830298"/>
              <a:gd name="connsiteX79" fmla="*/ 1982479 w 2855387"/>
              <a:gd name="connsiteY79" fmla="*/ 1200681 h 3830298"/>
              <a:gd name="connsiteX80" fmla="*/ 1977130 w 2855387"/>
              <a:gd name="connsiteY80" fmla="*/ 1200599 h 3830298"/>
              <a:gd name="connsiteX81" fmla="*/ 2085034 w 2855387"/>
              <a:gd name="connsiteY81" fmla="*/ 1327956 h 3830298"/>
              <a:gd name="connsiteX82" fmla="*/ 2084205 w 2855387"/>
              <a:gd name="connsiteY82" fmla="*/ 1333248 h 3830298"/>
              <a:gd name="connsiteX83" fmla="*/ 2101738 w 2855387"/>
              <a:gd name="connsiteY83" fmla="*/ 1357911 h 3830298"/>
              <a:gd name="connsiteX84" fmla="*/ 2104856 w 2855387"/>
              <a:gd name="connsiteY84" fmla="*/ 1359543 h 3830298"/>
              <a:gd name="connsiteX85" fmla="*/ 2107005 w 2855387"/>
              <a:gd name="connsiteY85" fmla="*/ 1358871 h 3830298"/>
              <a:gd name="connsiteX86" fmla="*/ 2107965 w 2855387"/>
              <a:gd name="connsiteY86" fmla="*/ 1353603 h 3830298"/>
              <a:gd name="connsiteX87" fmla="*/ 2090334 w 2855387"/>
              <a:gd name="connsiteY87" fmla="*/ 1328777 h 3830298"/>
              <a:gd name="connsiteX88" fmla="*/ 2085034 w 2855387"/>
              <a:gd name="connsiteY88" fmla="*/ 1327956 h 3830298"/>
              <a:gd name="connsiteX89" fmla="*/ 1916778 w 2855387"/>
              <a:gd name="connsiteY89" fmla="*/ 1142799 h 3830298"/>
              <a:gd name="connsiteX90" fmla="*/ 1917065 w 2855387"/>
              <a:gd name="connsiteY90" fmla="*/ 1148149 h 3830298"/>
              <a:gd name="connsiteX91" fmla="*/ 1939340 w 2855387"/>
              <a:gd name="connsiteY91" fmla="*/ 1168684 h 3830298"/>
              <a:gd name="connsiteX92" fmla="*/ 1941949 w 2855387"/>
              <a:gd name="connsiteY92" fmla="*/ 1169718 h 3830298"/>
              <a:gd name="connsiteX93" fmla="*/ 1944698 w 2855387"/>
              <a:gd name="connsiteY93" fmla="*/ 1168528 h 3830298"/>
              <a:gd name="connsiteX94" fmla="*/ 1944550 w 2855387"/>
              <a:gd name="connsiteY94" fmla="*/ 1163171 h 3830298"/>
              <a:gd name="connsiteX95" fmla="*/ 1922127 w 2855387"/>
              <a:gd name="connsiteY95" fmla="*/ 1142504 h 3830298"/>
              <a:gd name="connsiteX96" fmla="*/ 1916778 w 2855387"/>
              <a:gd name="connsiteY96" fmla="*/ 1142799 h 3830298"/>
              <a:gd name="connsiteX97" fmla="*/ 1784728 w 2855387"/>
              <a:gd name="connsiteY97" fmla="*/ 1040384 h 3830298"/>
              <a:gd name="connsiteX98" fmla="*/ 1785754 w 2855387"/>
              <a:gd name="connsiteY98" fmla="*/ 1045643 h 3830298"/>
              <a:gd name="connsiteX99" fmla="*/ 1810679 w 2855387"/>
              <a:gd name="connsiteY99" fmla="*/ 1062913 h 3830298"/>
              <a:gd name="connsiteX100" fmla="*/ 1812877 w 2855387"/>
              <a:gd name="connsiteY100" fmla="*/ 1063619 h 3830298"/>
              <a:gd name="connsiteX101" fmla="*/ 1815962 w 2855387"/>
              <a:gd name="connsiteY101" fmla="*/ 1062027 h 3830298"/>
              <a:gd name="connsiteX102" fmla="*/ 1815076 w 2855387"/>
              <a:gd name="connsiteY102" fmla="*/ 1056743 h 3830298"/>
              <a:gd name="connsiteX103" fmla="*/ 1789987 w 2855387"/>
              <a:gd name="connsiteY103" fmla="*/ 1039366 h 3830298"/>
              <a:gd name="connsiteX104" fmla="*/ 1784728 w 2855387"/>
              <a:gd name="connsiteY104" fmla="*/ 1040384 h 3830298"/>
              <a:gd name="connsiteX105" fmla="*/ 218688 w 2855387"/>
              <a:gd name="connsiteY105" fmla="*/ 1241367 h 3830298"/>
              <a:gd name="connsiteX106" fmla="*/ 198801 w 2855387"/>
              <a:gd name="connsiteY106" fmla="*/ 1264479 h 3830298"/>
              <a:gd name="connsiteX107" fmla="*/ 199268 w 2855387"/>
              <a:gd name="connsiteY107" fmla="*/ 1269820 h 3830298"/>
              <a:gd name="connsiteX108" fmla="*/ 201697 w 2855387"/>
              <a:gd name="connsiteY108" fmla="*/ 1270706 h 3830298"/>
              <a:gd name="connsiteX109" fmla="*/ 204601 w 2855387"/>
              <a:gd name="connsiteY109" fmla="*/ 1269352 h 3830298"/>
              <a:gd name="connsiteX110" fmla="*/ 224366 w 2855387"/>
              <a:gd name="connsiteY110" fmla="*/ 1246380 h 3830298"/>
              <a:gd name="connsiteX111" fmla="*/ 224029 w 2855387"/>
              <a:gd name="connsiteY111" fmla="*/ 1241031 h 3830298"/>
              <a:gd name="connsiteX112" fmla="*/ 218688 w 2855387"/>
              <a:gd name="connsiteY112" fmla="*/ 1241367 h 3830298"/>
              <a:gd name="connsiteX113" fmla="*/ 1852546 w 2855387"/>
              <a:gd name="connsiteY113" fmla="*/ 1089307 h 3830298"/>
              <a:gd name="connsiteX114" fmla="*/ 1853202 w 2855387"/>
              <a:gd name="connsiteY114" fmla="*/ 1094623 h 3830298"/>
              <a:gd name="connsiteX115" fmla="*/ 1876855 w 2855387"/>
              <a:gd name="connsiteY115" fmla="*/ 1113575 h 3830298"/>
              <a:gd name="connsiteX116" fmla="*/ 1879259 w 2855387"/>
              <a:gd name="connsiteY116" fmla="*/ 1114437 h 3830298"/>
              <a:gd name="connsiteX117" fmla="*/ 1882188 w 2855387"/>
              <a:gd name="connsiteY117" fmla="*/ 1113050 h 3830298"/>
              <a:gd name="connsiteX118" fmla="*/ 1881663 w 2855387"/>
              <a:gd name="connsiteY118" fmla="*/ 1107717 h 3830298"/>
              <a:gd name="connsiteX119" fmla="*/ 1857862 w 2855387"/>
              <a:gd name="connsiteY119" fmla="*/ 1088650 h 3830298"/>
              <a:gd name="connsiteX120" fmla="*/ 1852546 w 2855387"/>
              <a:gd name="connsiteY120" fmla="*/ 1089307 h 3830298"/>
              <a:gd name="connsiteX121" fmla="*/ 992560 w 2855387"/>
              <a:gd name="connsiteY121" fmla="*/ 849090 h 3830298"/>
              <a:gd name="connsiteX122" fmla="*/ 992962 w 2855387"/>
              <a:gd name="connsiteY122" fmla="*/ 849065 h 3830298"/>
              <a:gd name="connsiteX123" fmla="*/ 1023130 w 2855387"/>
              <a:gd name="connsiteY123" fmla="*/ 846276 h 3830298"/>
              <a:gd name="connsiteX124" fmla="*/ 1026609 w 2855387"/>
              <a:gd name="connsiteY124" fmla="*/ 842198 h 3830298"/>
              <a:gd name="connsiteX125" fmla="*/ 1022531 w 2855387"/>
              <a:gd name="connsiteY125" fmla="*/ 838728 h 3830298"/>
              <a:gd name="connsiteX126" fmla="*/ 992175 w 2855387"/>
              <a:gd name="connsiteY126" fmla="*/ 841542 h 3830298"/>
              <a:gd name="connsiteX127" fmla="*/ 988803 w 2855387"/>
              <a:gd name="connsiteY127" fmla="*/ 845702 h 3830298"/>
              <a:gd name="connsiteX128" fmla="*/ 992560 w 2855387"/>
              <a:gd name="connsiteY128" fmla="*/ 849090 h 3830298"/>
              <a:gd name="connsiteX129" fmla="*/ 1072127 w 2855387"/>
              <a:gd name="connsiteY129" fmla="*/ 839573 h 3830298"/>
              <a:gd name="connsiteX130" fmla="*/ 1075909 w 2855387"/>
              <a:gd name="connsiteY130" fmla="*/ 843232 h 3830298"/>
              <a:gd name="connsiteX131" fmla="*/ 1076048 w 2855387"/>
              <a:gd name="connsiteY131" fmla="*/ 843232 h 3830298"/>
              <a:gd name="connsiteX132" fmla="*/ 1086230 w 2855387"/>
              <a:gd name="connsiteY132" fmla="*/ 842994 h 3830298"/>
              <a:gd name="connsiteX133" fmla="*/ 1073784 w 2855387"/>
              <a:gd name="connsiteY133" fmla="*/ 836398 h 3830298"/>
              <a:gd name="connsiteX134" fmla="*/ 1072127 w 2855387"/>
              <a:gd name="connsiteY134" fmla="*/ 839573 h 3830298"/>
              <a:gd name="connsiteX135" fmla="*/ 403443 w 2855387"/>
              <a:gd name="connsiteY135" fmla="*/ 1071487 h 3830298"/>
              <a:gd name="connsiteX136" fmla="*/ 402057 w 2855387"/>
              <a:gd name="connsiteY136" fmla="*/ 1072545 h 3830298"/>
              <a:gd name="connsiteX137" fmla="*/ 406118 w 2855387"/>
              <a:gd name="connsiteY137" fmla="*/ 1074703 h 3830298"/>
              <a:gd name="connsiteX138" fmla="*/ 407833 w 2855387"/>
              <a:gd name="connsiteY138" fmla="*/ 1071462 h 3830298"/>
              <a:gd name="connsiteX139" fmla="*/ 403443 w 2855387"/>
              <a:gd name="connsiteY139" fmla="*/ 1071487 h 3830298"/>
              <a:gd name="connsiteX140" fmla="*/ 593269 w 2855387"/>
              <a:gd name="connsiteY140" fmla="*/ 963943 h 3830298"/>
              <a:gd name="connsiteX141" fmla="*/ 594934 w 2855387"/>
              <a:gd name="connsiteY141" fmla="*/ 963558 h 3830298"/>
              <a:gd name="connsiteX142" fmla="*/ 622222 w 2855387"/>
              <a:gd name="connsiteY142" fmla="*/ 950611 h 3830298"/>
              <a:gd name="connsiteX143" fmla="*/ 624084 w 2855387"/>
              <a:gd name="connsiteY143" fmla="*/ 945590 h 3830298"/>
              <a:gd name="connsiteX144" fmla="*/ 619063 w 2855387"/>
              <a:gd name="connsiteY144" fmla="*/ 943728 h 3830298"/>
              <a:gd name="connsiteX145" fmla="*/ 591595 w 2855387"/>
              <a:gd name="connsiteY145" fmla="*/ 956756 h 3830298"/>
              <a:gd name="connsiteX146" fmla="*/ 589856 w 2855387"/>
              <a:gd name="connsiteY146" fmla="*/ 961827 h 3830298"/>
              <a:gd name="connsiteX147" fmla="*/ 593269 w 2855387"/>
              <a:gd name="connsiteY147" fmla="*/ 963943 h 3830298"/>
              <a:gd name="connsiteX148" fmla="*/ 744221 w 2855387"/>
              <a:gd name="connsiteY148" fmla="*/ 898620 h 3830298"/>
              <a:gd name="connsiteX149" fmla="*/ 747823 w 2855387"/>
              <a:gd name="connsiteY149" fmla="*/ 901229 h 3830298"/>
              <a:gd name="connsiteX150" fmla="*/ 748996 w 2855387"/>
              <a:gd name="connsiteY150" fmla="*/ 901040 h 3830298"/>
              <a:gd name="connsiteX151" fmla="*/ 777909 w 2855387"/>
              <a:gd name="connsiteY151" fmla="*/ 892015 h 3830298"/>
              <a:gd name="connsiteX152" fmla="*/ 780403 w 2855387"/>
              <a:gd name="connsiteY152" fmla="*/ 889415 h 3830298"/>
              <a:gd name="connsiteX153" fmla="*/ 773142 w 2855387"/>
              <a:gd name="connsiteY153" fmla="*/ 885567 h 3830298"/>
              <a:gd name="connsiteX154" fmla="*/ 746642 w 2855387"/>
              <a:gd name="connsiteY154" fmla="*/ 893837 h 3830298"/>
              <a:gd name="connsiteX155" fmla="*/ 744221 w 2855387"/>
              <a:gd name="connsiteY155" fmla="*/ 898620 h 3830298"/>
              <a:gd name="connsiteX156" fmla="*/ 828111 w 2855387"/>
              <a:gd name="connsiteY156" fmla="*/ 878134 h 3830298"/>
              <a:gd name="connsiteX157" fmla="*/ 829030 w 2855387"/>
              <a:gd name="connsiteY157" fmla="*/ 878019 h 3830298"/>
              <a:gd name="connsiteX158" fmla="*/ 858517 w 2855387"/>
              <a:gd name="connsiteY158" fmla="*/ 871045 h 3830298"/>
              <a:gd name="connsiteX159" fmla="*/ 861388 w 2855387"/>
              <a:gd name="connsiteY159" fmla="*/ 866524 h 3830298"/>
              <a:gd name="connsiteX160" fmla="*/ 856868 w 2855387"/>
              <a:gd name="connsiteY160" fmla="*/ 863653 h 3830298"/>
              <a:gd name="connsiteX161" fmla="*/ 827201 w 2855387"/>
              <a:gd name="connsiteY161" fmla="*/ 870668 h 3830298"/>
              <a:gd name="connsiteX162" fmla="*/ 824444 w 2855387"/>
              <a:gd name="connsiteY162" fmla="*/ 875262 h 3830298"/>
              <a:gd name="connsiteX163" fmla="*/ 828111 w 2855387"/>
              <a:gd name="connsiteY163" fmla="*/ 878134 h 3830298"/>
              <a:gd name="connsiteX164" fmla="*/ 461514 w 2855387"/>
              <a:gd name="connsiteY164" fmla="*/ 1033180 h 3830298"/>
              <a:gd name="connsiteX165" fmla="*/ 455894 w 2855387"/>
              <a:gd name="connsiteY165" fmla="*/ 1043789 h 3830298"/>
              <a:gd name="connsiteX166" fmla="*/ 467323 w 2855387"/>
              <a:gd name="connsiteY166" fmla="*/ 1036257 h 3830298"/>
              <a:gd name="connsiteX167" fmla="*/ 461514 w 2855387"/>
              <a:gd name="connsiteY167" fmla="*/ 1033180 h 3830298"/>
              <a:gd name="connsiteX168" fmla="*/ 260334 w 2855387"/>
              <a:gd name="connsiteY168" fmla="*/ 1207417 h 3830298"/>
              <a:gd name="connsiteX169" fmla="*/ 281632 w 2855387"/>
              <a:gd name="connsiteY169" fmla="*/ 1185889 h 3830298"/>
              <a:gd name="connsiteX170" fmla="*/ 281665 w 2855387"/>
              <a:gd name="connsiteY170" fmla="*/ 1180531 h 3830298"/>
              <a:gd name="connsiteX171" fmla="*/ 276308 w 2855387"/>
              <a:gd name="connsiteY171" fmla="*/ 1180499 h 3830298"/>
              <a:gd name="connsiteX172" fmla="*/ 254870 w 2855387"/>
              <a:gd name="connsiteY172" fmla="*/ 1202166 h 3830298"/>
              <a:gd name="connsiteX173" fmla="*/ 254968 w 2855387"/>
              <a:gd name="connsiteY173" fmla="*/ 1207524 h 3830298"/>
              <a:gd name="connsiteX174" fmla="*/ 257602 w 2855387"/>
              <a:gd name="connsiteY174" fmla="*/ 1208582 h 3830298"/>
              <a:gd name="connsiteX175" fmla="*/ 260334 w 2855387"/>
              <a:gd name="connsiteY175" fmla="*/ 1207417 h 3830298"/>
              <a:gd name="connsiteX176" fmla="*/ 2308735 w 2855387"/>
              <a:gd name="connsiteY176" fmla="*/ 1900935 h 3830298"/>
              <a:gd name="connsiteX177" fmla="*/ 2309178 w 2855387"/>
              <a:gd name="connsiteY177" fmla="*/ 1900911 h 3830298"/>
              <a:gd name="connsiteX178" fmla="*/ 2312509 w 2855387"/>
              <a:gd name="connsiteY178" fmla="*/ 1896710 h 3830298"/>
              <a:gd name="connsiteX179" fmla="*/ 2309638 w 2855387"/>
              <a:gd name="connsiteY179" fmla="*/ 1874386 h 3830298"/>
              <a:gd name="connsiteX180" fmla="*/ 2303484 w 2855387"/>
              <a:gd name="connsiteY180" fmla="*/ 1885995 h 3830298"/>
              <a:gd name="connsiteX181" fmla="*/ 2304969 w 2855387"/>
              <a:gd name="connsiteY181" fmla="*/ 1897580 h 3830298"/>
              <a:gd name="connsiteX182" fmla="*/ 2308735 w 2855387"/>
              <a:gd name="connsiteY182" fmla="*/ 1900935 h 3830298"/>
              <a:gd name="connsiteX183" fmla="*/ 2289504 w 2855387"/>
              <a:gd name="connsiteY183" fmla="*/ 1781028 h 3830298"/>
              <a:gd name="connsiteX184" fmla="*/ 2286592 w 2855387"/>
              <a:gd name="connsiteY184" fmla="*/ 1785450 h 3830298"/>
              <a:gd name="connsiteX185" fmla="*/ 2295223 w 2855387"/>
              <a:gd name="connsiteY185" fmla="*/ 1790028 h 3830298"/>
              <a:gd name="connsiteX186" fmla="*/ 2294000 w 2855387"/>
              <a:gd name="connsiteY186" fmla="*/ 1783941 h 3830298"/>
              <a:gd name="connsiteX187" fmla="*/ 2289504 w 2855387"/>
              <a:gd name="connsiteY187" fmla="*/ 1781028 h 3830298"/>
              <a:gd name="connsiteX188" fmla="*/ 2254118 w 2855387"/>
              <a:gd name="connsiteY188" fmla="*/ 1656723 h 3830298"/>
              <a:gd name="connsiteX189" fmla="*/ 2255333 w 2855387"/>
              <a:gd name="connsiteY189" fmla="*/ 1656526 h 3830298"/>
              <a:gd name="connsiteX190" fmla="*/ 2257712 w 2855387"/>
              <a:gd name="connsiteY190" fmla="*/ 1651727 h 3830298"/>
              <a:gd name="connsiteX191" fmla="*/ 2250607 w 2855387"/>
              <a:gd name="connsiteY191" fmla="*/ 1631536 h 3830298"/>
              <a:gd name="connsiteX192" fmla="*/ 2245775 w 2855387"/>
              <a:gd name="connsiteY192" fmla="*/ 1640643 h 3830298"/>
              <a:gd name="connsiteX193" fmla="*/ 2250525 w 2855387"/>
              <a:gd name="connsiteY193" fmla="*/ 1654147 h 3830298"/>
              <a:gd name="connsiteX194" fmla="*/ 2254118 w 2855387"/>
              <a:gd name="connsiteY194" fmla="*/ 1656723 h 3830298"/>
              <a:gd name="connsiteX195" fmla="*/ 2313404 w 2855387"/>
              <a:gd name="connsiteY195" fmla="*/ 1946306 h 3830298"/>
              <a:gd name="connsiteX196" fmla="*/ 2309892 w 2855387"/>
              <a:gd name="connsiteY196" fmla="*/ 1950350 h 3830298"/>
              <a:gd name="connsiteX197" fmla="*/ 2311664 w 2855387"/>
              <a:gd name="connsiteY197" fmla="*/ 1980592 h 3830298"/>
              <a:gd name="connsiteX198" fmla="*/ 2315446 w 2855387"/>
              <a:gd name="connsiteY198" fmla="*/ 1984210 h 3830298"/>
              <a:gd name="connsiteX199" fmla="*/ 2315619 w 2855387"/>
              <a:gd name="connsiteY199" fmla="*/ 1984210 h 3830298"/>
              <a:gd name="connsiteX200" fmla="*/ 2319229 w 2855387"/>
              <a:gd name="connsiteY200" fmla="*/ 1980255 h 3830298"/>
              <a:gd name="connsiteX201" fmla="*/ 2317456 w 2855387"/>
              <a:gd name="connsiteY201" fmla="*/ 1949809 h 3830298"/>
              <a:gd name="connsiteX202" fmla="*/ 2313404 w 2855387"/>
              <a:gd name="connsiteY202" fmla="*/ 1946306 h 3830298"/>
              <a:gd name="connsiteX203" fmla="*/ 320201 w 2855387"/>
              <a:gd name="connsiteY203" fmla="*/ 1149519 h 3830298"/>
              <a:gd name="connsiteX204" fmla="*/ 342936 w 2855387"/>
              <a:gd name="connsiteY204" fmla="*/ 1129525 h 3830298"/>
              <a:gd name="connsiteX205" fmla="*/ 343346 w 2855387"/>
              <a:gd name="connsiteY205" fmla="*/ 1124184 h 3830298"/>
              <a:gd name="connsiteX206" fmla="*/ 338005 w 2855387"/>
              <a:gd name="connsiteY206" fmla="*/ 1123773 h 3830298"/>
              <a:gd name="connsiteX207" fmla="*/ 315131 w 2855387"/>
              <a:gd name="connsiteY207" fmla="*/ 1143891 h 3830298"/>
              <a:gd name="connsiteX208" fmla="*/ 314860 w 2855387"/>
              <a:gd name="connsiteY208" fmla="*/ 1149240 h 3830298"/>
              <a:gd name="connsiteX209" fmla="*/ 317674 w 2855387"/>
              <a:gd name="connsiteY209" fmla="*/ 1150487 h 3830298"/>
              <a:gd name="connsiteX210" fmla="*/ 320201 w 2855387"/>
              <a:gd name="connsiteY210" fmla="*/ 1149519 h 3830298"/>
              <a:gd name="connsiteX211" fmla="*/ 748791 w 2855387"/>
              <a:gd name="connsiteY211" fmla="*/ 3178796 h 3830298"/>
              <a:gd name="connsiteX212" fmla="*/ 749956 w 2855387"/>
              <a:gd name="connsiteY212" fmla="*/ 3178984 h 3830298"/>
              <a:gd name="connsiteX213" fmla="*/ 753558 w 2855387"/>
              <a:gd name="connsiteY213" fmla="*/ 3176367 h 3830298"/>
              <a:gd name="connsiteX214" fmla="*/ 751121 w 2855387"/>
              <a:gd name="connsiteY214" fmla="*/ 3171592 h 3830298"/>
              <a:gd name="connsiteX215" fmla="*/ 722324 w 2855387"/>
              <a:gd name="connsiteY215" fmla="*/ 3161845 h 3830298"/>
              <a:gd name="connsiteX216" fmla="*/ 717491 w 2855387"/>
              <a:gd name="connsiteY216" fmla="*/ 3164151 h 3830298"/>
              <a:gd name="connsiteX217" fmla="*/ 719805 w 2855387"/>
              <a:gd name="connsiteY217" fmla="*/ 3168991 h 3830298"/>
              <a:gd name="connsiteX218" fmla="*/ 748791 w 2855387"/>
              <a:gd name="connsiteY218" fmla="*/ 3178796 h 3830298"/>
              <a:gd name="connsiteX219" fmla="*/ 34212 w 2855387"/>
              <a:gd name="connsiteY219" fmla="*/ 1520522 h 3830298"/>
              <a:gd name="connsiteX220" fmla="*/ 21430 w 2855387"/>
              <a:gd name="connsiteY220" fmla="*/ 1548286 h 3830298"/>
              <a:gd name="connsiteX221" fmla="*/ 23350 w 2855387"/>
              <a:gd name="connsiteY221" fmla="*/ 1553290 h 3830298"/>
              <a:gd name="connsiteX222" fmla="*/ 24884 w 2855387"/>
              <a:gd name="connsiteY222" fmla="*/ 1553618 h 3830298"/>
              <a:gd name="connsiteX223" fmla="*/ 28346 w 2855387"/>
              <a:gd name="connsiteY223" fmla="*/ 1551370 h 3830298"/>
              <a:gd name="connsiteX224" fmla="*/ 41047 w 2855387"/>
              <a:gd name="connsiteY224" fmla="*/ 1523787 h 3830298"/>
              <a:gd name="connsiteX225" fmla="*/ 39250 w 2855387"/>
              <a:gd name="connsiteY225" fmla="*/ 1518733 h 3830298"/>
              <a:gd name="connsiteX226" fmla="*/ 34212 w 2855387"/>
              <a:gd name="connsiteY226" fmla="*/ 1520522 h 3830298"/>
              <a:gd name="connsiteX227" fmla="*/ 829391 w 2855387"/>
              <a:gd name="connsiteY227" fmla="*/ 3201825 h 3830298"/>
              <a:gd name="connsiteX228" fmla="*/ 830302 w 2855387"/>
              <a:gd name="connsiteY228" fmla="*/ 3201932 h 3830298"/>
              <a:gd name="connsiteX229" fmla="*/ 833977 w 2855387"/>
              <a:gd name="connsiteY229" fmla="*/ 3199052 h 3830298"/>
              <a:gd name="connsiteX230" fmla="*/ 831212 w 2855387"/>
              <a:gd name="connsiteY230" fmla="*/ 3194466 h 3830298"/>
              <a:gd name="connsiteX231" fmla="*/ 801906 w 2855387"/>
              <a:gd name="connsiteY231" fmla="*/ 3186803 h 3830298"/>
              <a:gd name="connsiteX232" fmla="*/ 797246 w 2855387"/>
              <a:gd name="connsiteY232" fmla="*/ 3189453 h 3830298"/>
              <a:gd name="connsiteX233" fmla="*/ 799888 w 2855387"/>
              <a:gd name="connsiteY233" fmla="*/ 3194113 h 3830298"/>
              <a:gd name="connsiteX234" fmla="*/ 829391 w 2855387"/>
              <a:gd name="connsiteY234" fmla="*/ 3201825 h 3830298"/>
              <a:gd name="connsiteX235" fmla="*/ 2307586 w 2855387"/>
              <a:gd name="connsiteY235" fmla="*/ 2149406 h 3830298"/>
              <a:gd name="connsiteX236" fmla="*/ 2311008 w 2855387"/>
              <a:gd name="connsiteY236" fmla="*/ 2153532 h 3830298"/>
              <a:gd name="connsiteX237" fmla="*/ 2311369 w 2855387"/>
              <a:gd name="connsiteY237" fmla="*/ 2153549 h 3830298"/>
              <a:gd name="connsiteX238" fmla="*/ 2315135 w 2855387"/>
              <a:gd name="connsiteY238" fmla="*/ 2150120 h 3830298"/>
              <a:gd name="connsiteX239" fmla="*/ 2315397 w 2855387"/>
              <a:gd name="connsiteY239" fmla="*/ 2146895 h 3830298"/>
              <a:gd name="connsiteX240" fmla="*/ 2308104 w 2855387"/>
              <a:gd name="connsiteY240" fmla="*/ 2143031 h 3830298"/>
              <a:gd name="connsiteX241" fmla="*/ 2307586 w 2855387"/>
              <a:gd name="connsiteY241" fmla="*/ 2149406 h 3830298"/>
              <a:gd name="connsiteX242" fmla="*/ 1078165 w 2855387"/>
              <a:gd name="connsiteY242" fmla="*/ 3236374 h 3830298"/>
              <a:gd name="connsiteX243" fmla="*/ 1081947 w 2855387"/>
              <a:gd name="connsiteY243" fmla="*/ 3232715 h 3830298"/>
              <a:gd name="connsiteX244" fmla="*/ 1078288 w 2855387"/>
              <a:gd name="connsiteY244" fmla="*/ 3228801 h 3830298"/>
              <a:gd name="connsiteX245" fmla="*/ 1048030 w 2855387"/>
              <a:gd name="connsiteY245" fmla="*/ 3227407 h 3830298"/>
              <a:gd name="connsiteX246" fmla="*/ 1044026 w 2855387"/>
              <a:gd name="connsiteY246" fmla="*/ 3230967 h 3830298"/>
              <a:gd name="connsiteX247" fmla="*/ 1047587 w 2855387"/>
              <a:gd name="connsiteY247" fmla="*/ 3234971 h 3830298"/>
              <a:gd name="connsiteX248" fmla="*/ 1078042 w 2855387"/>
              <a:gd name="connsiteY248" fmla="*/ 3236382 h 3830298"/>
              <a:gd name="connsiteX249" fmla="*/ 1078165 w 2855387"/>
              <a:gd name="connsiteY249" fmla="*/ 3236374 h 3830298"/>
              <a:gd name="connsiteX250" fmla="*/ 995202 w 2855387"/>
              <a:gd name="connsiteY250" fmla="*/ 3223108 h 3830298"/>
              <a:gd name="connsiteX251" fmla="*/ 965108 w 2855387"/>
              <a:gd name="connsiteY251" fmla="*/ 3219604 h 3830298"/>
              <a:gd name="connsiteX252" fmla="*/ 960867 w 2855387"/>
              <a:gd name="connsiteY252" fmla="*/ 3222878 h 3830298"/>
              <a:gd name="connsiteX253" fmla="*/ 964140 w 2855387"/>
              <a:gd name="connsiteY253" fmla="*/ 3227128 h 3830298"/>
              <a:gd name="connsiteX254" fmla="*/ 994423 w 2855387"/>
              <a:gd name="connsiteY254" fmla="*/ 3230639 h 3830298"/>
              <a:gd name="connsiteX255" fmla="*/ 994817 w 2855387"/>
              <a:gd name="connsiteY255" fmla="*/ 3230664 h 3830298"/>
              <a:gd name="connsiteX256" fmla="*/ 998582 w 2855387"/>
              <a:gd name="connsiteY256" fmla="*/ 3227267 h 3830298"/>
              <a:gd name="connsiteX257" fmla="*/ 995202 w 2855387"/>
              <a:gd name="connsiteY257" fmla="*/ 3223108 h 3830298"/>
              <a:gd name="connsiteX258" fmla="*/ 544313 w 2855387"/>
              <a:gd name="connsiteY258" fmla="*/ 981238 h 3830298"/>
              <a:gd name="connsiteX259" fmla="*/ 517804 w 2855387"/>
              <a:gd name="connsiteY259" fmla="*/ 996162 h 3830298"/>
              <a:gd name="connsiteX260" fmla="*/ 516426 w 2855387"/>
              <a:gd name="connsiteY260" fmla="*/ 1001339 h 3830298"/>
              <a:gd name="connsiteX261" fmla="*/ 519708 w 2855387"/>
              <a:gd name="connsiteY261" fmla="*/ 1003226 h 3830298"/>
              <a:gd name="connsiteX262" fmla="*/ 521603 w 2855387"/>
              <a:gd name="connsiteY262" fmla="*/ 1002717 h 3830298"/>
              <a:gd name="connsiteX263" fmla="*/ 547939 w 2855387"/>
              <a:gd name="connsiteY263" fmla="*/ 987884 h 3830298"/>
              <a:gd name="connsiteX264" fmla="*/ 549449 w 2855387"/>
              <a:gd name="connsiteY264" fmla="*/ 982748 h 3830298"/>
              <a:gd name="connsiteX265" fmla="*/ 544313 w 2855387"/>
              <a:gd name="connsiteY265" fmla="*/ 981238 h 3830298"/>
              <a:gd name="connsiteX266" fmla="*/ 644612 w 2855387"/>
              <a:gd name="connsiteY266" fmla="*/ 3131325 h 3830298"/>
              <a:gd name="connsiteX267" fmla="*/ 639632 w 2855387"/>
              <a:gd name="connsiteY267" fmla="*/ 3133294 h 3830298"/>
              <a:gd name="connsiteX268" fmla="*/ 641601 w 2855387"/>
              <a:gd name="connsiteY268" fmla="*/ 3138282 h 3830298"/>
              <a:gd name="connsiteX269" fmla="*/ 669799 w 2855387"/>
              <a:gd name="connsiteY269" fmla="*/ 3150088 h 3830298"/>
              <a:gd name="connsiteX270" fmla="*/ 671219 w 2855387"/>
              <a:gd name="connsiteY270" fmla="*/ 3150359 h 3830298"/>
              <a:gd name="connsiteX271" fmla="*/ 674730 w 2855387"/>
              <a:gd name="connsiteY271" fmla="*/ 3147988 h 3830298"/>
              <a:gd name="connsiteX272" fmla="*/ 672638 w 2855387"/>
              <a:gd name="connsiteY272" fmla="*/ 3143049 h 3830298"/>
              <a:gd name="connsiteX273" fmla="*/ 644612 w 2855387"/>
              <a:gd name="connsiteY273" fmla="*/ 3131325 h 3830298"/>
              <a:gd name="connsiteX274" fmla="*/ 2137296 w 2855387"/>
              <a:gd name="connsiteY274" fmla="*/ 1398088 h 3830298"/>
              <a:gd name="connsiteX275" fmla="*/ 2132070 w 2855387"/>
              <a:gd name="connsiteY275" fmla="*/ 1396890 h 3830298"/>
              <a:gd name="connsiteX276" fmla="*/ 2130872 w 2855387"/>
              <a:gd name="connsiteY276" fmla="*/ 1402108 h 3830298"/>
              <a:gd name="connsiteX277" fmla="*/ 2141685 w 2855387"/>
              <a:gd name="connsiteY277" fmla="*/ 1419821 h 3830298"/>
              <a:gd name="connsiteX278" fmla="*/ 2145812 w 2855387"/>
              <a:gd name="connsiteY278" fmla="*/ 1412035 h 3830298"/>
              <a:gd name="connsiteX279" fmla="*/ 2137296 w 2855387"/>
              <a:gd name="connsiteY279" fmla="*/ 1398088 h 3830298"/>
              <a:gd name="connsiteX280" fmla="*/ 378592 w 2855387"/>
              <a:gd name="connsiteY280" fmla="*/ 1095279 h 3830298"/>
              <a:gd name="connsiteX281" fmla="*/ 381579 w 2855387"/>
              <a:gd name="connsiteY281" fmla="*/ 1096732 h 3830298"/>
              <a:gd name="connsiteX282" fmla="*/ 383482 w 2855387"/>
              <a:gd name="connsiteY282" fmla="*/ 1096075 h 3830298"/>
              <a:gd name="connsiteX283" fmla="*/ 377854 w 2855387"/>
              <a:gd name="connsiteY283" fmla="*/ 1093089 h 3830298"/>
              <a:gd name="connsiteX284" fmla="*/ 378592 w 2855387"/>
              <a:gd name="connsiteY284" fmla="*/ 1095279 h 3830298"/>
              <a:gd name="connsiteX285" fmla="*/ 382317 w 2855387"/>
              <a:gd name="connsiteY285" fmla="*/ 2983367 h 3830298"/>
              <a:gd name="connsiteX286" fmla="*/ 385303 w 2855387"/>
              <a:gd name="connsiteY286" fmla="*/ 2981906 h 3830298"/>
              <a:gd name="connsiteX287" fmla="*/ 384655 w 2855387"/>
              <a:gd name="connsiteY287" fmla="*/ 2976590 h 3830298"/>
              <a:gd name="connsiteX288" fmla="*/ 361018 w 2855387"/>
              <a:gd name="connsiteY288" fmla="*/ 2957613 h 3830298"/>
              <a:gd name="connsiteX289" fmla="*/ 355685 w 2855387"/>
              <a:gd name="connsiteY289" fmla="*/ 2958122 h 3830298"/>
              <a:gd name="connsiteX290" fmla="*/ 356202 w 2855387"/>
              <a:gd name="connsiteY290" fmla="*/ 2963455 h 3830298"/>
              <a:gd name="connsiteX291" fmla="*/ 379987 w 2855387"/>
              <a:gd name="connsiteY291" fmla="*/ 2982555 h 3830298"/>
              <a:gd name="connsiteX292" fmla="*/ 382317 w 2855387"/>
              <a:gd name="connsiteY292" fmla="*/ 2983367 h 3830298"/>
              <a:gd name="connsiteX293" fmla="*/ 318306 w 2855387"/>
              <a:gd name="connsiteY293" fmla="*/ 2929603 h 3830298"/>
              <a:gd name="connsiteX294" fmla="*/ 321120 w 2855387"/>
              <a:gd name="connsiteY294" fmla="*/ 2928356 h 3830298"/>
              <a:gd name="connsiteX295" fmla="*/ 320841 w 2855387"/>
              <a:gd name="connsiteY295" fmla="*/ 2923007 h 3830298"/>
              <a:gd name="connsiteX296" fmla="*/ 298583 w 2855387"/>
              <a:gd name="connsiteY296" fmla="*/ 2902438 h 3830298"/>
              <a:gd name="connsiteX297" fmla="*/ 293234 w 2855387"/>
              <a:gd name="connsiteY297" fmla="*/ 2902586 h 3830298"/>
              <a:gd name="connsiteX298" fmla="*/ 293381 w 2855387"/>
              <a:gd name="connsiteY298" fmla="*/ 2907944 h 3830298"/>
              <a:gd name="connsiteX299" fmla="*/ 315771 w 2855387"/>
              <a:gd name="connsiteY299" fmla="*/ 2928635 h 3830298"/>
              <a:gd name="connsiteX300" fmla="*/ 318306 w 2855387"/>
              <a:gd name="connsiteY300" fmla="*/ 2929603 h 3830298"/>
              <a:gd name="connsiteX301" fmla="*/ 2224706 w 2855387"/>
              <a:gd name="connsiteY301" fmla="*/ 1578675 h 3830298"/>
              <a:gd name="connsiteX302" fmla="*/ 2226166 w 2855387"/>
              <a:gd name="connsiteY302" fmla="*/ 1578379 h 3830298"/>
              <a:gd name="connsiteX303" fmla="*/ 2226240 w 2855387"/>
              <a:gd name="connsiteY303" fmla="*/ 1578330 h 3830298"/>
              <a:gd name="connsiteX304" fmla="*/ 2220833 w 2855387"/>
              <a:gd name="connsiteY304" fmla="*/ 1575467 h 3830298"/>
              <a:gd name="connsiteX305" fmla="*/ 2221211 w 2855387"/>
              <a:gd name="connsiteY305" fmla="*/ 1576345 h 3830298"/>
              <a:gd name="connsiteX306" fmla="*/ 2224706 w 2855387"/>
              <a:gd name="connsiteY306" fmla="*/ 1578675 h 3830298"/>
              <a:gd name="connsiteX307" fmla="*/ 5825 w 2855387"/>
              <a:gd name="connsiteY307" fmla="*/ 1605766 h 3830298"/>
              <a:gd name="connsiteX308" fmla="*/ 7860 w 2855387"/>
              <a:gd name="connsiteY308" fmla="*/ 1600375 h 3830298"/>
              <a:gd name="connsiteX309" fmla="*/ 5718 w 2855387"/>
              <a:gd name="connsiteY309" fmla="*/ 1595469 h 3830298"/>
              <a:gd name="connsiteX310" fmla="*/ 812 w 2855387"/>
              <a:gd name="connsiteY310" fmla="*/ 1597610 h 3830298"/>
              <a:gd name="connsiteX311" fmla="*/ 0 w 2855387"/>
              <a:gd name="connsiteY311" fmla="*/ 1599768 h 3830298"/>
              <a:gd name="connsiteX312" fmla="*/ 829 w 2855387"/>
              <a:gd name="connsiteY312" fmla="*/ 1600531 h 3830298"/>
              <a:gd name="connsiteX313" fmla="*/ 5825 w 2855387"/>
              <a:gd name="connsiteY313" fmla="*/ 1605766 h 3830298"/>
              <a:gd name="connsiteX314" fmla="*/ 1540024 w 2855387"/>
              <a:gd name="connsiteY314" fmla="*/ 3161099 h 3830298"/>
              <a:gd name="connsiteX315" fmla="*/ 1541353 w 2855387"/>
              <a:gd name="connsiteY315" fmla="*/ 3160853 h 3830298"/>
              <a:gd name="connsiteX316" fmla="*/ 1569756 w 2855387"/>
              <a:gd name="connsiteY316" fmla="*/ 3149785 h 3830298"/>
              <a:gd name="connsiteX317" fmla="*/ 1571849 w 2855387"/>
              <a:gd name="connsiteY317" fmla="*/ 3144846 h 3830298"/>
              <a:gd name="connsiteX318" fmla="*/ 1566910 w 2855387"/>
              <a:gd name="connsiteY318" fmla="*/ 3142754 h 3830298"/>
              <a:gd name="connsiteX319" fmla="*/ 1538678 w 2855387"/>
              <a:gd name="connsiteY319" fmla="*/ 3153764 h 3830298"/>
              <a:gd name="connsiteX320" fmla="*/ 1536463 w 2855387"/>
              <a:gd name="connsiteY320" fmla="*/ 3158637 h 3830298"/>
              <a:gd name="connsiteX321" fmla="*/ 1540024 w 2855387"/>
              <a:gd name="connsiteY321" fmla="*/ 3161099 h 3830298"/>
              <a:gd name="connsiteX322" fmla="*/ 1379939 w 2855387"/>
              <a:gd name="connsiteY322" fmla="*/ 3208651 h 3830298"/>
              <a:gd name="connsiteX323" fmla="*/ 1380760 w 2855387"/>
              <a:gd name="connsiteY323" fmla="*/ 3208561 h 3830298"/>
              <a:gd name="connsiteX324" fmla="*/ 1410435 w 2855387"/>
              <a:gd name="connsiteY324" fmla="*/ 3201579 h 3830298"/>
              <a:gd name="connsiteX325" fmla="*/ 1413192 w 2855387"/>
              <a:gd name="connsiteY325" fmla="*/ 3196985 h 3830298"/>
              <a:gd name="connsiteX326" fmla="*/ 1408597 w 2855387"/>
              <a:gd name="connsiteY326" fmla="*/ 3194228 h 3830298"/>
              <a:gd name="connsiteX327" fmla="*/ 1379111 w 2855387"/>
              <a:gd name="connsiteY327" fmla="*/ 3201169 h 3830298"/>
              <a:gd name="connsiteX328" fmla="*/ 1376231 w 2855387"/>
              <a:gd name="connsiteY328" fmla="*/ 3205690 h 3830298"/>
              <a:gd name="connsiteX329" fmla="*/ 1379939 w 2855387"/>
              <a:gd name="connsiteY329" fmla="*/ 3208651 h 3830298"/>
              <a:gd name="connsiteX330" fmla="*/ 593063 w 2855387"/>
              <a:gd name="connsiteY330" fmla="*/ 3115909 h 3830298"/>
              <a:gd name="connsiteX331" fmla="*/ 594721 w 2855387"/>
              <a:gd name="connsiteY331" fmla="*/ 3116294 h 3830298"/>
              <a:gd name="connsiteX332" fmla="*/ 598126 w 2855387"/>
              <a:gd name="connsiteY332" fmla="*/ 3114169 h 3830298"/>
              <a:gd name="connsiteX333" fmla="*/ 596386 w 2855387"/>
              <a:gd name="connsiteY333" fmla="*/ 3109099 h 3830298"/>
              <a:gd name="connsiteX334" fmla="*/ 581807 w 2855387"/>
              <a:gd name="connsiteY334" fmla="*/ 3101748 h 3830298"/>
              <a:gd name="connsiteX335" fmla="*/ 579780 w 2855387"/>
              <a:gd name="connsiteY335" fmla="*/ 3109214 h 3830298"/>
              <a:gd name="connsiteX336" fmla="*/ 593063 w 2855387"/>
              <a:gd name="connsiteY336" fmla="*/ 3115909 h 3830298"/>
              <a:gd name="connsiteX337" fmla="*/ 62271 w 2855387"/>
              <a:gd name="connsiteY337" fmla="*/ 1465462 h 3830298"/>
              <a:gd name="connsiteX338" fmla="*/ 58251 w 2855387"/>
              <a:gd name="connsiteY338" fmla="*/ 1472797 h 3830298"/>
              <a:gd name="connsiteX339" fmla="*/ 59818 w 2855387"/>
              <a:gd name="connsiteY339" fmla="*/ 1477925 h 3830298"/>
              <a:gd name="connsiteX340" fmla="*/ 61599 w 2855387"/>
              <a:gd name="connsiteY340" fmla="*/ 1478368 h 3830298"/>
              <a:gd name="connsiteX341" fmla="*/ 64946 w 2855387"/>
              <a:gd name="connsiteY341" fmla="*/ 1476357 h 3830298"/>
              <a:gd name="connsiteX342" fmla="*/ 79542 w 2855387"/>
              <a:gd name="connsiteY342" fmla="*/ 1449743 h 3830298"/>
              <a:gd name="connsiteX343" fmla="*/ 79919 w 2855387"/>
              <a:gd name="connsiteY343" fmla="*/ 1447183 h 3830298"/>
              <a:gd name="connsiteX344" fmla="*/ 72921 w 2855387"/>
              <a:gd name="connsiteY344" fmla="*/ 1454977 h 3830298"/>
              <a:gd name="connsiteX345" fmla="*/ 62271 w 2855387"/>
              <a:gd name="connsiteY345" fmla="*/ 1465462 h 3830298"/>
              <a:gd name="connsiteX346" fmla="*/ 1460818 w 2855387"/>
              <a:gd name="connsiteY346" fmla="*/ 3187697 h 3830298"/>
              <a:gd name="connsiteX347" fmla="*/ 1461901 w 2855387"/>
              <a:gd name="connsiteY347" fmla="*/ 3187541 h 3830298"/>
              <a:gd name="connsiteX348" fmla="*/ 1491011 w 2855387"/>
              <a:gd name="connsiteY348" fmla="*/ 3178484 h 3830298"/>
              <a:gd name="connsiteX349" fmla="*/ 1493447 w 2855387"/>
              <a:gd name="connsiteY349" fmla="*/ 3173709 h 3830298"/>
              <a:gd name="connsiteX350" fmla="*/ 1488672 w 2855387"/>
              <a:gd name="connsiteY350" fmla="*/ 3171272 h 3830298"/>
              <a:gd name="connsiteX351" fmla="*/ 1459744 w 2855387"/>
              <a:gd name="connsiteY351" fmla="*/ 3180272 h 3830298"/>
              <a:gd name="connsiteX352" fmla="*/ 1457192 w 2855387"/>
              <a:gd name="connsiteY352" fmla="*/ 3184990 h 3830298"/>
              <a:gd name="connsiteX353" fmla="*/ 1460818 w 2855387"/>
              <a:gd name="connsiteY353" fmla="*/ 3187697 h 3830298"/>
              <a:gd name="connsiteX354" fmla="*/ 2261929 w 2855387"/>
              <a:gd name="connsiteY354" fmla="*/ 2398852 h 3830298"/>
              <a:gd name="connsiteX355" fmla="*/ 2265539 w 2855387"/>
              <a:gd name="connsiteY355" fmla="*/ 2396194 h 3830298"/>
              <a:gd name="connsiteX356" fmla="*/ 2274301 w 2855387"/>
              <a:gd name="connsiteY356" fmla="*/ 2366995 h 3830298"/>
              <a:gd name="connsiteX357" fmla="*/ 2271701 w 2855387"/>
              <a:gd name="connsiteY357" fmla="*/ 2362310 h 3830298"/>
              <a:gd name="connsiteX358" fmla="*/ 2267016 w 2855387"/>
              <a:gd name="connsiteY358" fmla="*/ 2364911 h 3830298"/>
              <a:gd name="connsiteX359" fmla="*/ 2258311 w 2855387"/>
              <a:gd name="connsiteY359" fmla="*/ 2393930 h 3830298"/>
              <a:gd name="connsiteX360" fmla="*/ 2260789 w 2855387"/>
              <a:gd name="connsiteY360" fmla="*/ 2398672 h 3830298"/>
              <a:gd name="connsiteX361" fmla="*/ 2261929 w 2855387"/>
              <a:gd name="connsiteY361" fmla="*/ 2398852 h 3830298"/>
              <a:gd name="connsiteX362" fmla="*/ 2300637 w 2855387"/>
              <a:gd name="connsiteY362" fmla="*/ 2236405 h 3830298"/>
              <a:gd name="connsiteX363" fmla="*/ 2304370 w 2855387"/>
              <a:gd name="connsiteY363" fmla="*/ 2233238 h 3830298"/>
              <a:gd name="connsiteX364" fmla="*/ 2308965 w 2855387"/>
              <a:gd name="connsiteY364" fmla="*/ 2203095 h 3830298"/>
              <a:gd name="connsiteX365" fmla="*/ 2305740 w 2855387"/>
              <a:gd name="connsiteY365" fmla="*/ 2198821 h 3830298"/>
              <a:gd name="connsiteX366" fmla="*/ 2301466 w 2855387"/>
              <a:gd name="connsiteY366" fmla="*/ 2202045 h 3830298"/>
              <a:gd name="connsiteX367" fmla="*/ 2296904 w 2855387"/>
              <a:gd name="connsiteY367" fmla="*/ 2232000 h 3830298"/>
              <a:gd name="connsiteX368" fmla="*/ 2300022 w 2855387"/>
              <a:gd name="connsiteY368" fmla="*/ 2236356 h 3830298"/>
              <a:gd name="connsiteX369" fmla="*/ 2300637 w 2855387"/>
              <a:gd name="connsiteY369" fmla="*/ 2236405 h 3830298"/>
              <a:gd name="connsiteX370" fmla="*/ 2200642 w 2855387"/>
              <a:gd name="connsiteY370" fmla="*/ 2554679 h 3830298"/>
              <a:gd name="connsiteX371" fmla="*/ 2204063 w 2855387"/>
              <a:gd name="connsiteY371" fmla="*/ 2552529 h 3830298"/>
              <a:gd name="connsiteX372" fmla="*/ 2216879 w 2855387"/>
              <a:gd name="connsiteY372" fmla="*/ 2524774 h 3830298"/>
              <a:gd name="connsiteX373" fmla="*/ 2214959 w 2855387"/>
              <a:gd name="connsiteY373" fmla="*/ 2519760 h 3830298"/>
              <a:gd name="connsiteX374" fmla="*/ 2209946 w 2855387"/>
              <a:gd name="connsiteY374" fmla="*/ 2521680 h 3830298"/>
              <a:gd name="connsiteX375" fmla="*/ 2197221 w 2855387"/>
              <a:gd name="connsiteY375" fmla="*/ 2549255 h 3830298"/>
              <a:gd name="connsiteX376" fmla="*/ 2199001 w 2855387"/>
              <a:gd name="connsiteY376" fmla="*/ 2554309 h 3830298"/>
              <a:gd name="connsiteX377" fmla="*/ 2200642 w 2855387"/>
              <a:gd name="connsiteY377" fmla="*/ 2554679 h 3830298"/>
              <a:gd name="connsiteX378" fmla="*/ 2234018 w 2855387"/>
              <a:gd name="connsiteY378" fmla="*/ 2477861 h 3830298"/>
              <a:gd name="connsiteX379" fmla="*/ 2237537 w 2855387"/>
              <a:gd name="connsiteY379" fmla="*/ 2475465 h 3830298"/>
              <a:gd name="connsiteX380" fmla="*/ 2248367 w 2855387"/>
              <a:gd name="connsiteY380" fmla="*/ 2446856 h 3830298"/>
              <a:gd name="connsiteX381" fmla="*/ 2246103 w 2855387"/>
              <a:gd name="connsiteY381" fmla="*/ 2441999 h 3830298"/>
              <a:gd name="connsiteX382" fmla="*/ 2241246 w 2855387"/>
              <a:gd name="connsiteY382" fmla="*/ 2444264 h 3830298"/>
              <a:gd name="connsiteX383" fmla="*/ 2230490 w 2855387"/>
              <a:gd name="connsiteY383" fmla="*/ 2472676 h 3830298"/>
              <a:gd name="connsiteX384" fmla="*/ 2232623 w 2855387"/>
              <a:gd name="connsiteY384" fmla="*/ 2477590 h 3830298"/>
              <a:gd name="connsiteX385" fmla="*/ 2234018 w 2855387"/>
              <a:gd name="connsiteY385" fmla="*/ 2477861 h 3830298"/>
              <a:gd name="connsiteX386" fmla="*/ 2284138 w 2855387"/>
              <a:gd name="connsiteY386" fmla="*/ 2318318 h 3830298"/>
              <a:gd name="connsiteX387" fmla="*/ 2287822 w 2855387"/>
              <a:gd name="connsiteY387" fmla="*/ 2315414 h 3830298"/>
              <a:gd name="connsiteX388" fmla="*/ 2294509 w 2855387"/>
              <a:gd name="connsiteY388" fmla="*/ 2285656 h 3830298"/>
              <a:gd name="connsiteX389" fmla="*/ 2291588 w 2855387"/>
              <a:gd name="connsiteY389" fmla="*/ 2281168 h 3830298"/>
              <a:gd name="connsiteX390" fmla="*/ 2287100 w 2855387"/>
              <a:gd name="connsiteY390" fmla="*/ 2284089 h 3830298"/>
              <a:gd name="connsiteX391" fmla="*/ 2280454 w 2855387"/>
              <a:gd name="connsiteY391" fmla="*/ 2313650 h 3830298"/>
              <a:gd name="connsiteX392" fmla="*/ 2283260 w 2855387"/>
              <a:gd name="connsiteY392" fmla="*/ 2318211 h 3830298"/>
              <a:gd name="connsiteX393" fmla="*/ 2284138 w 2855387"/>
              <a:gd name="connsiteY393" fmla="*/ 2318318 h 3830298"/>
              <a:gd name="connsiteX394" fmla="*/ 165409 w 2855387"/>
              <a:gd name="connsiteY394" fmla="*/ 1306108 h 3830298"/>
              <a:gd name="connsiteX395" fmla="*/ 147162 w 2855387"/>
              <a:gd name="connsiteY395" fmla="*/ 1330565 h 3830298"/>
              <a:gd name="connsiteX396" fmla="*/ 147999 w 2855387"/>
              <a:gd name="connsiteY396" fmla="*/ 1335857 h 3830298"/>
              <a:gd name="connsiteX397" fmla="*/ 150223 w 2855387"/>
              <a:gd name="connsiteY397" fmla="*/ 1336579 h 3830298"/>
              <a:gd name="connsiteX398" fmla="*/ 153291 w 2855387"/>
              <a:gd name="connsiteY398" fmla="*/ 1335020 h 3830298"/>
              <a:gd name="connsiteX399" fmla="*/ 171431 w 2855387"/>
              <a:gd name="connsiteY399" fmla="*/ 1310719 h 3830298"/>
              <a:gd name="connsiteX400" fmla="*/ 170725 w 2855387"/>
              <a:gd name="connsiteY400" fmla="*/ 1305402 h 3830298"/>
              <a:gd name="connsiteX401" fmla="*/ 165409 w 2855387"/>
              <a:gd name="connsiteY401" fmla="*/ 1306108 h 3830298"/>
              <a:gd name="connsiteX402" fmla="*/ 1131379 w 2855387"/>
              <a:gd name="connsiteY402" fmla="*/ 3237014 h 3830298"/>
              <a:gd name="connsiteX403" fmla="*/ 1161825 w 2855387"/>
              <a:gd name="connsiteY403" fmla="*/ 3236341 h 3830298"/>
              <a:gd name="connsiteX404" fmla="*/ 1165476 w 2855387"/>
              <a:gd name="connsiteY404" fmla="*/ 3232419 h 3830298"/>
              <a:gd name="connsiteX405" fmla="*/ 1161555 w 2855387"/>
              <a:gd name="connsiteY405" fmla="*/ 3228760 h 3830298"/>
              <a:gd name="connsiteX406" fmla="*/ 1131297 w 2855387"/>
              <a:gd name="connsiteY406" fmla="*/ 3229433 h 3830298"/>
              <a:gd name="connsiteX407" fmla="*/ 1127547 w 2855387"/>
              <a:gd name="connsiteY407" fmla="*/ 3233257 h 3830298"/>
              <a:gd name="connsiteX408" fmla="*/ 1131338 w 2855387"/>
              <a:gd name="connsiteY408" fmla="*/ 3237006 h 3830298"/>
              <a:gd name="connsiteX409" fmla="*/ 1131379 w 2855387"/>
              <a:gd name="connsiteY409" fmla="*/ 3237014 h 3830298"/>
              <a:gd name="connsiteX410" fmla="*/ 2316234 w 2855387"/>
              <a:gd name="connsiteY410" fmla="*/ 2070151 h 3830298"/>
              <a:gd name="connsiteX411" fmla="*/ 2316332 w 2855387"/>
              <a:gd name="connsiteY411" fmla="*/ 2070151 h 3830298"/>
              <a:gd name="connsiteX412" fmla="*/ 2320123 w 2855387"/>
              <a:gd name="connsiteY412" fmla="*/ 2066451 h 3830298"/>
              <a:gd name="connsiteX413" fmla="*/ 2320385 w 2855387"/>
              <a:gd name="connsiteY413" fmla="*/ 2045267 h 3830298"/>
              <a:gd name="connsiteX414" fmla="*/ 2312854 w 2855387"/>
              <a:gd name="connsiteY414" fmla="*/ 2041280 h 3830298"/>
              <a:gd name="connsiteX415" fmla="*/ 2312542 w 2855387"/>
              <a:gd name="connsiteY415" fmla="*/ 2066262 h 3830298"/>
              <a:gd name="connsiteX416" fmla="*/ 2316234 w 2855387"/>
              <a:gd name="connsiteY416" fmla="*/ 2070151 h 3830298"/>
              <a:gd name="connsiteX417" fmla="*/ 912707 w 2855387"/>
              <a:gd name="connsiteY417" fmla="*/ 3211671 h 3830298"/>
              <a:gd name="connsiteX418" fmla="*/ 882933 w 2855387"/>
              <a:gd name="connsiteY418" fmla="*/ 3206075 h 3830298"/>
              <a:gd name="connsiteX419" fmla="*/ 878470 w 2855387"/>
              <a:gd name="connsiteY419" fmla="*/ 3209045 h 3830298"/>
              <a:gd name="connsiteX420" fmla="*/ 881440 w 2855387"/>
              <a:gd name="connsiteY420" fmla="*/ 3213508 h 3830298"/>
              <a:gd name="connsiteX421" fmla="*/ 911402 w 2855387"/>
              <a:gd name="connsiteY421" fmla="*/ 3219128 h 3830298"/>
              <a:gd name="connsiteX422" fmla="*/ 912059 w 2855387"/>
              <a:gd name="connsiteY422" fmla="*/ 3219186 h 3830298"/>
              <a:gd name="connsiteX423" fmla="*/ 915792 w 2855387"/>
              <a:gd name="connsiteY423" fmla="*/ 3216052 h 3830298"/>
              <a:gd name="connsiteX424" fmla="*/ 912707 w 2855387"/>
              <a:gd name="connsiteY424" fmla="*/ 3211671 h 3830298"/>
              <a:gd name="connsiteX425" fmla="*/ 2179303 w 2855387"/>
              <a:gd name="connsiteY425" fmla="*/ 1470459 h 3830298"/>
              <a:gd name="connsiteX426" fmla="*/ 2174175 w 2855387"/>
              <a:gd name="connsiteY426" fmla="*/ 1468908 h 3830298"/>
              <a:gd name="connsiteX427" fmla="*/ 2172616 w 2855387"/>
              <a:gd name="connsiteY427" fmla="*/ 1474036 h 3830298"/>
              <a:gd name="connsiteX428" fmla="*/ 2186531 w 2855387"/>
              <a:gd name="connsiteY428" fmla="*/ 1500856 h 3830298"/>
              <a:gd name="connsiteX429" fmla="*/ 2189911 w 2855387"/>
              <a:gd name="connsiteY429" fmla="*/ 1502940 h 3830298"/>
              <a:gd name="connsiteX430" fmla="*/ 2191609 w 2855387"/>
              <a:gd name="connsiteY430" fmla="*/ 1502538 h 3830298"/>
              <a:gd name="connsiteX431" fmla="*/ 2193291 w 2855387"/>
              <a:gd name="connsiteY431" fmla="*/ 1497451 h 3830298"/>
              <a:gd name="connsiteX432" fmla="*/ 2179303 w 2855387"/>
              <a:gd name="connsiteY432" fmla="*/ 1470459 h 3830298"/>
              <a:gd name="connsiteX433" fmla="*/ 1298347 w 2855387"/>
              <a:gd name="connsiteY433" fmla="*/ 3223821 h 3830298"/>
              <a:gd name="connsiteX434" fmla="*/ 1328440 w 2855387"/>
              <a:gd name="connsiteY434" fmla="*/ 3218940 h 3830298"/>
              <a:gd name="connsiteX435" fmla="*/ 1331517 w 2855387"/>
              <a:gd name="connsiteY435" fmla="*/ 3214558 h 3830298"/>
              <a:gd name="connsiteX436" fmla="*/ 1327136 w 2855387"/>
              <a:gd name="connsiteY436" fmla="*/ 3211482 h 3830298"/>
              <a:gd name="connsiteX437" fmla="*/ 1297231 w 2855387"/>
              <a:gd name="connsiteY437" fmla="*/ 3216339 h 3830298"/>
              <a:gd name="connsiteX438" fmla="*/ 1294039 w 2855387"/>
              <a:gd name="connsiteY438" fmla="*/ 3220638 h 3830298"/>
              <a:gd name="connsiteX439" fmla="*/ 1297772 w 2855387"/>
              <a:gd name="connsiteY439" fmla="*/ 3223871 h 3830298"/>
              <a:gd name="connsiteX440" fmla="*/ 1298347 w 2855387"/>
              <a:gd name="connsiteY440" fmla="*/ 3223821 h 3830298"/>
              <a:gd name="connsiteX441" fmla="*/ 1215072 w 2855387"/>
              <a:gd name="connsiteY441" fmla="*/ 3233322 h 3830298"/>
              <a:gd name="connsiteX442" fmla="*/ 1245436 w 2855387"/>
              <a:gd name="connsiteY442" fmla="*/ 3230541 h 3830298"/>
              <a:gd name="connsiteX443" fmla="*/ 1248808 w 2855387"/>
              <a:gd name="connsiteY443" fmla="*/ 3226381 h 3830298"/>
              <a:gd name="connsiteX444" fmla="*/ 1244649 w 2855387"/>
              <a:gd name="connsiteY444" fmla="*/ 3223009 h 3830298"/>
              <a:gd name="connsiteX445" fmla="*/ 1214481 w 2855387"/>
              <a:gd name="connsiteY445" fmla="*/ 3225774 h 3830298"/>
              <a:gd name="connsiteX446" fmla="*/ 1211003 w 2855387"/>
              <a:gd name="connsiteY446" fmla="*/ 3229843 h 3830298"/>
              <a:gd name="connsiteX447" fmla="*/ 1214768 w 2855387"/>
              <a:gd name="connsiteY447" fmla="*/ 3233338 h 3830298"/>
              <a:gd name="connsiteX448" fmla="*/ 1215072 w 2855387"/>
              <a:gd name="connsiteY448" fmla="*/ 3233322 h 3830298"/>
              <a:gd name="connsiteX449" fmla="*/ 2274383 w 2855387"/>
              <a:gd name="connsiteY449" fmla="*/ 1733951 h 3830298"/>
              <a:gd name="connsiteX450" fmla="*/ 2278043 w 2855387"/>
              <a:gd name="connsiteY450" fmla="*/ 1736782 h 3830298"/>
              <a:gd name="connsiteX451" fmla="*/ 2278994 w 2855387"/>
              <a:gd name="connsiteY451" fmla="*/ 1736659 h 3830298"/>
              <a:gd name="connsiteX452" fmla="*/ 2281702 w 2855387"/>
              <a:gd name="connsiteY452" fmla="*/ 1732039 h 3830298"/>
              <a:gd name="connsiteX453" fmla="*/ 2275269 w 2855387"/>
              <a:gd name="connsiteY453" fmla="*/ 1708591 h 3830298"/>
              <a:gd name="connsiteX454" fmla="*/ 2266286 w 2855387"/>
              <a:gd name="connsiteY454" fmla="*/ 1703825 h 3830298"/>
              <a:gd name="connsiteX455" fmla="*/ 2266359 w 2855387"/>
              <a:gd name="connsiteY455" fmla="*/ 1704743 h 3830298"/>
              <a:gd name="connsiteX456" fmla="*/ 2274383 w 2855387"/>
              <a:gd name="connsiteY456" fmla="*/ 1733951 h 3830298"/>
              <a:gd name="connsiteX457" fmla="*/ 1389875 w 2855387"/>
              <a:gd name="connsiteY457" fmla="*/ 314959 h 3830298"/>
              <a:gd name="connsiteX458" fmla="*/ 1704834 w 2855387"/>
              <a:gd name="connsiteY458" fmla="*/ 629918 h 3830298"/>
              <a:gd name="connsiteX459" fmla="*/ 1963592 w 2855387"/>
              <a:gd name="connsiteY459" fmla="*/ 494438 h 3830298"/>
              <a:gd name="connsiteX460" fmla="*/ 1967104 w 2855387"/>
              <a:gd name="connsiteY460" fmla="*/ 489327 h 3830298"/>
              <a:gd name="connsiteX461" fmla="*/ 2019792 w 2855387"/>
              <a:gd name="connsiteY461" fmla="*/ 314959 h 3830298"/>
              <a:gd name="connsiteX462" fmla="*/ 1704834 w 2855387"/>
              <a:gd name="connsiteY462" fmla="*/ 0 h 3830298"/>
              <a:gd name="connsiteX463" fmla="*/ 1390786 w 2855387"/>
              <a:gd name="connsiteY463" fmla="*/ 292200 h 3830298"/>
              <a:gd name="connsiteX464" fmla="*/ 1390384 w 2855387"/>
              <a:gd name="connsiteY464" fmla="*/ 297492 h 3830298"/>
              <a:gd name="connsiteX465" fmla="*/ 1389875 w 2855387"/>
              <a:gd name="connsiteY465" fmla="*/ 314959 h 3830298"/>
              <a:gd name="connsiteX466" fmla="*/ 2274072 w 2855387"/>
              <a:gd name="connsiteY466" fmla="*/ 3306284 h 3830298"/>
              <a:gd name="connsiteX467" fmla="*/ 1701388 w 2855387"/>
              <a:gd name="connsiteY467" fmla="*/ 3536426 h 3830298"/>
              <a:gd name="connsiteX468" fmla="*/ 1701380 w 2855387"/>
              <a:gd name="connsiteY468" fmla="*/ 3536426 h 3830298"/>
              <a:gd name="connsiteX469" fmla="*/ 1781586 w 2855387"/>
              <a:gd name="connsiteY469" fmla="*/ 3639186 h 3830298"/>
              <a:gd name="connsiteX470" fmla="*/ 1786238 w 2855387"/>
              <a:gd name="connsiteY470" fmla="*/ 3643878 h 3830298"/>
              <a:gd name="connsiteX471" fmla="*/ 2477024 w 2855387"/>
              <a:gd name="connsiteY471" fmla="*/ 3779661 h 3830298"/>
              <a:gd name="connsiteX472" fmla="*/ 2835540 w 2855387"/>
              <a:gd name="connsiteY472" fmla="*/ 3050101 h 3830298"/>
              <a:gd name="connsiteX473" fmla="*/ 2835523 w 2855387"/>
              <a:gd name="connsiteY473" fmla="*/ 3050109 h 3830298"/>
              <a:gd name="connsiteX474" fmla="*/ 2274072 w 2855387"/>
              <a:gd name="connsiteY474" fmla="*/ 3306284 h 3830298"/>
              <a:gd name="connsiteX475" fmla="*/ 1657355 w 2855387"/>
              <a:gd name="connsiteY475" fmla="*/ 3451986 h 3830298"/>
              <a:gd name="connsiteX476" fmla="*/ 1678612 w 2855387"/>
              <a:gd name="connsiteY476" fmla="*/ 3496232 h 3830298"/>
              <a:gd name="connsiteX477" fmla="*/ 2256645 w 2855387"/>
              <a:gd name="connsiteY477" fmla="*/ 3265639 h 3830298"/>
              <a:gd name="connsiteX478" fmla="*/ 2822117 w 2855387"/>
              <a:gd name="connsiteY478" fmla="*/ 3005904 h 3830298"/>
              <a:gd name="connsiteX479" fmla="*/ 2804724 w 2855387"/>
              <a:gd name="connsiteY479" fmla="*/ 2960009 h 3830298"/>
              <a:gd name="connsiteX480" fmla="*/ 2794190 w 2855387"/>
              <a:gd name="connsiteY480" fmla="*/ 2937053 h 3830298"/>
              <a:gd name="connsiteX481" fmla="*/ 2790489 w 2855387"/>
              <a:gd name="connsiteY481" fmla="*/ 2929201 h 3830298"/>
              <a:gd name="connsiteX482" fmla="*/ 2695622 w 2855387"/>
              <a:gd name="connsiteY482" fmla="*/ 2789136 h 3830298"/>
              <a:gd name="connsiteX483" fmla="*/ 2691241 w 2855387"/>
              <a:gd name="connsiteY483" fmla="*/ 2784254 h 3830298"/>
              <a:gd name="connsiteX484" fmla="*/ 1985055 w 2855387"/>
              <a:gd name="connsiteY484" fmla="*/ 2632309 h 3830298"/>
              <a:gd name="connsiteX485" fmla="*/ 1644999 w 2855387"/>
              <a:gd name="connsiteY485" fmla="*/ 3420792 h 3830298"/>
              <a:gd name="connsiteX486" fmla="*/ 1647452 w 2855387"/>
              <a:gd name="connsiteY486" fmla="*/ 3427126 h 3830298"/>
              <a:gd name="connsiteX487" fmla="*/ 1657355 w 2855387"/>
              <a:gd name="connsiteY487" fmla="*/ 3451986 h 383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2855387" h="3830298">
                <a:moveTo>
                  <a:pt x="1517855" y="902550"/>
                </a:moveTo>
                <a:cubicBezTo>
                  <a:pt x="1519833" y="903239"/>
                  <a:pt x="1520866" y="905405"/>
                  <a:pt x="1520169" y="907374"/>
                </a:cubicBezTo>
                <a:cubicBezTo>
                  <a:pt x="1519619" y="908933"/>
                  <a:pt x="1518159" y="909909"/>
                  <a:pt x="1516592" y="909909"/>
                </a:cubicBezTo>
                <a:cubicBezTo>
                  <a:pt x="1516182" y="909909"/>
                  <a:pt x="1515747" y="909844"/>
                  <a:pt x="1515337" y="909696"/>
                </a:cubicBezTo>
                <a:cubicBezTo>
                  <a:pt x="1505787" y="906340"/>
                  <a:pt x="1496179" y="903100"/>
                  <a:pt x="1486531" y="899982"/>
                </a:cubicBezTo>
                <a:cubicBezTo>
                  <a:pt x="1484529" y="899342"/>
                  <a:pt x="1483446" y="897201"/>
                  <a:pt x="1484086" y="895215"/>
                </a:cubicBezTo>
                <a:cubicBezTo>
                  <a:pt x="1484734" y="893230"/>
                  <a:pt x="1486876" y="892138"/>
                  <a:pt x="1488853" y="892778"/>
                </a:cubicBezTo>
                <a:cubicBezTo>
                  <a:pt x="1498583" y="895913"/>
                  <a:pt x="1508248" y="899170"/>
                  <a:pt x="1517855" y="902550"/>
                </a:cubicBezTo>
                <a:close/>
                <a:moveTo>
                  <a:pt x="1567878" y="921412"/>
                </a:moveTo>
                <a:cubicBezTo>
                  <a:pt x="1565958" y="920632"/>
                  <a:pt x="1563726" y="921568"/>
                  <a:pt x="1562947" y="923512"/>
                </a:cubicBezTo>
                <a:cubicBezTo>
                  <a:pt x="1562159" y="925457"/>
                  <a:pt x="1563103" y="927664"/>
                  <a:pt x="1565047" y="928443"/>
                </a:cubicBezTo>
                <a:cubicBezTo>
                  <a:pt x="1574449" y="932233"/>
                  <a:pt x="1583794" y="936130"/>
                  <a:pt x="1593073" y="940159"/>
                </a:cubicBezTo>
                <a:cubicBezTo>
                  <a:pt x="1593566" y="940372"/>
                  <a:pt x="1594082" y="940471"/>
                  <a:pt x="1594583" y="940471"/>
                </a:cubicBezTo>
                <a:cubicBezTo>
                  <a:pt x="1596052" y="940471"/>
                  <a:pt x="1597438" y="939617"/>
                  <a:pt x="1598062" y="938190"/>
                </a:cubicBezTo>
                <a:cubicBezTo>
                  <a:pt x="1598890" y="936270"/>
                  <a:pt x="1598012" y="934038"/>
                  <a:pt x="1596092" y="933210"/>
                </a:cubicBezTo>
                <a:cubicBezTo>
                  <a:pt x="1586748" y="929149"/>
                  <a:pt x="1577346" y="925219"/>
                  <a:pt x="1567878" y="921412"/>
                </a:cubicBezTo>
                <a:close/>
                <a:moveTo>
                  <a:pt x="1644654" y="955518"/>
                </a:moveTo>
                <a:cubicBezTo>
                  <a:pt x="1642800" y="954615"/>
                  <a:pt x="1640511" y="955378"/>
                  <a:pt x="1639592" y="957265"/>
                </a:cubicBezTo>
                <a:cubicBezTo>
                  <a:pt x="1638673" y="959144"/>
                  <a:pt x="1639461" y="961416"/>
                  <a:pt x="1641340" y="962327"/>
                </a:cubicBezTo>
                <a:cubicBezTo>
                  <a:pt x="1650447" y="966766"/>
                  <a:pt x="1659488" y="971311"/>
                  <a:pt x="1668464" y="975971"/>
                </a:cubicBezTo>
                <a:cubicBezTo>
                  <a:pt x="1669030" y="976258"/>
                  <a:pt x="1669620" y="976398"/>
                  <a:pt x="1670211" y="976398"/>
                </a:cubicBezTo>
                <a:cubicBezTo>
                  <a:pt x="1671581" y="976398"/>
                  <a:pt x="1672894" y="975651"/>
                  <a:pt x="1673567" y="974355"/>
                </a:cubicBezTo>
                <a:cubicBezTo>
                  <a:pt x="1674535" y="972501"/>
                  <a:pt x="1673813" y="970212"/>
                  <a:pt x="1671950" y="969243"/>
                </a:cubicBezTo>
                <a:cubicBezTo>
                  <a:pt x="1662926" y="964559"/>
                  <a:pt x="1653827" y="959981"/>
                  <a:pt x="1644654" y="955518"/>
                </a:cubicBezTo>
                <a:close/>
                <a:moveTo>
                  <a:pt x="1408236" y="869839"/>
                </a:moveTo>
                <a:cubicBezTo>
                  <a:pt x="1406161" y="869338"/>
                  <a:pt x="1404151" y="870586"/>
                  <a:pt x="1403650" y="872612"/>
                </a:cubicBezTo>
                <a:cubicBezTo>
                  <a:pt x="1403150" y="874639"/>
                  <a:pt x="1404388" y="876698"/>
                  <a:pt x="1406415" y="877198"/>
                </a:cubicBezTo>
                <a:cubicBezTo>
                  <a:pt x="1416236" y="879619"/>
                  <a:pt x="1426007" y="882170"/>
                  <a:pt x="1435729" y="884837"/>
                </a:cubicBezTo>
                <a:cubicBezTo>
                  <a:pt x="1436074" y="884927"/>
                  <a:pt x="1436402" y="884968"/>
                  <a:pt x="1436739" y="884968"/>
                </a:cubicBezTo>
                <a:cubicBezTo>
                  <a:pt x="1438404" y="884968"/>
                  <a:pt x="1439930" y="883868"/>
                  <a:pt x="1440398" y="882178"/>
                </a:cubicBezTo>
                <a:cubicBezTo>
                  <a:pt x="1440955" y="880160"/>
                  <a:pt x="1439758" y="878076"/>
                  <a:pt x="1437748" y="877518"/>
                </a:cubicBezTo>
                <a:cubicBezTo>
                  <a:pt x="1427943" y="874835"/>
                  <a:pt x="1418114" y="872276"/>
                  <a:pt x="1408236" y="869839"/>
                </a:cubicBezTo>
                <a:close/>
                <a:moveTo>
                  <a:pt x="1243172" y="841181"/>
                </a:moveTo>
                <a:cubicBezTo>
                  <a:pt x="1241129" y="841025"/>
                  <a:pt x="1239234" y="842477"/>
                  <a:pt x="1239020" y="844569"/>
                </a:cubicBezTo>
                <a:cubicBezTo>
                  <a:pt x="1238807" y="846645"/>
                  <a:pt x="1240317" y="848508"/>
                  <a:pt x="1242401" y="848721"/>
                </a:cubicBezTo>
                <a:cubicBezTo>
                  <a:pt x="1252468" y="849755"/>
                  <a:pt x="1262502" y="850903"/>
                  <a:pt x="1272495" y="852191"/>
                </a:cubicBezTo>
                <a:cubicBezTo>
                  <a:pt x="1272659" y="852208"/>
                  <a:pt x="1272823" y="852224"/>
                  <a:pt x="1272987" y="852224"/>
                </a:cubicBezTo>
                <a:cubicBezTo>
                  <a:pt x="1274857" y="852224"/>
                  <a:pt x="1276490" y="850829"/>
                  <a:pt x="1276736" y="848918"/>
                </a:cubicBezTo>
                <a:cubicBezTo>
                  <a:pt x="1276999" y="846842"/>
                  <a:pt x="1275538" y="844947"/>
                  <a:pt x="1273455" y="844676"/>
                </a:cubicBezTo>
                <a:cubicBezTo>
                  <a:pt x="1263404" y="843380"/>
                  <a:pt x="1253313" y="842215"/>
                  <a:pt x="1243172" y="841181"/>
                </a:cubicBezTo>
                <a:close/>
                <a:moveTo>
                  <a:pt x="1159569" y="835536"/>
                </a:moveTo>
                <a:cubicBezTo>
                  <a:pt x="1159528" y="835536"/>
                  <a:pt x="1159479" y="835536"/>
                  <a:pt x="1159446" y="835536"/>
                </a:cubicBezTo>
                <a:cubicBezTo>
                  <a:pt x="1157411" y="835536"/>
                  <a:pt x="1155721" y="837153"/>
                  <a:pt x="1155656" y="839195"/>
                </a:cubicBezTo>
                <a:cubicBezTo>
                  <a:pt x="1155590" y="841288"/>
                  <a:pt x="1157231" y="843043"/>
                  <a:pt x="1159315" y="843109"/>
                </a:cubicBezTo>
                <a:cubicBezTo>
                  <a:pt x="1169439" y="843445"/>
                  <a:pt x="1179531" y="843897"/>
                  <a:pt x="1189581" y="844479"/>
                </a:cubicBezTo>
                <a:cubicBezTo>
                  <a:pt x="1189655" y="844479"/>
                  <a:pt x="1189728" y="844487"/>
                  <a:pt x="1189802" y="844487"/>
                </a:cubicBezTo>
                <a:cubicBezTo>
                  <a:pt x="1191804" y="844487"/>
                  <a:pt x="1193462" y="842937"/>
                  <a:pt x="1193585" y="840918"/>
                </a:cubicBezTo>
                <a:cubicBezTo>
                  <a:pt x="1193699" y="838835"/>
                  <a:pt x="1192116" y="837038"/>
                  <a:pt x="1190024" y="836923"/>
                </a:cubicBezTo>
                <a:cubicBezTo>
                  <a:pt x="1179900" y="836324"/>
                  <a:pt x="1169751" y="835865"/>
                  <a:pt x="1159569" y="835536"/>
                </a:cubicBezTo>
                <a:close/>
                <a:moveTo>
                  <a:pt x="1326200" y="852618"/>
                </a:moveTo>
                <a:cubicBezTo>
                  <a:pt x="1324190" y="852249"/>
                  <a:pt x="1322180" y="853643"/>
                  <a:pt x="1321828" y="855703"/>
                </a:cubicBezTo>
                <a:cubicBezTo>
                  <a:pt x="1321467" y="857762"/>
                  <a:pt x="1322845" y="859723"/>
                  <a:pt x="1324913" y="860084"/>
                </a:cubicBezTo>
                <a:cubicBezTo>
                  <a:pt x="1334881" y="861815"/>
                  <a:pt x="1344808" y="863669"/>
                  <a:pt x="1354695" y="865646"/>
                </a:cubicBezTo>
                <a:cubicBezTo>
                  <a:pt x="1354941" y="865696"/>
                  <a:pt x="1355187" y="865720"/>
                  <a:pt x="1355441" y="865720"/>
                </a:cubicBezTo>
                <a:cubicBezTo>
                  <a:pt x="1357213" y="865720"/>
                  <a:pt x="1358788" y="864481"/>
                  <a:pt x="1359150" y="862676"/>
                </a:cubicBezTo>
                <a:cubicBezTo>
                  <a:pt x="1359568" y="860625"/>
                  <a:pt x="1358231" y="858632"/>
                  <a:pt x="1356180" y="858221"/>
                </a:cubicBezTo>
                <a:cubicBezTo>
                  <a:pt x="1346236" y="856228"/>
                  <a:pt x="1336243" y="854357"/>
                  <a:pt x="1326200" y="852618"/>
                </a:cubicBezTo>
                <a:close/>
                <a:moveTo>
                  <a:pt x="2033297" y="1262411"/>
                </a:moveTo>
                <a:cubicBezTo>
                  <a:pt x="2031697" y="1263757"/>
                  <a:pt x="2031492" y="1266153"/>
                  <a:pt x="2032837" y="1267752"/>
                </a:cubicBezTo>
                <a:cubicBezTo>
                  <a:pt x="2039343" y="1275465"/>
                  <a:pt x="2045743" y="1283267"/>
                  <a:pt x="2052036" y="1291151"/>
                </a:cubicBezTo>
                <a:cubicBezTo>
                  <a:pt x="2052782" y="1292087"/>
                  <a:pt x="2053890" y="1292579"/>
                  <a:pt x="2054998" y="1292579"/>
                </a:cubicBezTo>
                <a:cubicBezTo>
                  <a:pt x="2055826" y="1292579"/>
                  <a:pt x="2056663" y="1292308"/>
                  <a:pt x="2057369" y="1291750"/>
                </a:cubicBezTo>
                <a:cubicBezTo>
                  <a:pt x="2058993" y="1290446"/>
                  <a:pt x="2059272" y="1288058"/>
                  <a:pt x="2057959" y="1286426"/>
                </a:cubicBezTo>
                <a:cubicBezTo>
                  <a:pt x="2051617" y="1278492"/>
                  <a:pt x="2045177" y="1270640"/>
                  <a:pt x="2038638" y="1262871"/>
                </a:cubicBezTo>
                <a:cubicBezTo>
                  <a:pt x="2037284" y="1261271"/>
                  <a:pt x="2034897" y="1261074"/>
                  <a:pt x="2033297" y="1262411"/>
                </a:cubicBezTo>
                <a:close/>
                <a:moveTo>
                  <a:pt x="1718806" y="994907"/>
                </a:moveTo>
                <a:cubicBezTo>
                  <a:pt x="1717001" y="993873"/>
                  <a:pt x="1714679" y="994488"/>
                  <a:pt x="1713637" y="996293"/>
                </a:cubicBezTo>
                <a:cubicBezTo>
                  <a:pt x="1712587" y="998107"/>
                  <a:pt x="1713210" y="1000420"/>
                  <a:pt x="1715023" y="1001470"/>
                </a:cubicBezTo>
                <a:cubicBezTo>
                  <a:pt x="1723786" y="1006524"/>
                  <a:pt x="1732491" y="1011693"/>
                  <a:pt x="1741105" y="1016968"/>
                </a:cubicBezTo>
                <a:cubicBezTo>
                  <a:pt x="1741721" y="1017346"/>
                  <a:pt x="1742402" y="1017526"/>
                  <a:pt x="1743083" y="1017526"/>
                </a:cubicBezTo>
                <a:cubicBezTo>
                  <a:pt x="1744354" y="1017526"/>
                  <a:pt x="1745601" y="1016886"/>
                  <a:pt x="1746315" y="1015713"/>
                </a:cubicBezTo>
                <a:cubicBezTo>
                  <a:pt x="1747406" y="1013933"/>
                  <a:pt x="1746840" y="1011595"/>
                  <a:pt x="1745060" y="1010503"/>
                </a:cubicBezTo>
                <a:cubicBezTo>
                  <a:pt x="1736371" y="1005195"/>
                  <a:pt x="1727626" y="999994"/>
                  <a:pt x="1718806" y="994907"/>
                </a:cubicBezTo>
                <a:close/>
                <a:moveTo>
                  <a:pt x="1977130" y="1200599"/>
                </a:moveTo>
                <a:cubicBezTo>
                  <a:pt x="1975628" y="1202060"/>
                  <a:pt x="1975587" y="1204455"/>
                  <a:pt x="1977039" y="1205957"/>
                </a:cubicBezTo>
                <a:cubicBezTo>
                  <a:pt x="1984062" y="1213210"/>
                  <a:pt x="1990987" y="1220553"/>
                  <a:pt x="1997837" y="1227978"/>
                </a:cubicBezTo>
                <a:cubicBezTo>
                  <a:pt x="1998584" y="1228790"/>
                  <a:pt x="1999601" y="1229200"/>
                  <a:pt x="2000619" y="1229200"/>
                </a:cubicBezTo>
                <a:cubicBezTo>
                  <a:pt x="2001538" y="1229200"/>
                  <a:pt x="2002465" y="1228864"/>
                  <a:pt x="2003187" y="1228199"/>
                </a:cubicBezTo>
                <a:cubicBezTo>
                  <a:pt x="2004729" y="1226780"/>
                  <a:pt x="2004820" y="1224384"/>
                  <a:pt x="2003400" y="1222842"/>
                </a:cubicBezTo>
                <a:cubicBezTo>
                  <a:pt x="1996516" y="1215375"/>
                  <a:pt x="1989551" y="1207983"/>
                  <a:pt x="1982479" y="1200681"/>
                </a:cubicBezTo>
                <a:cubicBezTo>
                  <a:pt x="1981027" y="1199188"/>
                  <a:pt x="1978631" y="1199147"/>
                  <a:pt x="1977130" y="1200599"/>
                </a:cubicBezTo>
                <a:close/>
                <a:moveTo>
                  <a:pt x="2085034" y="1327956"/>
                </a:moveTo>
                <a:cubicBezTo>
                  <a:pt x="2083344" y="1329187"/>
                  <a:pt x="2082975" y="1331558"/>
                  <a:pt x="2084205" y="1333248"/>
                </a:cubicBezTo>
                <a:cubicBezTo>
                  <a:pt x="2090154" y="1341395"/>
                  <a:pt x="2095995" y="1349616"/>
                  <a:pt x="2101738" y="1357911"/>
                </a:cubicBezTo>
                <a:cubicBezTo>
                  <a:pt x="2102468" y="1358977"/>
                  <a:pt x="2103658" y="1359543"/>
                  <a:pt x="2104856" y="1359543"/>
                </a:cubicBezTo>
                <a:cubicBezTo>
                  <a:pt x="2105602" y="1359543"/>
                  <a:pt x="2106349" y="1359322"/>
                  <a:pt x="2107005" y="1358871"/>
                </a:cubicBezTo>
                <a:cubicBezTo>
                  <a:pt x="2108728" y="1357681"/>
                  <a:pt x="2109155" y="1355326"/>
                  <a:pt x="2107965" y="1353603"/>
                </a:cubicBezTo>
                <a:cubicBezTo>
                  <a:pt x="2102198" y="1345243"/>
                  <a:pt x="2096315" y="1336973"/>
                  <a:pt x="2090334" y="1328777"/>
                </a:cubicBezTo>
                <a:cubicBezTo>
                  <a:pt x="2089087" y="1327087"/>
                  <a:pt x="2086716" y="1326717"/>
                  <a:pt x="2085034" y="1327956"/>
                </a:cubicBezTo>
                <a:close/>
                <a:moveTo>
                  <a:pt x="1916778" y="1142799"/>
                </a:moveTo>
                <a:cubicBezTo>
                  <a:pt x="1915383" y="1144358"/>
                  <a:pt x="1915506" y="1146754"/>
                  <a:pt x="1917065" y="1148149"/>
                </a:cubicBezTo>
                <a:cubicBezTo>
                  <a:pt x="1924572" y="1154901"/>
                  <a:pt x="1931997" y="1161752"/>
                  <a:pt x="1939340" y="1168684"/>
                </a:cubicBezTo>
                <a:cubicBezTo>
                  <a:pt x="1940070" y="1169373"/>
                  <a:pt x="1941014" y="1169718"/>
                  <a:pt x="1941949" y="1169718"/>
                </a:cubicBezTo>
                <a:cubicBezTo>
                  <a:pt x="1942958" y="1169718"/>
                  <a:pt x="1943951" y="1169316"/>
                  <a:pt x="1944698" y="1168528"/>
                </a:cubicBezTo>
                <a:cubicBezTo>
                  <a:pt x="1946133" y="1167011"/>
                  <a:pt x="1946068" y="1164607"/>
                  <a:pt x="1944550" y="1163171"/>
                </a:cubicBezTo>
                <a:cubicBezTo>
                  <a:pt x="1937166" y="1156197"/>
                  <a:pt x="1929683" y="1149297"/>
                  <a:pt x="1922127" y="1142504"/>
                </a:cubicBezTo>
                <a:cubicBezTo>
                  <a:pt x="1920593" y="1141117"/>
                  <a:pt x="1918181" y="1141241"/>
                  <a:pt x="1916778" y="1142799"/>
                </a:cubicBezTo>
                <a:close/>
                <a:moveTo>
                  <a:pt x="1784728" y="1040384"/>
                </a:moveTo>
                <a:cubicBezTo>
                  <a:pt x="1783555" y="1042115"/>
                  <a:pt x="1784014" y="1044470"/>
                  <a:pt x="1785754" y="1045643"/>
                </a:cubicBezTo>
                <a:cubicBezTo>
                  <a:pt x="1794139" y="1051296"/>
                  <a:pt x="1802458" y="1057055"/>
                  <a:pt x="1810679" y="1062913"/>
                </a:cubicBezTo>
                <a:cubicBezTo>
                  <a:pt x="1811343" y="1063389"/>
                  <a:pt x="1812114" y="1063619"/>
                  <a:pt x="1812877" y="1063619"/>
                </a:cubicBezTo>
                <a:cubicBezTo>
                  <a:pt x="1814059" y="1063619"/>
                  <a:pt x="1815224" y="1063061"/>
                  <a:pt x="1815962" y="1062027"/>
                </a:cubicBezTo>
                <a:cubicBezTo>
                  <a:pt x="1817177" y="1060320"/>
                  <a:pt x="1816775" y="1057958"/>
                  <a:pt x="1815076" y="1056743"/>
                </a:cubicBezTo>
                <a:cubicBezTo>
                  <a:pt x="1806790" y="1050844"/>
                  <a:pt x="1798430" y="1045052"/>
                  <a:pt x="1789987" y="1039366"/>
                </a:cubicBezTo>
                <a:cubicBezTo>
                  <a:pt x="1788256" y="1038210"/>
                  <a:pt x="1785910" y="1038644"/>
                  <a:pt x="1784728" y="1040384"/>
                </a:cubicBezTo>
                <a:close/>
                <a:moveTo>
                  <a:pt x="218688" y="1241367"/>
                </a:moveTo>
                <a:cubicBezTo>
                  <a:pt x="211969" y="1248989"/>
                  <a:pt x="205340" y="1256685"/>
                  <a:pt x="198801" y="1264479"/>
                </a:cubicBezTo>
                <a:cubicBezTo>
                  <a:pt x="197455" y="1266079"/>
                  <a:pt x="197669" y="1268474"/>
                  <a:pt x="199268" y="1269820"/>
                </a:cubicBezTo>
                <a:cubicBezTo>
                  <a:pt x="199982" y="1270411"/>
                  <a:pt x="200844" y="1270706"/>
                  <a:pt x="201697" y="1270706"/>
                </a:cubicBezTo>
                <a:cubicBezTo>
                  <a:pt x="202780" y="1270706"/>
                  <a:pt x="203855" y="1270247"/>
                  <a:pt x="204601" y="1269352"/>
                </a:cubicBezTo>
                <a:cubicBezTo>
                  <a:pt x="211091" y="1261616"/>
                  <a:pt x="217687" y="1253953"/>
                  <a:pt x="224366" y="1246380"/>
                </a:cubicBezTo>
                <a:cubicBezTo>
                  <a:pt x="225752" y="1244813"/>
                  <a:pt x="225605" y="1242417"/>
                  <a:pt x="224029" y="1241031"/>
                </a:cubicBezTo>
                <a:cubicBezTo>
                  <a:pt x="222479" y="1239644"/>
                  <a:pt x="220083" y="1239792"/>
                  <a:pt x="218688" y="1241367"/>
                </a:cubicBezTo>
                <a:close/>
                <a:moveTo>
                  <a:pt x="1852546" y="1089307"/>
                </a:moveTo>
                <a:cubicBezTo>
                  <a:pt x="1851258" y="1090956"/>
                  <a:pt x="1851553" y="1093335"/>
                  <a:pt x="1853202" y="1094623"/>
                </a:cubicBezTo>
                <a:cubicBezTo>
                  <a:pt x="1861169" y="1100842"/>
                  <a:pt x="1869053" y="1107159"/>
                  <a:pt x="1876855" y="1113575"/>
                </a:cubicBezTo>
                <a:cubicBezTo>
                  <a:pt x="1877561" y="1114158"/>
                  <a:pt x="1878406" y="1114437"/>
                  <a:pt x="1879259" y="1114437"/>
                </a:cubicBezTo>
                <a:cubicBezTo>
                  <a:pt x="1880359" y="1114437"/>
                  <a:pt x="1881434" y="1113969"/>
                  <a:pt x="1882188" y="1113050"/>
                </a:cubicBezTo>
                <a:cubicBezTo>
                  <a:pt x="1883509" y="1111434"/>
                  <a:pt x="1883279" y="1109047"/>
                  <a:pt x="1881663" y="1107717"/>
                </a:cubicBezTo>
                <a:cubicBezTo>
                  <a:pt x="1873811" y="1101260"/>
                  <a:pt x="1865870" y="1094902"/>
                  <a:pt x="1857862" y="1088650"/>
                </a:cubicBezTo>
                <a:cubicBezTo>
                  <a:pt x="1856205" y="1087371"/>
                  <a:pt x="1853834" y="1087641"/>
                  <a:pt x="1852546" y="1089307"/>
                </a:cubicBezTo>
                <a:close/>
                <a:moveTo>
                  <a:pt x="992560" y="849090"/>
                </a:moveTo>
                <a:cubicBezTo>
                  <a:pt x="992692" y="849090"/>
                  <a:pt x="992823" y="849082"/>
                  <a:pt x="992962" y="849065"/>
                </a:cubicBezTo>
                <a:cubicBezTo>
                  <a:pt x="1002980" y="848007"/>
                  <a:pt x="1013030" y="847080"/>
                  <a:pt x="1023130" y="846276"/>
                </a:cubicBezTo>
                <a:cubicBezTo>
                  <a:pt x="1025214" y="846112"/>
                  <a:pt x="1026773" y="844282"/>
                  <a:pt x="1026609" y="842198"/>
                </a:cubicBezTo>
                <a:cubicBezTo>
                  <a:pt x="1026436" y="840114"/>
                  <a:pt x="1024664" y="838572"/>
                  <a:pt x="1022531" y="838728"/>
                </a:cubicBezTo>
                <a:cubicBezTo>
                  <a:pt x="1012374" y="839540"/>
                  <a:pt x="1002258" y="840475"/>
                  <a:pt x="992175" y="841542"/>
                </a:cubicBezTo>
                <a:cubicBezTo>
                  <a:pt x="990091" y="841763"/>
                  <a:pt x="988581" y="843626"/>
                  <a:pt x="988803" y="845702"/>
                </a:cubicBezTo>
                <a:cubicBezTo>
                  <a:pt x="989008" y="847646"/>
                  <a:pt x="990649" y="849090"/>
                  <a:pt x="992560" y="849090"/>
                </a:cubicBezTo>
                <a:close/>
                <a:moveTo>
                  <a:pt x="1072127" y="839573"/>
                </a:moveTo>
                <a:cubicBezTo>
                  <a:pt x="1072201" y="841616"/>
                  <a:pt x="1073882" y="843232"/>
                  <a:pt x="1075909" y="843232"/>
                </a:cubicBezTo>
                <a:cubicBezTo>
                  <a:pt x="1075958" y="843232"/>
                  <a:pt x="1075999" y="843232"/>
                  <a:pt x="1076048" y="843232"/>
                </a:cubicBezTo>
                <a:cubicBezTo>
                  <a:pt x="1079428" y="843109"/>
                  <a:pt x="1082833" y="843084"/>
                  <a:pt x="1086230" y="842994"/>
                </a:cubicBezTo>
                <a:lnTo>
                  <a:pt x="1073784" y="836398"/>
                </a:lnTo>
                <a:cubicBezTo>
                  <a:pt x="1072767" y="837103"/>
                  <a:pt x="1072077" y="838244"/>
                  <a:pt x="1072127" y="839573"/>
                </a:cubicBezTo>
                <a:close/>
                <a:moveTo>
                  <a:pt x="403443" y="1071487"/>
                </a:moveTo>
                <a:cubicBezTo>
                  <a:pt x="402976" y="1071831"/>
                  <a:pt x="402524" y="1072192"/>
                  <a:pt x="402057" y="1072545"/>
                </a:cubicBezTo>
                <a:lnTo>
                  <a:pt x="406118" y="1074703"/>
                </a:lnTo>
                <a:lnTo>
                  <a:pt x="407833" y="1071462"/>
                </a:lnTo>
                <a:cubicBezTo>
                  <a:pt x="406545" y="1070551"/>
                  <a:pt x="404789" y="1070486"/>
                  <a:pt x="403443" y="1071487"/>
                </a:cubicBezTo>
                <a:close/>
                <a:moveTo>
                  <a:pt x="593269" y="963943"/>
                </a:moveTo>
                <a:cubicBezTo>
                  <a:pt x="593826" y="963943"/>
                  <a:pt x="594401" y="963820"/>
                  <a:pt x="594934" y="963558"/>
                </a:cubicBezTo>
                <a:cubicBezTo>
                  <a:pt x="603967" y="959127"/>
                  <a:pt x="613066" y="954812"/>
                  <a:pt x="622222" y="950611"/>
                </a:cubicBezTo>
                <a:cubicBezTo>
                  <a:pt x="624125" y="949742"/>
                  <a:pt x="624962" y="947485"/>
                  <a:pt x="624084" y="945590"/>
                </a:cubicBezTo>
                <a:cubicBezTo>
                  <a:pt x="623215" y="943687"/>
                  <a:pt x="620967" y="942866"/>
                  <a:pt x="619063" y="943728"/>
                </a:cubicBezTo>
                <a:cubicBezTo>
                  <a:pt x="609841" y="947961"/>
                  <a:pt x="600685" y="952301"/>
                  <a:pt x="591595" y="956756"/>
                </a:cubicBezTo>
                <a:cubicBezTo>
                  <a:pt x="589716" y="957675"/>
                  <a:pt x="588945" y="959948"/>
                  <a:pt x="589856" y="961827"/>
                </a:cubicBezTo>
                <a:cubicBezTo>
                  <a:pt x="590520" y="963164"/>
                  <a:pt x="591874" y="963943"/>
                  <a:pt x="593269" y="963943"/>
                </a:cubicBezTo>
                <a:close/>
                <a:moveTo>
                  <a:pt x="744221" y="898620"/>
                </a:moveTo>
                <a:cubicBezTo>
                  <a:pt x="744746" y="900220"/>
                  <a:pt x="746231" y="901229"/>
                  <a:pt x="747823" y="901229"/>
                </a:cubicBezTo>
                <a:cubicBezTo>
                  <a:pt x="748209" y="901229"/>
                  <a:pt x="748611" y="901172"/>
                  <a:pt x="748996" y="901040"/>
                </a:cubicBezTo>
                <a:cubicBezTo>
                  <a:pt x="758579" y="897914"/>
                  <a:pt x="768219" y="894903"/>
                  <a:pt x="777909" y="892015"/>
                </a:cubicBezTo>
                <a:cubicBezTo>
                  <a:pt x="779188" y="891638"/>
                  <a:pt x="780058" y="890612"/>
                  <a:pt x="780403" y="889415"/>
                </a:cubicBezTo>
                <a:lnTo>
                  <a:pt x="773142" y="885567"/>
                </a:lnTo>
                <a:cubicBezTo>
                  <a:pt x="764265" y="888233"/>
                  <a:pt x="755429" y="890973"/>
                  <a:pt x="746642" y="893837"/>
                </a:cubicBezTo>
                <a:cubicBezTo>
                  <a:pt x="744656" y="894493"/>
                  <a:pt x="743573" y="896626"/>
                  <a:pt x="744221" y="898620"/>
                </a:cubicBezTo>
                <a:close/>
                <a:moveTo>
                  <a:pt x="828111" y="878134"/>
                </a:moveTo>
                <a:cubicBezTo>
                  <a:pt x="828415" y="878134"/>
                  <a:pt x="828727" y="878101"/>
                  <a:pt x="829030" y="878019"/>
                </a:cubicBezTo>
                <a:cubicBezTo>
                  <a:pt x="838810" y="875574"/>
                  <a:pt x="848639" y="873252"/>
                  <a:pt x="858517" y="871045"/>
                </a:cubicBezTo>
                <a:cubicBezTo>
                  <a:pt x="860560" y="870594"/>
                  <a:pt x="861848" y="868567"/>
                  <a:pt x="861388" y="866524"/>
                </a:cubicBezTo>
                <a:cubicBezTo>
                  <a:pt x="860929" y="864481"/>
                  <a:pt x="858919" y="863202"/>
                  <a:pt x="856868" y="863653"/>
                </a:cubicBezTo>
                <a:cubicBezTo>
                  <a:pt x="846932" y="865868"/>
                  <a:pt x="837038" y="868206"/>
                  <a:pt x="827201" y="870668"/>
                </a:cubicBezTo>
                <a:cubicBezTo>
                  <a:pt x="825166" y="871176"/>
                  <a:pt x="823935" y="873236"/>
                  <a:pt x="824444" y="875262"/>
                </a:cubicBezTo>
                <a:cubicBezTo>
                  <a:pt x="824871" y="876985"/>
                  <a:pt x="826413" y="878134"/>
                  <a:pt x="828111" y="878134"/>
                </a:cubicBezTo>
                <a:close/>
                <a:moveTo>
                  <a:pt x="461514" y="1033180"/>
                </a:moveTo>
                <a:lnTo>
                  <a:pt x="455894" y="1043789"/>
                </a:lnTo>
                <a:cubicBezTo>
                  <a:pt x="459684" y="1041254"/>
                  <a:pt x="463508" y="1038759"/>
                  <a:pt x="467323" y="1036257"/>
                </a:cubicBezTo>
                <a:lnTo>
                  <a:pt x="461514" y="1033180"/>
                </a:lnTo>
                <a:close/>
                <a:moveTo>
                  <a:pt x="260334" y="1207417"/>
                </a:moveTo>
                <a:cubicBezTo>
                  <a:pt x="267349" y="1200148"/>
                  <a:pt x="274445" y="1192978"/>
                  <a:pt x="281632" y="1185889"/>
                </a:cubicBezTo>
                <a:cubicBezTo>
                  <a:pt x="283126" y="1184420"/>
                  <a:pt x="283142" y="1182025"/>
                  <a:pt x="281665" y="1180531"/>
                </a:cubicBezTo>
                <a:cubicBezTo>
                  <a:pt x="280197" y="1179038"/>
                  <a:pt x="277793" y="1179030"/>
                  <a:pt x="276308" y="1180499"/>
                </a:cubicBezTo>
                <a:cubicBezTo>
                  <a:pt x="269071" y="1187628"/>
                  <a:pt x="261926" y="1194856"/>
                  <a:pt x="254870" y="1202166"/>
                </a:cubicBezTo>
                <a:cubicBezTo>
                  <a:pt x="253418" y="1203668"/>
                  <a:pt x="253459" y="1206072"/>
                  <a:pt x="254968" y="1207524"/>
                </a:cubicBezTo>
                <a:cubicBezTo>
                  <a:pt x="255707" y="1208238"/>
                  <a:pt x="256650" y="1208582"/>
                  <a:pt x="257602" y="1208582"/>
                </a:cubicBezTo>
                <a:cubicBezTo>
                  <a:pt x="258603" y="1208574"/>
                  <a:pt x="259595" y="1208189"/>
                  <a:pt x="260334" y="1207417"/>
                </a:cubicBezTo>
                <a:close/>
                <a:moveTo>
                  <a:pt x="2308735" y="1900935"/>
                </a:moveTo>
                <a:cubicBezTo>
                  <a:pt x="2308883" y="1900935"/>
                  <a:pt x="2309030" y="1900927"/>
                  <a:pt x="2309178" y="1900911"/>
                </a:cubicBezTo>
                <a:cubicBezTo>
                  <a:pt x="2311254" y="1900673"/>
                  <a:pt x="2312747" y="1898794"/>
                  <a:pt x="2312509" y="1896710"/>
                </a:cubicBezTo>
                <a:cubicBezTo>
                  <a:pt x="2311640" y="1889244"/>
                  <a:pt x="2310639" y="1881819"/>
                  <a:pt x="2309638" y="1874386"/>
                </a:cubicBezTo>
                <a:lnTo>
                  <a:pt x="2303484" y="1885995"/>
                </a:lnTo>
                <a:cubicBezTo>
                  <a:pt x="2303968" y="1889859"/>
                  <a:pt x="2304526" y="1893707"/>
                  <a:pt x="2304969" y="1897580"/>
                </a:cubicBezTo>
                <a:cubicBezTo>
                  <a:pt x="2305207" y="1899516"/>
                  <a:pt x="2306840" y="1900935"/>
                  <a:pt x="2308735" y="1900935"/>
                </a:cubicBezTo>
                <a:close/>
                <a:moveTo>
                  <a:pt x="2289504" y="1781028"/>
                </a:moveTo>
                <a:cubicBezTo>
                  <a:pt x="2287486" y="1781455"/>
                  <a:pt x="2286198" y="1783432"/>
                  <a:pt x="2286592" y="1785450"/>
                </a:cubicBezTo>
                <a:lnTo>
                  <a:pt x="2295223" y="1790028"/>
                </a:lnTo>
                <a:cubicBezTo>
                  <a:pt x="2294804" y="1788002"/>
                  <a:pt x="2294435" y="1785959"/>
                  <a:pt x="2294000" y="1783941"/>
                </a:cubicBezTo>
                <a:cubicBezTo>
                  <a:pt x="2293557" y="1781898"/>
                  <a:pt x="2291572" y="1780569"/>
                  <a:pt x="2289504" y="1781028"/>
                </a:cubicBezTo>
                <a:close/>
                <a:moveTo>
                  <a:pt x="2254118" y="1656723"/>
                </a:moveTo>
                <a:cubicBezTo>
                  <a:pt x="2254521" y="1656723"/>
                  <a:pt x="2254931" y="1656658"/>
                  <a:pt x="2255333" y="1656526"/>
                </a:cubicBezTo>
                <a:cubicBezTo>
                  <a:pt x="2257318" y="1655854"/>
                  <a:pt x="2258385" y="1653704"/>
                  <a:pt x="2257712" y="1651727"/>
                </a:cubicBezTo>
                <a:cubicBezTo>
                  <a:pt x="2255423" y="1644958"/>
                  <a:pt x="2253011" y="1638247"/>
                  <a:pt x="2250607" y="1631536"/>
                </a:cubicBezTo>
                <a:lnTo>
                  <a:pt x="2245775" y="1640643"/>
                </a:lnTo>
                <a:cubicBezTo>
                  <a:pt x="2247358" y="1645147"/>
                  <a:pt x="2248999" y="1649618"/>
                  <a:pt x="2250525" y="1654147"/>
                </a:cubicBezTo>
                <a:cubicBezTo>
                  <a:pt x="2251066" y="1655730"/>
                  <a:pt x="2252535" y="1656723"/>
                  <a:pt x="2254118" y="1656723"/>
                </a:cubicBezTo>
                <a:close/>
                <a:moveTo>
                  <a:pt x="2313404" y="1946306"/>
                </a:moveTo>
                <a:cubicBezTo>
                  <a:pt x="2311320" y="1946453"/>
                  <a:pt x="2309744" y="1948267"/>
                  <a:pt x="2309892" y="1950350"/>
                </a:cubicBezTo>
                <a:cubicBezTo>
                  <a:pt x="2310606" y="1960393"/>
                  <a:pt x="2311205" y="1970476"/>
                  <a:pt x="2311664" y="1980592"/>
                </a:cubicBezTo>
                <a:cubicBezTo>
                  <a:pt x="2311754" y="1982618"/>
                  <a:pt x="2313428" y="1984210"/>
                  <a:pt x="2315446" y="1984210"/>
                </a:cubicBezTo>
                <a:cubicBezTo>
                  <a:pt x="2315495" y="1984210"/>
                  <a:pt x="2315561" y="1984210"/>
                  <a:pt x="2315619" y="1984210"/>
                </a:cubicBezTo>
                <a:cubicBezTo>
                  <a:pt x="2317711" y="1984112"/>
                  <a:pt x="2319327" y="1982348"/>
                  <a:pt x="2319229" y="1980255"/>
                </a:cubicBezTo>
                <a:cubicBezTo>
                  <a:pt x="2318769" y="1970074"/>
                  <a:pt x="2318179" y="1959925"/>
                  <a:pt x="2317456" y="1949809"/>
                </a:cubicBezTo>
                <a:cubicBezTo>
                  <a:pt x="2317300" y="1947717"/>
                  <a:pt x="2315348" y="1946125"/>
                  <a:pt x="2313404" y="1946306"/>
                </a:cubicBezTo>
                <a:close/>
                <a:moveTo>
                  <a:pt x="320201" y="1149519"/>
                </a:moveTo>
                <a:cubicBezTo>
                  <a:pt x="327700" y="1142758"/>
                  <a:pt x="335273" y="1136096"/>
                  <a:pt x="342936" y="1129525"/>
                </a:cubicBezTo>
                <a:cubicBezTo>
                  <a:pt x="344519" y="1128163"/>
                  <a:pt x="344708" y="1125775"/>
                  <a:pt x="343346" y="1124184"/>
                </a:cubicBezTo>
                <a:cubicBezTo>
                  <a:pt x="341992" y="1122600"/>
                  <a:pt x="339597" y="1122420"/>
                  <a:pt x="338005" y="1123773"/>
                </a:cubicBezTo>
                <a:cubicBezTo>
                  <a:pt x="330301" y="1130378"/>
                  <a:pt x="322671" y="1137089"/>
                  <a:pt x="315131" y="1143891"/>
                </a:cubicBezTo>
                <a:cubicBezTo>
                  <a:pt x="313580" y="1145285"/>
                  <a:pt x="313457" y="1147689"/>
                  <a:pt x="314860" y="1149240"/>
                </a:cubicBezTo>
                <a:cubicBezTo>
                  <a:pt x="315607" y="1150069"/>
                  <a:pt x="316633" y="1150487"/>
                  <a:pt x="317674" y="1150487"/>
                </a:cubicBezTo>
                <a:cubicBezTo>
                  <a:pt x="318577" y="1150495"/>
                  <a:pt x="319479" y="1150175"/>
                  <a:pt x="320201" y="1149519"/>
                </a:cubicBezTo>
                <a:close/>
                <a:moveTo>
                  <a:pt x="748791" y="3178796"/>
                </a:moveTo>
                <a:cubicBezTo>
                  <a:pt x="749177" y="3178919"/>
                  <a:pt x="749579" y="3178984"/>
                  <a:pt x="749956" y="3178984"/>
                </a:cubicBezTo>
                <a:cubicBezTo>
                  <a:pt x="751556" y="3178984"/>
                  <a:pt x="753041" y="3177967"/>
                  <a:pt x="753558" y="3176367"/>
                </a:cubicBezTo>
                <a:cubicBezTo>
                  <a:pt x="754206" y="3174374"/>
                  <a:pt x="753115" y="3172240"/>
                  <a:pt x="751121" y="3171592"/>
                </a:cubicBezTo>
                <a:cubicBezTo>
                  <a:pt x="741465" y="3168458"/>
                  <a:pt x="731874" y="3165225"/>
                  <a:pt x="722324" y="3161845"/>
                </a:cubicBezTo>
                <a:cubicBezTo>
                  <a:pt x="720347" y="3161131"/>
                  <a:pt x="718189" y="3162182"/>
                  <a:pt x="717491" y="3164151"/>
                </a:cubicBezTo>
                <a:cubicBezTo>
                  <a:pt x="716794" y="3166128"/>
                  <a:pt x="717836" y="3168294"/>
                  <a:pt x="719805" y="3168991"/>
                </a:cubicBezTo>
                <a:cubicBezTo>
                  <a:pt x="729412" y="3172388"/>
                  <a:pt x="739077" y="3175653"/>
                  <a:pt x="748791" y="3178796"/>
                </a:cubicBezTo>
                <a:close/>
                <a:moveTo>
                  <a:pt x="34212" y="1520522"/>
                </a:moveTo>
                <a:cubicBezTo>
                  <a:pt x="29839" y="1529719"/>
                  <a:pt x="25581" y="1538974"/>
                  <a:pt x="21430" y="1548286"/>
                </a:cubicBezTo>
                <a:cubicBezTo>
                  <a:pt x="20585" y="1550197"/>
                  <a:pt x="21438" y="1552437"/>
                  <a:pt x="23350" y="1553290"/>
                </a:cubicBezTo>
                <a:cubicBezTo>
                  <a:pt x="23850" y="1553512"/>
                  <a:pt x="24367" y="1553618"/>
                  <a:pt x="24884" y="1553618"/>
                </a:cubicBezTo>
                <a:cubicBezTo>
                  <a:pt x="26336" y="1553618"/>
                  <a:pt x="27723" y="1552782"/>
                  <a:pt x="28346" y="1551370"/>
                </a:cubicBezTo>
                <a:cubicBezTo>
                  <a:pt x="32465" y="1542116"/>
                  <a:pt x="36698" y="1532919"/>
                  <a:pt x="41047" y="1523787"/>
                </a:cubicBezTo>
                <a:cubicBezTo>
                  <a:pt x="41941" y="1521900"/>
                  <a:pt x="41145" y="1519636"/>
                  <a:pt x="39250" y="1518733"/>
                </a:cubicBezTo>
                <a:cubicBezTo>
                  <a:pt x="37371" y="1517839"/>
                  <a:pt x="35115" y="1518635"/>
                  <a:pt x="34212" y="1520522"/>
                </a:cubicBezTo>
                <a:close/>
                <a:moveTo>
                  <a:pt x="829391" y="3201825"/>
                </a:moveTo>
                <a:cubicBezTo>
                  <a:pt x="829695" y="3201899"/>
                  <a:pt x="829998" y="3201932"/>
                  <a:pt x="830302" y="3201932"/>
                </a:cubicBezTo>
                <a:cubicBezTo>
                  <a:pt x="832000" y="3201932"/>
                  <a:pt x="833543" y="3200775"/>
                  <a:pt x="833977" y="3199052"/>
                </a:cubicBezTo>
                <a:cubicBezTo>
                  <a:pt x="834478" y="3197026"/>
                  <a:pt x="833239" y="3194966"/>
                  <a:pt x="831212" y="3194466"/>
                </a:cubicBezTo>
                <a:cubicBezTo>
                  <a:pt x="821400" y="3192029"/>
                  <a:pt x="811629" y="3189478"/>
                  <a:pt x="801906" y="3186803"/>
                </a:cubicBezTo>
                <a:cubicBezTo>
                  <a:pt x="799896" y="3186261"/>
                  <a:pt x="797804" y="3187435"/>
                  <a:pt x="797246" y="3189453"/>
                </a:cubicBezTo>
                <a:cubicBezTo>
                  <a:pt x="796688" y="3191471"/>
                  <a:pt x="797878" y="3193564"/>
                  <a:pt x="799888" y="3194113"/>
                </a:cubicBezTo>
                <a:cubicBezTo>
                  <a:pt x="809676" y="3196812"/>
                  <a:pt x="819505" y="3199380"/>
                  <a:pt x="829391" y="3201825"/>
                </a:cubicBezTo>
                <a:close/>
                <a:moveTo>
                  <a:pt x="2307586" y="2149406"/>
                </a:moveTo>
                <a:cubicBezTo>
                  <a:pt x="2307398" y="2151490"/>
                  <a:pt x="2308916" y="2153336"/>
                  <a:pt x="2311008" y="2153532"/>
                </a:cubicBezTo>
                <a:cubicBezTo>
                  <a:pt x="2311123" y="2153549"/>
                  <a:pt x="2311246" y="2153549"/>
                  <a:pt x="2311369" y="2153549"/>
                </a:cubicBezTo>
                <a:cubicBezTo>
                  <a:pt x="2313297" y="2153549"/>
                  <a:pt x="2314946" y="2152080"/>
                  <a:pt x="2315135" y="2150120"/>
                </a:cubicBezTo>
                <a:cubicBezTo>
                  <a:pt x="2315233" y="2149045"/>
                  <a:pt x="2315299" y="2147962"/>
                  <a:pt x="2315397" y="2146895"/>
                </a:cubicBezTo>
                <a:lnTo>
                  <a:pt x="2308104" y="2143031"/>
                </a:lnTo>
                <a:cubicBezTo>
                  <a:pt x="2307923" y="2145148"/>
                  <a:pt x="2307792" y="2147289"/>
                  <a:pt x="2307586" y="2149406"/>
                </a:cubicBezTo>
                <a:close/>
                <a:moveTo>
                  <a:pt x="1078165" y="3236374"/>
                </a:moveTo>
                <a:cubicBezTo>
                  <a:pt x="1080200" y="3236374"/>
                  <a:pt x="1081882" y="3234758"/>
                  <a:pt x="1081947" y="3232715"/>
                </a:cubicBezTo>
                <a:cubicBezTo>
                  <a:pt x="1082013" y="3230631"/>
                  <a:pt x="1080380" y="3228875"/>
                  <a:pt x="1078288" y="3228801"/>
                </a:cubicBezTo>
                <a:cubicBezTo>
                  <a:pt x="1068172" y="3228465"/>
                  <a:pt x="1058081" y="3227997"/>
                  <a:pt x="1048030" y="3227407"/>
                </a:cubicBezTo>
                <a:cubicBezTo>
                  <a:pt x="1045996" y="3227218"/>
                  <a:pt x="1044150" y="3228883"/>
                  <a:pt x="1044026" y="3230967"/>
                </a:cubicBezTo>
                <a:cubicBezTo>
                  <a:pt x="1043903" y="3233051"/>
                  <a:pt x="1045495" y="3234856"/>
                  <a:pt x="1047587" y="3234971"/>
                </a:cubicBezTo>
                <a:cubicBezTo>
                  <a:pt x="1057703" y="3235562"/>
                  <a:pt x="1067852" y="3236046"/>
                  <a:pt x="1078042" y="3236382"/>
                </a:cubicBezTo>
                <a:cubicBezTo>
                  <a:pt x="1078075" y="3236374"/>
                  <a:pt x="1078124" y="3236374"/>
                  <a:pt x="1078165" y="3236374"/>
                </a:cubicBezTo>
                <a:close/>
                <a:moveTo>
                  <a:pt x="995202" y="3223108"/>
                </a:moveTo>
                <a:cubicBezTo>
                  <a:pt x="985135" y="3222066"/>
                  <a:pt x="975101" y="3220901"/>
                  <a:pt x="965108" y="3219604"/>
                </a:cubicBezTo>
                <a:cubicBezTo>
                  <a:pt x="963074" y="3219350"/>
                  <a:pt x="961137" y="3220810"/>
                  <a:pt x="960867" y="3222878"/>
                </a:cubicBezTo>
                <a:cubicBezTo>
                  <a:pt x="960604" y="3224953"/>
                  <a:pt x="962065" y="3226857"/>
                  <a:pt x="964140" y="3227128"/>
                </a:cubicBezTo>
                <a:cubicBezTo>
                  <a:pt x="974199" y="3228424"/>
                  <a:pt x="984290" y="3229597"/>
                  <a:pt x="994423" y="3230639"/>
                </a:cubicBezTo>
                <a:cubicBezTo>
                  <a:pt x="994554" y="3230656"/>
                  <a:pt x="994685" y="3230664"/>
                  <a:pt x="994817" y="3230664"/>
                </a:cubicBezTo>
                <a:cubicBezTo>
                  <a:pt x="996736" y="3230664"/>
                  <a:pt x="998377" y="3229212"/>
                  <a:pt x="998582" y="3227267"/>
                </a:cubicBezTo>
                <a:cubicBezTo>
                  <a:pt x="998796" y="3225183"/>
                  <a:pt x="997286" y="3223321"/>
                  <a:pt x="995202" y="3223108"/>
                </a:cubicBezTo>
                <a:close/>
                <a:moveTo>
                  <a:pt x="544313" y="981238"/>
                </a:moveTo>
                <a:cubicBezTo>
                  <a:pt x="535411" y="986104"/>
                  <a:pt x="526575" y="991084"/>
                  <a:pt x="517804" y="996162"/>
                </a:cubicBezTo>
                <a:cubicBezTo>
                  <a:pt x="515991" y="997212"/>
                  <a:pt x="515376" y="999526"/>
                  <a:pt x="516426" y="1001339"/>
                </a:cubicBezTo>
                <a:cubicBezTo>
                  <a:pt x="517132" y="1002545"/>
                  <a:pt x="518403" y="1003226"/>
                  <a:pt x="519708" y="1003226"/>
                </a:cubicBezTo>
                <a:cubicBezTo>
                  <a:pt x="520348" y="1003226"/>
                  <a:pt x="521004" y="1003062"/>
                  <a:pt x="521603" y="1002717"/>
                </a:cubicBezTo>
                <a:cubicBezTo>
                  <a:pt x="530316" y="997663"/>
                  <a:pt x="539095" y="992724"/>
                  <a:pt x="547939" y="987884"/>
                </a:cubicBezTo>
                <a:cubicBezTo>
                  <a:pt x="549777" y="986883"/>
                  <a:pt x="550450" y="984577"/>
                  <a:pt x="549449" y="982748"/>
                </a:cubicBezTo>
                <a:cubicBezTo>
                  <a:pt x="548456" y="980910"/>
                  <a:pt x="546151" y="980229"/>
                  <a:pt x="544313" y="981238"/>
                </a:cubicBezTo>
                <a:close/>
                <a:moveTo>
                  <a:pt x="644612" y="3131325"/>
                </a:moveTo>
                <a:cubicBezTo>
                  <a:pt x="642700" y="3130488"/>
                  <a:pt x="640468" y="3131374"/>
                  <a:pt x="639632" y="3133294"/>
                </a:cubicBezTo>
                <a:cubicBezTo>
                  <a:pt x="638803" y="3135214"/>
                  <a:pt x="639681" y="3137445"/>
                  <a:pt x="641601" y="3138282"/>
                </a:cubicBezTo>
                <a:cubicBezTo>
                  <a:pt x="650937" y="3142327"/>
                  <a:pt x="660339" y="3146265"/>
                  <a:pt x="669799" y="3150088"/>
                </a:cubicBezTo>
                <a:cubicBezTo>
                  <a:pt x="670267" y="3150277"/>
                  <a:pt x="670743" y="3150359"/>
                  <a:pt x="671219" y="3150359"/>
                </a:cubicBezTo>
                <a:cubicBezTo>
                  <a:pt x="672720" y="3150359"/>
                  <a:pt x="674131" y="3149465"/>
                  <a:pt x="674730" y="3147988"/>
                </a:cubicBezTo>
                <a:cubicBezTo>
                  <a:pt x="675518" y="3146052"/>
                  <a:pt x="674574" y="3143837"/>
                  <a:pt x="672638" y="3143049"/>
                </a:cubicBezTo>
                <a:cubicBezTo>
                  <a:pt x="663236" y="3139267"/>
                  <a:pt x="653891" y="3135353"/>
                  <a:pt x="644612" y="3131325"/>
                </a:cubicBezTo>
                <a:close/>
                <a:moveTo>
                  <a:pt x="2137296" y="1398088"/>
                </a:moveTo>
                <a:cubicBezTo>
                  <a:pt x="2136172" y="1396315"/>
                  <a:pt x="2133842" y="1395790"/>
                  <a:pt x="2132070" y="1396890"/>
                </a:cubicBezTo>
                <a:cubicBezTo>
                  <a:pt x="2130298" y="1397997"/>
                  <a:pt x="2129764" y="1400336"/>
                  <a:pt x="2130872" y="1402108"/>
                </a:cubicBezTo>
                <a:cubicBezTo>
                  <a:pt x="2134547" y="1407957"/>
                  <a:pt x="2138108" y="1413897"/>
                  <a:pt x="2141685" y="1419821"/>
                </a:cubicBezTo>
                <a:lnTo>
                  <a:pt x="2145812" y="1412035"/>
                </a:lnTo>
                <a:cubicBezTo>
                  <a:pt x="2142982" y="1407391"/>
                  <a:pt x="2140192" y="1402698"/>
                  <a:pt x="2137296" y="1398088"/>
                </a:cubicBezTo>
                <a:close/>
                <a:moveTo>
                  <a:pt x="378592" y="1095279"/>
                </a:moveTo>
                <a:cubicBezTo>
                  <a:pt x="379339" y="1096231"/>
                  <a:pt x="380454" y="1096732"/>
                  <a:pt x="381579" y="1096732"/>
                </a:cubicBezTo>
                <a:cubicBezTo>
                  <a:pt x="382243" y="1096732"/>
                  <a:pt x="382883" y="1096436"/>
                  <a:pt x="383482" y="1096075"/>
                </a:cubicBezTo>
                <a:lnTo>
                  <a:pt x="377854" y="1093089"/>
                </a:lnTo>
                <a:cubicBezTo>
                  <a:pt x="377886" y="1093860"/>
                  <a:pt x="378083" y="1094631"/>
                  <a:pt x="378592" y="1095279"/>
                </a:cubicBezTo>
                <a:close/>
                <a:moveTo>
                  <a:pt x="382317" y="2983367"/>
                </a:moveTo>
                <a:cubicBezTo>
                  <a:pt x="383441" y="2983367"/>
                  <a:pt x="384557" y="2982866"/>
                  <a:pt x="385303" y="2981906"/>
                </a:cubicBezTo>
                <a:cubicBezTo>
                  <a:pt x="386591" y="2980265"/>
                  <a:pt x="386296" y="2977878"/>
                  <a:pt x="384655" y="2976590"/>
                </a:cubicBezTo>
                <a:cubicBezTo>
                  <a:pt x="376697" y="2970363"/>
                  <a:pt x="368813" y="2964029"/>
                  <a:pt x="361018" y="2957613"/>
                </a:cubicBezTo>
                <a:cubicBezTo>
                  <a:pt x="359410" y="2956276"/>
                  <a:pt x="357015" y="2956522"/>
                  <a:pt x="355685" y="2958122"/>
                </a:cubicBezTo>
                <a:cubicBezTo>
                  <a:pt x="354356" y="2959738"/>
                  <a:pt x="354586" y="2962125"/>
                  <a:pt x="356202" y="2963455"/>
                </a:cubicBezTo>
                <a:cubicBezTo>
                  <a:pt x="364038" y="2969920"/>
                  <a:pt x="371971" y="2976295"/>
                  <a:pt x="379987" y="2982555"/>
                </a:cubicBezTo>
                <a:cubicBezTo>
                  <a:pt x="380676" y="2983104"/>
                  <a:pt x="381496" y="2983367"/>
                  <a:pt x="382317" y="2983367"/>
                </a:cubicBezTo>
                <a:close/>
                <a:moveTo>
                  <a:pt x="318306" y="2929603"/>
                </a:moveTo>
                <a:cubicBezTo>
                  <a:pt x="319340" y="2929603"/>
                  <a:pt x="320374" y="2929185"/>
                  <a:pt x="321120" y="2928356"/>
                </a:cubicBezTo>
                <a:cubicBezTo>
                  <a:pt x="322515" y="2926806"/>
                  <a:pt x="322400" y="2924402"/>
                  <a:pt x="320841" y="2923007"/>
                </a:cubicBezTo>
                <a:cubicBezTo>
                  <a:pt x="313334" y="2916247"/>
                  <a:pt x="305918" y="2909388"/>
                  <a:pt x="298583" y="2902438"/>
                </a:cubicBezTo>
                <a:cubicBezTo>
                  <a:pt x="297065" y="2901019"/>
                  <a:pt x="294669" y="2901068"/>
                  <a:pt x="293234" y="2902586"/>
                </a:cubicBezTo>
                <a:cubicBezTo>
                  <a:pt x="291790" y="2904104"/>
                  <a:pt x="291855" y="2906500"/>
                  <a:pt x="293381" y="2907944"/>
                </a:cubicBezTo>
                <a:cubicBezTo>
                  <a:pt x="300757" y="2914934"/>
                  <a:pt x="308223" y="2921826"/>
                  <a:pt x="315771" y="2928635"/>
                </a:cubicBezTo>
                <a:cubicBezTo>
                  <a:pt x="316493" y="2929292"/>
                  <a:pt x="317404" y="2929603"/>
                  <a:pt x="318306" y="2929603"/>
                </a:cubicBezTo>
                <a:close/>
                <a:moveTo>
                  <a:pt x="2224706" y="1578675"/>
                </a:moveTo>
                <a:cubicBezTo>
                  <a:pt x="2225198" y="1578675"/>
                  <a:pt x="2225690" y="1578584"/>
                  <a:pt x="2226166" y="1578379"/>
                </a:cubicBezTo>
                <a:cubicBezTo>
                  <a:pt x="2226199" y="1578363"/>
                  <a:pt x="2226215" y="1578338"/>
                  <a:pt x="2226240" y="1578330"/>
                </a:cubicBezTo>
                <a:lnTo>
                  <a:pt x="2220833" y="1575467"/>
                </a:lnTo>
                <a:cubicBezTo>
                  <a:pt x="2220956" y="1575762"/>
                  <a:pt x="2221087" y="1576049"/>
                  <a:pt x="2221211" y="1576345"/>
                </a:cubicBezTo>
                <a:cubicBezTo>
                  <a:pt x="2221818" y="1577805"/>
                  <a:pt x="2223221" y="1578675"/>
                  <a:pt x="2224706" y="1578675"/>
                </a:cubicBezTo>
                <a:close/>
                <a:moveTo>
                  <a:pt x="5825" y="1605766"/>
                </a:moveTo>
                <a:cubicBezTo>
                  <a:pt x="6514" y="1603977"/>
                  <a:pt x="7162" y="1602164"/>
                  <a:pt x="7860" y="1600375"/>
                </a:cubicBezTo>
                <a:cubicBezTo>
                  <a:pt x="8623" y="1598423"/>
                  <a:pt x="7663" y="1596232"/>
                  <a:pt x="5718" y="1595469"/>
                </a:cubicBezTo>
                <a:cubicBezTo>
                  <a:pt x="3774" y="1594714"/>
                  <a:pt x="1575" y="1595658"/>
                  <a:pt x="812" y="1597610"/>
                </a:cubicBezTo>
                <a:cubicBezTo>
                  <a:pt x="533" y="1598324"/>
                  <a:pt x="279" y="1599054"/>
                  <a:pt x="0" y="1599768"/>
                </a:cubicBezTo>
                <a:cubicBezTo>
                  <a:pt x="271" y="1600031"/>
                  <a:pt x="558" y="1600269"/>
                  <a:pt x="829" y="1600531"/>
                </a:cubicBezTo>
                <a:cubicBezTo>
                  <a:pt x="2576" y="1602221"/>
                  <a:pt x="4119" y="1604043"/>
                  <a:pt x="5825" y="1605766"/>
                </a:cubicBezTo>
                <a:close/>
                <a:moveTo>
                  <a:pt x="1540024" y="3161099"/>
                </a:moveTo>
                <a:cubicBezTo>
                  <a:pt x="1540467" y="3161099"/>
                  <a:pt x="1540918" y="3161025"/>
                  <a:pt x="1541353" y="3160853"/>
                </a:cubicBezTo>
                <a:cubicBezTo>
                  <a:pt x="1550878" y="3157275"/>
                  <a:pt x="1560346" y="3153583"/>
                  <a:pt x="1569756" y="3149785"/>
                </a:cubicBezTo>
                <a:cubicBezTo>
                  <a:pt x="1571693" y="3148997"/>
                  <a:pt x="1572636" y="3146790"/>
                  <a:pt x="1571849" y="3144846"/>
                </a:cubicBezTo>
                <a:cubicBezTo>
                  <a:pt x="1571061" y="3142909"/>
                  <a:pt x="1568837" y="3141983"/>
                  <a:pt x="1566910" y="3142754"/>
                </a:cubicBezTo>
                <a:cubicBezTo>
                  <a:pt x="1557556" y="3146544"/>
                  <a:pt x="1548146" y="3150203"/>
                  <a:pt x="1538678" y="3153764"/>
                </a:cubicBezTo>
                <a:cubicBezTo>
                  <a:pt x="1536717" y="3154494"/>
                  <a:pt x="1535724" y="3156677"/>
                  <a:pt x="1536463" y="3158637"/>
                </a:cubicBezTo>
                <a:cubicBezTo>
                  <a:pt x="1537054" y="3160163"/>
                  <a:pt x="1538498" y="3161099"/>
                  <a:pt x="1540024" y="3161099"/>
                </a:cubicBezTo>
                <a:close/>
                <a:moveTo>
                  <a:pt x="1379939" y="3208651"/>
                </a:moveTo>
                <a:cubicBezTo>
                  <a:pt x="1380210" y="3208651"/>
                  <a:pt x="1380489" y="3208619"/>
                  <a:pt x="1380760" y="3208561"/>
                </a:cubicBezTo>
                <a:cubicBezTo>
                  <a:pt x="1390695" y="3206354"/>
                  <a:pt x="1400590" y="3204024"/>
                  <a:pt x="1410435" y="3201579"/>
                </a:cubicBezTo>
                <a:cubicBezTo>
                  <a:pt x="1412462" y="3201079"/>
                  <a:pt x="1413700" y="3199020"/>
                  <a:pt x="1413192" y="3196985"/>
                </a:cubicBezTo>
                <a:cubicBezTo>
                  <a:pt x="1412683" y="3194950"/>
                  <a:pt x="1410632" y="3193719"/>
                  <a:pt x="1408597" y="3194228"/>
                </a:cubicBezTo>
                <a:cubicBezTo>
                  <a:pt x="1398826" y="3196665"/>
                  <a:pt x="1388989" y="3198978"/>
                  <a:pt x="1379111" y="3201169"/>
                </a:cubicBezTo>
                <a:cubicBezTo>
                  <a:pt x="1377068" y="3201620"/>
                  <a:pt x="1375780" y="3203647"/>
                  <a:pt x="1376231" y="3205690"/>
                </a:cubicBezTo>
                <a:cubicBezTo>
                  <a:pt x="1376633" y="3207454"/>
                  <a:pt x="1378200" y="3208651"/>
                  <a:pt x="1379939" y="3208651"/>
                </a:cubicBezTo>
                <a:close/>
                <a:moveTo>
                  <a:pt x="593063" y="3115909"/>
                </a:moveTo>
                <a:cubicBezTo>
                  <a:pt x="593597" y="3116171"/>
                  <a:pt x="594163" y="3116294"/>
                  <a:pt x="594721" y="3116294"/>
                </a:cubicBezTo>
                <a:cubicBezTo>
                  <a:pt x="596124" y="3116294"/>
                  <a:pt x="597469" y="3115507"/>
                  <a:pt x="598126" y="3114169"/>
                </a:cubicBezTo>
                <a:cubicBezTo>
                  <a:pt x="599044" y="3112291"/>
                  <a:pt x="598265" y="3110018"/>
                  <a:pt x="596386" y="3109099"/>
                </a:cubicBezTo>
                <a:cubicBezTo>
                  <a:pt x="591488" y="3106703"/>
                  <a:pt x="586664" y="3104201"/>
                  <a:pt x="581807" y="3101748"/>
                </a:cubicBezTo>
                <a:cubicBezTo>
                  <a:pt x="581134" y="3104234"/>
                  <a:pt x="580453" y="3106720"/>
                  <a:pt x="579780" y="3109214"/>
                </a:cubicBezTo>
                <a:cubicBezTo>
                  <a:pt x="584211" y="3111446"/>
                  <a:pt x="588608" y="3113735"/>
                  <a:pt x="593063" y="3115909"/>
                </a:cubicBezTo>
                <a:close/>
                <a:moveTo>
                  <a:pt x="62271" y="1465462"/>
                </a:moveTo>
                <a:cubicBezTo>
                  <a:pt x="60942" y="1467915"/>
                  <a:pt x="59556" y="1470336"/>
                  <a:pt x="58251" y="1472797"/>
                </a:cubicBezTo>
                <a:cubicBezTo>
                  <a:pt x="57267" y="1474643"/>
                  <a:pt x="57972" y="1476940"/>
                  <a:pt x="59818" y="1477925"/>
                </a:cubicBezTo>
                <a:cubicBezTo>
                  <a:pt x="60384" y="1478228"/>
                  <a:pt x="60991" y="1478368"/>
                  <a:pt x="61599" y="1478368"/>
                </a:cubicBezTo>
                <a:cubicBezTo>
                  <a:pt x="62952" y="1478368"/>
                  <a:pt x="64265" y="1477637"/>
                  <a:pt x="64946" y="1476357"/>
                </a:cubicBezTo>
                <a:cubicBezTo>
                  <a:pt x="69705" y="1467415"/>
                  <a:pt x="74570" y="1458546"/>
                  <a:pt x="79542" y="1449743"/>
                </a:cubicBezTo>
                <a:cubicBezTo>
                  <a:pt x="80001" y="1448930"/>
                  <a:pt x="80083" y="1448028"/>
                  <a:pt x="79919" y="1447183"/>
                </a:cubicBezTo>
                <a:cubicBezTo>
                  <a:pt x="77614" y="1449808"/>
                  <a:pt x="75325" y="1452442"/>
                  <a:pt x="72921" y="1454977"/>
                </a:cubicBezTo>
                <a:cubicBezTo>
                  <a:pt x="69475" y="1458587"/>
                  <a:pt x="65906" y="1462057"/>
                  <a:pt x="62271" y="1465462"/>
                </a:cubicBezTo>
                <a:close/>
                <a:moveTo>
                  <a:pt x="1460818" y="3187697"/>
                </a:moveTo>
                <a:cubicBezTo>
                  <a:pt x="1461171" y="3187697"/>
                  <a:pt x="1461540" y="3187648"/>
                  <a:pt x="1461901" y="3187541"/>
                </a:cubicBezTo>
                <a:cubicBezTo>
                  <a:pt x="1471665" y="3184645"/>
                  <a:pt x="1481362" y="3181626"/>
                  <a:pt x="1491011" y="3178484"/>
                </a:cubicBezTo>
                <a:cubicBezTo>
                  <a:pt x="1492996" y="3177836"/>
                  <a:pt x="1494087" y="3175694"/>
                  <a:pt x="1493447" y="3173709"/>
                </a:cubicBezTo>
                <a:cubicBezTo>
                  <a:pt x="1492799" y="3171715"/>
                  <a:pt x="1490658" y="3170640"/>
                  <a:pt x="1488672" y="3171272"/>
                </a:cubicBezTo>
                <a:cubicBezTo>
                  <a:pt x="1479081" y="3174398"/>
                  <a:pt x="1469441" y="3177393"/>
                  <a:pt x="1459744" y="3180272"/>
                </a:cubicBezTo>
                <a:cubicBezTo>
                  <a:pt x="1457742" y="3180871"/>
                  <a:pt x="1456601" y="3182971"/>
                  <a:pt x="1457192" y="3184990"/>
                </a:cubicBezTo>
                <a:cubicBezTo>
                  <a:pt x="1457676" y="3186631"/>
                  <a:pt x="1459186" y="3187697"/>
                  <a:pt x="1460818" y="3187697"/>
                </a:cubicBezTo>
                <a:close/>
                <a:moveTo>
                  <a:pt x="2261929" y="2398852"/>
                </a:moveTo>
                <a:cubicBezTo>
                  <a:pt x="2263545" y="2398852"/>
                  <a:pt x="2265038" y="2397819"/>
                  <a:pt x="2265539" y="2396194"/>
                </a:cubicBezTo>
                <a:cubicBezTo>
                  <a:pt x="2268591" y="2386505"/>
                  <a:pt x="2271503" y="2376774"/>
                  <a:pt x="2274301" y="2366995"/>
                </a:cubicBezTo>
                <a:cubicBezTo>
                  <a:pt x="2274876" y="2364985"/>
                  <a:pt x="2273719" y="2362892"/>
                  <a:pt x="2271701" y="2362310"/>
                </a:cubicBezTo>
                <a:cubicBezTo>
                  <a:pt x="2269658" y="2361686"/>
                  <a:pt x="2267590" y="2362892"/>
                  <a:pt x="2267016" y="2364911"/>
                </a:cubicBezTo>
                <a:cubicBezTo>
                  <a:pt x="2264234" y="2374633"/>
                  <a:pt x="2261330" y="2384306"/>
                  <a:pt x="2258311" y="2393930"/>
                </a:cubicBezTo>
                <a:cubicBezTo>
                  <a:pt x="2257679" y="2395923"/>
                  <a:pt x="2258795" y="2398048"/>
                  <a:pt x="2260789" y="2398672"/>
                </a:cubicBezTo>
                <a:cubicBezTo>
                  <a:pt x="2261174" y="2398803"/>
                  <a:pt x="2261552" y="2398852"/>
                  <a:pt x="2261929" y="2398852"/>
                </a:cubicBezTo>
                <a:close/>
                <a:moveTo>
                  <a:pt x="2300637" y="2236405"/>
                </a:moveTo>
                <a:cubicBezTo>
                  <a:pt x="2302450" y="2236405"/>
                  <a:pt x="2304059" y="2235084"/>
                  <a:pt x="2304370" y="2233238"/>
                </a:cubicBezTo>
                <a:cubicBezTo>
                  <a:pt x="2306036" y="2223221"/>
                  <a:pt x="2307562" y="2213179"/>
                  <a:pt x="2308965" y="2203095"/>
                </a:cubicBezTo>
                <a:cubicBezTo>
                  <a:pt x="2309252" y="2201020"/>
                  <a:pt x="2307808" y="2199108"/>
                  <a:pt x="2305740" y="2198821"/>
                </a:cubicBezTo>
                <a:cubicBezTo>
                  <a:pt x="2303730" y="2198583"/>
                  <a:pt x="2301745" y="2199978"/>
                  <a:pt x="2301466" y="2202045"/>
                </a:cubicBezTo>
                <a:cubicBezTo>
                  <a:pt x="2300071" y="2212071"/>
                  <a:pt x="2298554" y="2222056"/>
                  <a:pt x="2296904" y="2232000"/>
                </a:cubicBezTo>
                <a:cubicBezTo>
                  <a:pt x="2296560" y="2234067"/>
                  <a:pt x="2297954" y="2236020"/>
                  <a:pt x="2300022" y="2236356"/>
                </a:cubicBezTo>
                <a:cubicBezTo>
                  <a:pt x="2300219" y="2236389"/>
                  <a:pt x="2300432" y="2236405"/>
                  <a:pt x="2300637" y="2236405"/>
                </a:cubicBezTo>
                <a:close/>
                <a:moveTo>
                  <a:pt x="2200642" y="2554679"/>
                </a:moveTo>
                <a:cubicBezTo>
                  <a:pt x="2202053" y="2554679"/>
                  <a:pt x="2203407" y="2553891"/>
                  <a:pt x="2204063" y="2552529"/>
                </a:cubicBezTo>
                <a:cubicBezTo>
                  <a:pt x="2208453" y="2543340"/>
                  <a:pt x="2212719" y="2534094"/>
                  <a:pt x="2216879" y="2524774"/>
                </a:cubicBezTo>
                <a:cubicBezTo>
                  <a:pt x="2217732" y="2522854"/>
                  <a:pt x="2216870" y="2520622"/>
                  <a:pt x="2214959" y="2519760"/>
                </a:cubicBezTo>
                <a:cubicBezTo>
                  <a:pt x="2213047" y="2518924"/>
                  <a:pt x="2210807" y="2519769"/>
                  <a:pt x="2209946" y="2521680"/>
                </a:cubicBezTo>
                <a:cubicBezTo>
                  <a:pt x="2205819" y="2530935"/>
                  <a:pt x="2201578" y="2540132"/>
                  <a:pt x="2197221" y="2549255"/>
                </a:cubicBezTo>
                <a:cubicBezTo>
                  <a:pt x="2196319" y="2551151"/>
                  <a:pt x="2197114" y="2553407"/>
                  <a:pt x="2199001" y="2554309"/>
                </a:cubicBezTo>
                <a:cubicBezTo>
                  <a:pt x="2199535" y="2554555"/>
                  <a:pt x="2200093" y="2554679"/>
                  <a:pt x="2200642" y="2554679"/>
                </a:cubicBezTo>
                <a:close/>
                <a:moveTo>
                  <a:pt x="2234018" y="2477861"/>
                </a:moveTo>
                <a:cubicBezTo>
                  <a:pt x="2235527" y="2477861"/>
                  <a:pt x="2236955" y="2476950"/>
                  <a:pt x="2237537" y="2475465"/>
                </a:cubicBezTo>
                <a:cubicBezTo>
                  <a:pt x="2241279" y="2465981"/>
                  <a:pt x="2244888" y="2456447"/>
                  <a:pt x="2248367" y="2446856"/>
                </a:cubicBezTo>
                <a:cubicBezTo>
                  <a:pt x="2249089" y="2444887"/>
                  <a:pt x="2248072" y="2442721"/>
                  <a:pt x="2246103" y="2441999"/>
                </a:cubicBezTo>
                <a:cubicBezTo>
                  <a:pt x="2244126" y="2441294"/>
                  <a:pt x="2241960" y="2442303"/>
                  <a:pt x="2241246" y="2444264"/>
                </a:cubicBezTo>
                <a:cubicBezTo>
                  <a:pt x="2237775" y="2453797"/>
                  <a:pt x="2234198" y="2463265"/>
                  <a:pt x="2230490" y="2472676"/>
                </a:cubicBezTo>
                <a:cubicBezTo>
                  <a:pt x="2229719" y="2474620"/>
                  <a:pt x="2230678" y="2476827"/>
                  <a:pt x="2232623" y="2477590"/>
                </a:cubicBezTo>
                <a:cubicBezTo>
                  <a:pt x="2233082" y="2477779"/>
                  <a:pt x="2233550" y="2477861"/>
                  <a:pt x="2234018" y="2477861"/>
                </a:cubicBezTo>
                <a:close/>
                <a:moveTo>
                  <a:pt x="2284138" y="2318318"/>
                </a:moveTo>
                <a:cubicBezTo>
                  <a:pt x="2285853" y="2318318"/>
                  <a:pt x="2287412" y="2317153"/>
                  <a:pt x="2287822" y="2315414"/>
                </a:cubicBezTo>
                <a:cubicBezTo>
                  <a:pt x="2290177" y="2305535"/>
                  <a:pt x="2292400" y="2295616"/>
                  <a:pt x="2294509" y="2285656"/>
                </a:cubicBezTo>
                <a:cubicBezTo>
                  <a:pt x="2294935" y="2283605"/>
                  <a:pt x="2293639" y="2281603"/>
                  <a:pt x="2291588" y="2281168"/>
                </a:cubicBezTo>
                <a:cubicBezTo>
                  <a:pt x="2289529" y="2280783"/>
                  <a:pt x="2287535" y="2282046"/>
                  <a:pt x="2287100" y="2284089"/>
                </a:cubicBezTo>
                <a:cubicBezTo>
                  <a:pt x="2285008" y="2293992"/>
                  <a:pt x="2282793" y="2303837"/>
                  <a:pt x="2280454" y="2313650"/>
                </a:cubicBezTo>
                <a:cubicBezTo>
                  <a:pt x="2279962" y="2315684"/>
                  <a:pt x="2281226" y="2317727"/>
                  <a:pt x="2283260" y="2318211"/>
                </a:cubicBezTo>
                <a:cubicBezTo>
                  <a:pt x="2283548" y="2318293"/>
                  <a:pt x="2283843" y="2318318"/>
                  <a:pt x="2284138" y="2318318"/>
                </a:cubicBezTo>
                <a:close/>
                <a:moveTo>
                  <a:pt x="165409" y="1306108"/>
                </a:moveTo>
                <a:cubicBezTo>
                  <a:pt x="159223" y="1314181"/>
                  <a:pt x="153143" y="1322328"/>
                  <a:pt x="147162" y="1330565"/>
                </a:cubicBezTo>
                <a:cubicBezTo>
                  <a:pt x="145932" y="1332255"/>
                  <a:pt x="146309" y="1334626"/>
                  <a:pt x="147999" y="1335857"/>
                </a:cubicBezTo>
                <a:cubicBezTo>
                  <a:pt x="148672" y="1336349"/>
                  <a:pt x="149451" y="1336579"/>
                  <a:pt x="150223" y="1336579"/>
                </a:cubicBezTo>
                <a:cubicBezTo>
                  <a:pt x="151396" y="1336579"/>
                  <a:pt x="152553" y="1336038"/>
                  <a:pt x="153291" y="1335020"/>
                </a:cubicBezTo>
                <a:cubicBezTo>
                  <a:pt x="159239" y="1326840"/>
                  <a:pt x="165286" y="1318743"/>
                  <a:pt x="171431" y="1310719"/>
                </a:cubicBezTo>
                <a:cubicBezTo>
                  <a:pt x="172703" y="1309062"/>
                  <a:pt x="172391" y="1306682"/>
                  <a:pt x="170725" y="1305402"/>
                </a:cubicBezTo>
                <a:cubicBezTo>
                  <a:pt x="169060" y="1304131"/>
                  <a:pt x="166689" y="1304451"/>
                  <a:pt x="165409" y="1306108"/>
                </a:cubicBezTo>
                <a:close/>
                <a:moveTo>
                  <a:pt x="1131379" y="3237014"/>
                </a:moveTo>
                <a:cubicBezTo>
                  <a:pt x="1141560" y="3236907"/>
                  <a:pt x="1151709" y="3236686"/>
                  <a:pt x="1161825" y="3236341"/>
                </a:cubicBezTo>
                <a:cubicBezTo>
                  <a:pt x="1163909" y="3236267"/>
                  <a:pt x="1165550" y="3234512"/>
                  <a:pt x="1165476" y="3232419"/>
                </a:cubicBezTo>
                <a:cubicBezTo>
                  <a:pt x="1165394" y="3230336"/>
                  <a:pt x="1163614" y="3228752"/>
                  <a:pt x="1161555" y="3228760"/>
                </a:cubicBezTo>
                <a:cubicBezTo>
                  <a:pt x="1151496" y="3229105"/>
                  <a:pt x="1141421" y="3229335"/>
                  <a:pt x="1131297" y="3229433"/>
                </a:cubicBezTo>
                <a:cubicBezTo>
                  <a:pt x="1129205" y="3229458"/>
                  <a:pt x="1127523" y="3231164"/>
                  <a:pt x="1127547" y="3233257"/>
                </a:cubicBezTo>
                <a:cubicBezTo>
                  <a:pt x="1127572" y="3235332"/>
                  <a:pt x="1129262" y="3237006"/>
                  <a:pt x="1131338" y="3237006"/>
                </a:cubicBezTo>
                <a:cubicBezTo>
                  <a:pt x="1131354" y="3237014"/>
                  <a:pt x="1131362" y="3237014"/>
                  <a:pt x="1131379" y="3237014"/>
                </a:cubicBezTo>
                <a:close/>
                <a:moveTo>
                  <a:pt x="2316234" y="2070151"/>
                </a:moveTo>
                <a:cubicBezTo>
                  <a:pt x="2316275" y="2070151"/>
                  <a:pt x="2316300" y="2070151"/>
                  <a:pt x="2316332" y="2070151"/>
                </a:cubicBezTo>
                <a:cubicBezTo>
                  <a:pt x="2318384" y="2070151"/>
                  <a:pt x="2320065" y="2068518"/>
                  <a:pt x="2320123" y="2066451"/>
                </a:cubicBezTo>
                <a:cubicBezTo>
                  <a:pt x="2320295" y="2059412"/>
                  <a:pt x="2320328" y="2052339"/>
                  <a:pt x="2320385" y="2045267"/>
                </a:cubicBezTo>
                <a:lnTo>
                  <a:pt x="2312854" y="2041280"/>
                </a:lnTo>
                <a:cubicBezTo>
                  <a:pt x="2312821" y="2049624"/>
                  <a:pt x="2312747" y="2057959"/>
                  <a:pt x="2312542" y="2066262"/>
                </a:cubicBezTo>
                <a:cubicBezTo>
                  <a:pt x="2312493" y="2068354"/>
                  <a:pt x="2314150" y="2070094"/>
                  <a:pt x="2316234" y="2070151"/>
                </a:cubicBezTo>
                <a:close/>
                <a:moveTo>
                  <a:pt x="912707" y="3211671"/>
                </a:moveTo>
                <a:cubicBezTo>
                  <a:pt x="902739" y="3209923"/>
                  <a:pt x="892811" y="3208061"/>
                  <a:pt x="882933" y="3206075"/>
                </a:cubicBezTo>
                <a:cubicBezTo>
                  <a:pt x="880882" y="3205649"/>
                  <a:pt x="878880" y="3206994"/>
                  <a:pt x="878470" y="3209045"/>
                </a:cubicBezTo>
                <a:cubicBezTo>
                  <a:pt x="878060" y="3211096"/>
                  <a:pt x="879389" y="3213090"/>
                  <a:pt x="881440" y="3213508"/>
                </a:cubicBezTo>
                <a:cubicBezTo>
                  <a:pt x="891384" y="3215502"/>
                  <a:pt x="901368" y="3217389"/>
                  <a:pt x="911402" y="3219128"/>
                </a:cubicBezTo>
                <a:cubicBezTo>
                  <a:pt x="911624" y="3219169"/>
                  <a:pt x="911845" y="3219186"/>
                  <a:pt x="912059" y="3219186"/>
                </a:cubicBezTo>
                <a:cubicBezTo>
                  <a:pt x="913864" y="3219186"/>
                  <a:pt x="915464" y="3217890"/>
                  <a:pt x="915792" y="3216052"/>
                </a:cubicBezTo>
                <a:cubicBezTo>
                  <a:pt x="916153" y="3213992"/>
                  <a:pt x="914766" y="3212023"/>
                  <a:pt x="912707" y="3211671"/>
                </a:cubicBezTo>
                <a:close/>
                <a:moveTo>
                  <a:pt x="2179303" y="1470459"/>
                </a:moveTo>
                <a:cubicBezTo>
                  <a:pt x="2178302" y="1468604"/>
                  <a:pt x="2175988" y="1467923"/>
                  <a:pt x="2174175" y="1468908"/>
                </a:cubicBezTo>
                <a:cubicBezTo>
                  <a:pt x="2172321" y="1469892"/>
                  <a:pt x="2171631" y="1472190"/>
                  <a:pt x="2172616" y="1474036"/>
                </a:cubicBezTo>
                <a:cubicBezTo>
                  <a:pt x="2177358" y="1482905"/>
                  <a:pt x="2182002" y="1491856"/>
                  <a:pt x="2186531" y="1500856"/>
                </a:cubicBezTo>
                <a:cubicBezTo>
                  <a:pt x="2187195" y="1502177"/>
                  <a:pt x="2188533" y="1502940"/>
                  <a:pt x="2189911" y="1502940"/>
                </a:cubicBezTo>
                <a:cubicBezTo>
                  <a:pt x="2190485" y="1502940"/>
                  <a:pt x="2191068" y="1502809"/>
                  <a:pt x="2191609" y="1502538"/>
                </a:cubicBezTo>
                <a:cubicBezTo>
                  <a:pt x="2193480" y="1501603"/>
                  <a:pt x="2194226" y="1499322"/>
                  <a:pt x="2193291" y="1497451"/>
                </a:cubicBezTo>
                <a:cubicBezTo>
                  <a:pt x="2188746" y="1488385"/>
                  <a:pt x="2184078" y="1479385"/>
                  <a:pt x="2179303" y="1470459"/>
                </a:cubicBezTo>
                <a:close/>
                <a:moveTo>
                  <a:pt x="1298347" y="3223821"/>
                </a:moveTo>
                <a:cubicBezTo>
                  <a:pt x="1308422" y="3222328"/>
                  <a:pt x="1318456" y="3220687"/>
                  <a:pt x="1328440" y="3218940"/>
                </a:cubicBezTo>
                <a:cubicBezTo>
                  <a:pt x="1330508" y="3218579"/>
                  <a:pt x="1331878" y="3216618"/>
                  <a:pt x="1331517" y="3214558"/>
                </a:cubicBezTo>
                <a:cubicBezTo>
                  <a:pt x="1331164" y="3212483"/>
                  <a:pt x="1329072" y="3211055"/>
                  <a:pt x="1327136" y="3211482"/>
                </a:cubicBezTo>
                <a:cubicBezTo>
                  <a:pt x="1317209" y="3213221"/>
                  <a:pt x="1307240" y="3214837"/>
                  <a:pt x="1297231" y="3216339"/>
                </a:cubicBezTo>
                <a:cubicBezTo>
                  <a:pt x="1295155" y="3216642"/>
                  <a:pt x="1293728" y="3218571"/>
                  <a:pt x="1294039" y="3220638"/>
                </a:cubicBezTo>
                <a:cubicBezTo>
                  <a:pt x="1294310" y="3222525"/>
                  <a:pt x="1295934" y="3223871"/>
                  <a:pt x="1297772" y="3223871"/>
                </a:cubicBezTo>
                <a:cubicBezTo>
                  <a:pt x="1297969" y="3223871"/>
                  <a:pt x="1298158" y="3223854"/>
                  <a:pt x="1298347" y="3223821"/>
                </a:cubicBezTo>
                <a:close/>
                <a:moveTo>
                  <a:pt x="1215072" y="3233322"/>
                </a:moveTo>
                <a:cubicBezTo>
                  <a:pt x="1225237" y="3232526"/>
                  <a:pt x="1235353" y="3231599"/>
                  <a:pt x="1245436" y="3230541"/>
                </a:cubicBezTo>
                <a:cubicBezTo>
                  <a:pt x="1247512" y="3230327"/>
                  <a:pt x="1249030" y="3228465"/>
                  <a:pt x="1248808" y="3226381"/>
                </a:cubicBezTo>
                <a:cubicBezTo>
                  <a:pt x="1248595" y="3224305"/>
                  <a:pt x="1246684" y="3222747"/>
                  <a:pt x="1244649" y="3223009"/>
                </a:cubicBezTo>
                <a:cubicBezTo>
                  <a:pt x="1234631" y="3224051"/>
                  <a:pt x="1224573" y="3224978"/>
                  <a:pt x="1214481" y="3225774"/>
                </a:cubicBezTo>
                <a:cubicBezTo>
                  <a:pt x="1212397" y="3225938"/>
                  <a:pt x="1210830" y="3227759"/>
                  <a:pt x="1211003" y="3229843"/>
                </a:cubicBezTo>
                <a:cubicBezTo>
                  <a:pt x="1211158" y="3231829"/>
                  <a:pt x="1212816" y="3233338"/>
                  <a:pt x="1214768" y="3233338"/>
                </a:cubicBezTo>
                <a:cubicBezTo>
                  <a:pt x="1214867" y="3233330"/>
                  <a:pt x="1214973" y="3233322"/>
                  <a:pt x="1215072" y="3233322"/>
                </a:cubicBezTo>
                <a:close/>
                <a:moveTo>
                  <a:pt x="2274383" y="1733951"/>
                </a:moveTo>
                <a:cubicBezTo>
                  <a:pt x="2274826" y="1735658"/>
                  <a:pt x="2276361" y="1736782"/>
                  <a:pt x="2278043" y="1736782"/>
                </a:cubicBezTo>
                <a:cubicBezTo>
                  <a:pt x="2278354" y="1736782"/>
                  <a:pt x="2278682" y="1736741"/>
                  <a:pt x="2278994" y="1736659"/>
                </a:cubicBezTo>
                <a:cubicBezTo>
                  <a:pt x="2281021" y="1736125"/>
                  <a:pt x="2282235" y="1734058"/>
                  <a:pt x="2281702" y="1732039"/>
                </a:cubicBezTo>
                <a:cubicBezTo>
                  <a:pt x="2279651" y="1724188"/>
                  <a:pt x="2277468" y="1716386"/>
                  <a:pt x="2275269" y="1708591"/>
                </a:cubicBezTo>
                <a:lnTo>
                  <a:pt x="2266286" y="1703825"/>
                </a:lnTo>
                <a:cubicBezTo>
                  <a:pt x="2266294" y="1704128"/>
                  <a:pt x="2266269" y="1704432"/>
                  <a:pt x="2266359" y="1704743"/>
                </a:cubicBezTo>
                <a:cubicBezTo>
                  <a:pt x="2269157" y="1714425"/>
                  <a:pt x="2271832" y="1724163"/>
                  <a:pt x="2274383" y="1733951"/>
                </a:cubicBezTo>
                <a:close/>
                <a:moveTo>
                  <a:pt x="1389875" y="314959"/>
                </a:moveTo>
                <a:cubicBezTo>
                  <a:pt x="1389875" y="488909"/>
                  <a:pt x="1530884" y="629918"/>
                  <a:pt x="1704834" y="629918"/>
                </a:cubicBezTo>
                <a:cubicBezTo>
                  <a:pt x="1812057" y="629918"/>
                  <a:pt x="1906711" y="576294"/>
                  <a:pt x="1963592" y="494438"/>
                </a:cubicBezTo>
                <a:cubicBezTo>
                  <a:pt x="1964774" y="492740"/>
                  <a:pt x="1965955" y="491050"/>
                  <a:pt x="1967104" y="489327"/>
                </a:cubicBezTo>
                <a:cubicBezTo>
                  <a:pt x="2000365" y="439395"/>
                  <a:pt x="2019792" y="379454"/>
                  <a:pt x="2019792" y="314959"/>
                </a:cubicBezTo>
                <a:cubicBezTo>
                  <a:pt x="2019792" y="141009"/>
                  <a:pt x="1878784" y="0"/>
                  <a:pt x="1704834" y="0"/>
                </a:cubicBezTo>
                <a:cubicBezTo>
                  <a:pt x="1538547" y="0"/>
                  <a:pt x="1402461" y="128891"/>
                  <a:pt x="1390786" y="292200"/>
                </a:cubicBezTo>
                <a:cubicBezTo>
                  <a:pt x="1390662" y="293964"/>
                  <a:pt x="1390482" y="295719"/>
                  <a:pt x="1390384" y="297492"/>
                </a:cubicBezTo>
                <a:cubicBezTo>
                  <a:pt x="1390064" y="303276"/>
                  <a:pt x="1389875" y="309093"/>
                  <a:pt x="1389875" y="314959"/>
                </a:cubicBezTo>
                <a:close/>
                <a:moveTo>
                  <a:pt x="2274072" y="3306284"/>
                </a:moveTo>
                <a:cubicBezTo>
                  <a:pt x="2065508" y="3395712"/>
                  <a:pt x="1868946" y="3474343"/>
                  <a:pt x="1701388" y="3536426"/>
                </a:cubicBezTo>
                <a:cubicBezTo>
                  <a:pt x="1701388" y="3536426"/>
                  <a:pt x="1701388" y="3536426"/>
                  <a:pt x="1701380" y="3536426"/>
                </a:cubicBezTo>
                <a:cubicBezTo>
                  <a:pt x="1724729" y="3573952"/>
                  <a:pt x="1751738" y="3608230"/>
                  <a:pt x="1781586" y="3639186"/>
                </a:cubicBezTo>
                <a:cubicBezTo>
                  <a:pt x="1783120" y="3640777"/>
                  <a:pt x="1784687" y="3642311"/>
                  <a:pt x="1786238" y="3643878"/>
                </a:cubicBezTo>
                <a:cubicBezTo>
                  <a:pt x="1961328" y="3821627"/>
                  <a:pt x="2233878" y="3883915"/>
                  <a:pt x="2477024" y="3779661"/>
                </a:cubicBezTo>
                <a:cubicBezTo>
                  <a:pt x="2764186" y="3656530"/>
                  <a:pt x="2911595" y="3343540"/>
                  <a:pt x="2835540" y="3050101"/>
                </a:cubicBezTo>
                <a:cubicBezTo>
                  <a:pt x="2835532" y="3050101"/>
                  <a:pt x="2835523" y="3050109"/>
                  <a:pt x="2835523" y="3050109"/>
                </a:cubicBezTo>
                <a:cubicBezTo>
                  <a:pt x="2675095" y="3128675"/>
                  <a:pt x="2482636" y="3216856"/>
                  <a:pt x="2274072" y="3306284"/>
                </a:cubicBezTo>
                <a:close/>
                <a:moveTo>
                  <a:pt x="1657355" y="3451986"/>
                </a:moveTo>
                <a:cubicBezTo>
                  <a:pt x="1663869" y="3467172"/>
                  <a:pt x="1671064" y="3481842"/>
                  <a:pt x="1678612" y="3496232"/>
                </a:cubicBezTo>
                <a:cubicBezTo>
                  <a:pt x="1822657" y="3445037"/>
                  <a:pt x="2029277" y="3363140"/>
                  <a:pt x="2256645" y="3265639"/>
                </a:cubicBezTo>
                <a:cubicBezTo>
                  <a:pt x="2483948" y="3168171"/>
                  <a:pt x="2685719" y="3074952"/>
                  <a:pt x="2822117" y="3005904"/>
                </a:cubicBezTo>
                <a:cubicBezTo>
                  <a:pt x="2816891" y="2990521"/>
                  <a:pt x="2811230" y="2975195"/>
                  <a:pt x="2804724" y="2960009"/>
                </a:cubicBezTo>
                <a:cubicBezTo>
                  <a:pt x="2801385" y="2952223"/>
                  <a:pt x="2797799" y="2944634"/>
                  <a:pt x="2794190" y="2937053"/>
                </a:cubicBezTo>
                <a:cubicBezTo>
                  <a:pt x="2792951" y="2934436"/>
                  <a:pt x="2791761" y="2931794"/>
                  <a:pt x="2790489" y="2929201"/>
                </a:cubicBezTo>
                <a:cubicBezTo>
                  <a:pt x="2764851" y="2877267"/>
                  <a:pt x="2732706" y="2830469"/>
                  <a:pt x="2695622" y="2789136"/>
                </a:cubicBezTo>
                <a:cubicBezTo>
                  <a:pt x="2694162" y="2787511"/>
                  <a:pt x="2692718" y="2785870"/>
                  <a:pt x="2691241" y="2784254"/>
                </a:cubicBezTo>
                <a:cubicBezTo>
                  <a:pt x="2517045" y="2594166"/>
                  <a:pt x="2235445" y="2524946"/>
                  <a:pt x="1985055" y="2632309"/>
                </a:cubicBezTo>
                <a:cubicBezTo>
                  <a:pt x="1678563" y="2763727"/>
                  <a:pt x="1531302" y="3111429"/>
                  <a:pt x="1644999" y="3420792"/>
                </a:cubicBezTo>
                <a:cubicBezTo>
                  <a:pt x="1645778" y="3422909"/>
                  <a:pt x="1646640" y="3425010"/>
                  <a:pt x="1647452" y="3427126"/>
                </a:cubicBezTo>
                <a:cubicBezTo>
                  <a:pt x="1650586" y="3435446"/>
                  <a:pt x="1653819" y="3443740"/>
                  <a:pt x="1657355" y="3451986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960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orma libre 29">
            <a:extLst>
              <a:ext uri="{FF2B5EF4-FFF2-40B4-BE49-F238E27FC236}">
                <a16:creationId xmlns:a16="http://schemas.microsoft.com/office/drawing/2014/main" id="{6A2FAB5B-1545-CA63-8544-F31666FDA19E}"/>
              </a:ext>
            </a:extLst>
          </p:cNvPr>
          <p:cNvSpPr/>
          <p:nvPr/>
        </p:nvSpPr>
        <p:spPr>
          <a:xfrm>
            <a:off x="7368484" y="2752754"/>
            <a:ext cx="3502303" cy="2491586"/>
          </a:xfrm>
          <a:custGeom>
            <a:avLst/>
            <a:gdLst>
              <a:gd name="connsiteX0" fmla="*/ 114780 w 3502303"/>
              <a:gd name="connsiteY0" fmla="*/ 2275950 h 2491586"/>
              <a:gd name="connsiteX1" fmla="*/ 148385 w 3502303"/>
              <a:gd name="connsiteY1" fmla="*/ 2301704 h 2491586"/>
              <a:gd name="connsiteX2" fmla="*/ 175812 w 3502303"/>
              <a:gd name="connsiteY2" fmla="*/ 2311574 h 2491586"/>
              <a:gd name="connsiteX3" fmla="*/ 204683 w 3502303"/>
              <a:gd name="connsiteY3" fmla="*/ 2312632 h 2491586"/>
              <a:gd name="connsiteX4" fmla="*/ 218254 w 3502303"/>
              <a:gd name="connsiteY4" fmla="*/ 2299161 h 2491586"/>
              <a:gd name="connsiteX5" fmla="*/ 143799 w 3502303"/>
              <a:gd name="connsiteY5" fmla="*/ 2235207 h 2491586"/>
              <a:gd name="connsiteX6" fmla="*/ 114780 w 3502303"/>
              <a:gd name="connsiteY6" fmla="*/ 2275950 h 2491586"/>
              <a:gd name="connsiteX7" fmla="*/ 441421 w 3502303"/>
              <a:gd name="connsiteY7" fmla="*/ 2442270 h 2491586"/>
              <a:gd name="connsiteX8" fmla="*/ 464016 w 3502303"/>
              <a:gd name="connsiteY8" fmla="*/ 2424261 h 2491586"/>
              <a:gd name="connsiteX9" fmla="*/ 465534 w 3502303"/>
              <a:gd name="connsiteY9" fmla="*/ 2405194 h 2491586"/>
              <a:gd name="connsiteX10" fmla="*/ 367385 w 3502303"/>
              <a:gd name="connsiteY10" fmla="*/ 2405194 h 2491586"/>
              <a:gd name="connsiteX11" fmla="*/ 371914 w 3502303"/>
              <a:gd name="connsiteY11" fmla="*/ 2455003 h 2491586"/>
              <a:gd name="connsiteX12" fmla="*/ 414191 w 3502303"/>
              <a:gd name="connsiteY12" fmla="*/ 2452649 h 2491586"/>
              <a:gd name="connsiteX13" fmla="*/ 441421 w 3502303"/>
              <a:gd name="connsiteY13" fmla="*/ 2442270 h 2491586"/>
              <a:gd name="connsiteX14" fmla="*/ 3033717 w 3502303"/>
              <a:gd name="connsiteY14" fmla="*/ 2350274 h 2491586"/>
              <a:gd name="connsiteX15" fmla="*/ 2975892 w 3502303"/>
              <a:gd name="connsiteY15" fmla="*/ 2481955 h 2491586"/>
              <a:gd name="connsiteX16" fmla="*/ 3013707 w 3502303"/>
              <a:gd name="connsiteY16" fmla="*/ 2491587 h 2491586"/>
              <a:gd name="connsiteX17" fmla="*/ 3098179 w 3502303"/>
              <a:gd name="connsiteY17" fmla="*/ 2441417 h 2491586"/>
              <a:gd name="connsiteX18" fmla="*/ 3107532 w 3502303"/>
              <a:gd name="connsiteY18" fmla="*/ 2371179 h 2491586"/>
              <a:gd name="connsiteX19" fmla="*/ 3098138 w 3502303"/>
              <a:gd name="connsiteY19" fmla="*/ 2356846 h 2491586"/>
              <a:gd name="connsiteX20" fmla="*/ 3106080 w 3502303"/>
              <a:gd name="connsiteY20" fmla="*/ 2280488 h 2491586"/>
              <a:gd name="connsiteX21" fmla="*/ 3026259 w 3502303"/>
              <a:gd name="connsiteY21" fmla="*/ 2280488 h 2491586"/>
              <a:gd name="connsiteX22" fmla="*/ 3033717 w 3502303"/>
              <a:gd name="connsiteY22" fmla="*/ 2350274 h 2491586"/>
              <a:gd name="connsiteX23" fmla="*/ 3403424 w 3502303"/>
              <a:gd name="connsiteY23" fmla="*/ 2321911 h 2491586"/>
              <a:gd name="connsiteX24" fmla="*/ 3411850 w 3502303"/>
              <a:gd name="connsiteY24" fmla="*/ 2465488 h 2491586"/>
              <a:gd name="connsiteX25" fmla="*/ 3449902 w 3502303"/>
              <a:gd name="connsiteY25" fmla="*/ 2456857 h 2491586"/>
              <a:gd name="connsiteX26" fmla="*/ 3502303 w 3502303"/>
              <a:gd name="connsiteY26" fmla="*/ 2373747 h 2491586"/>
              <a:gd name="connsiteX27" fmla="*/ 3478667 w 3502303"/>
              <a:gd name="connsiteY27" fmla="*/ 2306947 h 2491586"/>
              <a:gd name="connsiteX28" fmla="*/ 3478667 w 3502303"/>
              <a:gd name="connsiteY28" fmla="*/ 2306947 h 2491586"/>
              <a:gd name="connsiteX29" fmla="*/ 3463784 w 3502303"/>
              <a:gd name="connsiteY29" fmla="*/ 2298455 h 2491586"/>
              <a:gd name="connsiteX30" fmla="*/ 3433313 w 3502303"/>
              <a:gd name="connsiteY30" fmla="*/ 2219611 h 2491586"/>
              <a:gd name="connsiteX31" fmla="*/ 3362574 w 3502303"/>
              <a:gd name="connsiteY31" fmla="*/ 2259402 h 2491586"/>
              <a:gd name="connsiteX32" fmla="*/ 3403424 w 3502303"/>
              <a:gd name="connsiteY32" fmla="*/ 2321911 h 2491586"/>
              <a:gd name="connsiteX33" fmla="*/ 2851022 w 3502303"/>
              <a:gd name="connsiteY33" fmla="*/ 482189 h 2491586"/>
              <a:gd name="connsiteX34" fmla="*/ 2856404 w 3502303"/>
              <a:gd name="connsiteY34" fmla="*/ 480524 h 2491586"/>
              <a:gd name="connsiteX35" fmla="*/ 2864756 w 3502303"/>
              <a:gd name="connsiteY35" fmla="*/ 454302 h 2491586"/>
              <a:gd name="connsiteX36" fmla="*/ 2779873 w 3502303"/>
              <a:gd name="connsiteY36" fmla="*/ 454302 h 2491586"/>
              <a:gd name="connsiteX37" fmla="*/ 2794977 w 3502303"/>
              <a:gd name="connsiteY37" fmla="*/ 499525 h 2491586"/>
              <a:gd name="connsiteX38" fmla="*/ 2795625 w 3502303"/>
              <a:gd name="connsiteY38" fmla="*/ 499328 h 2491586"/>
              <a:gd name="connsiteX39" fmla="*/ 2780858 w 3502303"/>
              <a:gd name="connsiteY39" fmla="*/ 740767 h 2491586"/>
              <a:gd name="connsiteX40" fmla="*/ 2808769 w 3502303"/>
              <a:gd name="connsiteY40" fmla="*/ 837456 h 2491586"/>
              <a:gd name="connsiteX41" fmla="*/ 2851785 w 3502303"/>
              <a:gd name="connsiteY41" fmla="*/ 858271 h 2491586"/>
              <a:gd name="connsiteX42" fmla="*/ 2878900 w 3502303"/>
              <a:gd name="connsiteY42" fmla="*/ 838096 h 2491586"/>
              <a:gd name="connsiteX43" fmla="*/ 2973029 w 3502303"/>
              <a:gd name="connsiteY43" fmla="*/ 756454 h 2491586"/>
              <a:gd name="connsiteX44" fmla="*/ 2949975 w 3502303"/>
              <a:gd name="connsiteY44" fmla="*/ 638130 h 2491586"/>
              <a:gd name="connsiteX45" fmla="*/ 2884504 w 3502303"/>
              <a:gd name="connsiteY45" fmla="*/ 699171 h 2491586"/>
              <a:gd name="connsiteX46" fmla="*/ 2851022 w 3502303"/>
              <a:gd name="connsiteY46" fmla="*/ 482189 h 2491586"/>
              <a:gd name="connsiteX47" fmla="*/ 2851153 w 3502303"/>
              <a:gd name="connsiteY47" fmla="*/ 338735 h 2491586"/>
              <a:gd name="connsiteX48" fmla="*/ 2843884 w 3502303"/>
              <a:gd name="connsiteY48" fmla="*/ 336553 h 2491586"/>
              <a:gd name="connsiteX49" fmla="*/ 2835646 w 3502303"/>
              <a:gd name="connsiteY49" fmla="*/ 355743 h 2491586"/>
              <a:gd name="connsiteX50" fmla="*/ 2848052 w 3502303"/>
              <a:gd name="connsiteY50" fmla="*/ 355743 h 2491586"/>
              <a:gd name="connsiteX51" fmla="*/ 2851153 w 3502303"/>
              <a:gd name="connsiteY51" fmla="*/ 338735 h 2491586"/>
              <a:gd name="connsiteX52" fmla="*/ 2814610 w 3502303"/>
              <a:gd name="connsiteY52" fmla="*/ 330006 h 2491586"/>
              <a:gd name="connsiteX53" fmla="*/ 2807341 w 3502303"/>
              <a:gd name="connsiteY53" fmla="*/ 327823 h 2491586"/>
              <a:gd name="connsiteX54" fmla="*/ 2796315 w 3502303"/>
              <a:gd name="connsiteY54" fmla="*/ 355743 h 2491586"/>
              <a:gd name="connsiteX55" fmla="*/ 2810213 w 3502303"/>
              <a:gd name="connsiteY55" fmla="*/ 355743 h 2491586"/>
              <a:gd name="connsiteX56" fmla="*/ 2814610 w 3502303"/>
              <a:gd name="connsiteY56" fmla="*/ 330006 h 2491586"/>
              <a:gd name="connsiteX57" fmla="*/ 2831864 w 3502303"/>
              <a:gd name="connsiteY57" fmla="*/ 332853 h 2491586"/>
              <a:gd name="connsiteX58" fmla="*/ 2824595 w 3502303"/>
              <a:gd name="connsiteY58" fmla="*/ 330670 h 2491586"/>
              <a:gd name="connsiteX59" fmla="*/ 2814364 w 3502303"/>
              <a:gd name="connsiteY59" fmla="*/ 355743 h 2491586"/>
              <a:gd name="connsiteX60" fmla="*/ 2827852 w 3502303"/>
              <a:gd name="connsiteY60" fmla="*/ 355743 h 2491586"/>
              <a:gd name="connsiteX61" fmla="*/ 2831864 w 3502303"/>
              <a:gd name="connsiteY61" fmla="*/ 332853 h 2491586"/>
              <a:gd name="connsiteX62" fmla="*/ 2794821 w 3502303"/>
              <a:gd name="connsiteY62" fmla="*/ 342854 h 2491586"/>
              <a:gd name="connsiteX63" fmla="*/ 2787552 w 3502303"/>
              <a:gd name="connsiteY63" fmla="*/ 340671 h 2491586"/>
              <a:gd name="connsiteX64" fmla="*/ 2780792 w 3502303"/>
              <a:gd name="connsiteY64" fmla="*/ 355743 h 2491586"/>
              <a:gd name="connsiteX65" fmla="*/ 2792368 w 3502303"/>
              <a:gd name="connsiteY65" fmla="*/ 355743 h 2491586"/>
              <a:gd name="connsiteX66" fmla="*/ 2794821 w 3502303"/>
              <a:gd name="connsiteY66" fmla="*/ 342854 h 2491586"/>
              <a:gd name="connsiteX67" fmla="*/ 3127223 w 3502303"/>
              <a:gd name="connsiteY67" fmla="*/ 506097 h 2491586"/>
              <a:gd name="connsiteX68" fmla="*/ 3140169 w 3502303"/>
              <a:gd name="connsiteY68" fmla="*/ 504735 h 2491586"/>
              <a:gd name="connsiteX69" fmla="*/ 3225150 w 3502303"/>
              <a:gd name="connsiteY69" fmla="*/ 422855 h 2491586"/>
              <a:gd name="connsiteX70" fmla="*/ 3224855 w 3502303"/>
              <a:gd name="connsiteY70" fmla="*/ 418531 h 2491586"/>
              <a:gd name="connsiteX71" fmla="*/ 3217824 w 3502303"/>
              <a:gd name="connsiteY71" fmla="*/ 314237 h 2491586"/>
              <a:gd name="connsiteX72" fmla="*/ 3216790 w 3502303"/>
              <a:gd name="connsiteY72" fmla="*/ 314343 h 2491586"/>
              <a:gd name="connsiteX73" fmla="*/ 3219465 w 3502303"/>
              <a:gd name="connsiteY73" fmla="*/ 289845 h 2491586"/>
              <a:gd name="connsiteX74" fmla="*/ 3198068 w 3502303"/>
              <a:gd name="connsiteY74" fmla="*/ 272813 h 2491586"/>
              <a:gd name="connsiteX75" fmla="*/ 3087374 w 3502303"/>
              <a:gd name="connsiteY75" fmla="*/ 226146 h 2491586"/>
              <a:gd name="connsiteX76" fmla="*/ 2991965 w 3502303"/>
              <a:gd name="connsiteY76" fmla="*/ 123575 h 2491586"/>
              <a:gd name="connsiteX77" fmla="*/ 3009859 w 3502303"/>
              <a:gd name="connsiteY77" fmla="*/ 322105 h 2491586"/>
              <a:gd name="connsiteX78" fmla="*/ 3075002 w 3502303"/>
              <a:gd name="connsiteY78" fmla="*/ 405027 h 2491586"/>
              <a:gd name="connsiteX79" fmla="*/ 3104291 w 3502303"/>
              <a:gd name="connsiteY79" fmla="*/ 405027 h 2491586"/>
              <a:gd name="connsiteX80" fmla="*/ 3120331 w 3502303"/>
              <a:gd name="connsiteY80" fmla="*/ 403780 h 2491586"/>
              <a:gd name="connsiteX81" fmla="*/ 3122358 w 3502303"/>
              <a:gd name="connsiteY81" fmla="*/ 433791 h 2491586"/>
              <a:gd name="connsiteX82" fmla="*/ 3124113 w 3502303"/>
              <a:gd name="connsiteY82" fmla="*/ 459824 h 2491586"/>
              <a:gd name="connsiteX83" fmla="*/ 3127223 w 3502303"/>
              <a:gd name="connsiteY83" fmla="*/ 506097 h 2491586"/>
              <a:gd name="connsiteX84" fmla="*/ 3228703 w 3502303"/>
              <a:gd name="connsiteY84" fmla="*/ 608890 h 2491586"/>
              <a:gd name="connsiteX85" fmla="*/ 3250445 w 3502303"/>
              <a:gd name="connsiteY85" fmla="*/ 895437 h 2491586"/>
              <a:gd name="connsiteX86" fmla="*/ 2999685 w 3502303"/>
              <a:gd name="connsiteY86" fmla="*/ 1022465 h 2491586"/>
              <a:gd name="connsiteX87" fmla="*/ 2962872 w 3502303"/>
              <a:gd name="connsiteY87" fmla="*/ 1012850 h 2491586"/>
              <a:gd name="connsiteX88" fmla="*/ 2949433 w 3502303"/>
              <a:gd name="connsiteY88" fmla="*/ 1010930 h 2491586"/>
              <a:gd name="connsiteX89" fmla="*/ 2864157 w 3502303"/>
              <a:gd name="connsiteY89" fmla="*/ 1020431 h 2491586"/>
              <a:gd name="connsiteX90" fmla="*/ 2866134 w 3502303"/>
              <a:gd name="connsiteY90" fmla="*/ 1027757 h 2491586"/>
              <a:gd name="connsiteX91" fmla="*/ 2915885 w 3502303"/>
              <a:gd name="connsiteY91" fmla="*/ 1023278 h 2491586"/>
              <a:gd name="connsiteX92" fmla="*/ 2916772 w 3502303"/>
              <a:gd name="connsiteY92" fmla="*/ 1023343 h 2491586"/>
              <a:gd name="connsiteX93" fmla="*/ 2915040 w 3502303"/>
              <a:gd name="connsiteY93" fmla="*/ 1026182 h 2491586"/>
              <a:gd name="connsiteX94" fmla="*/ 2850767 w 3502303"/>
              <a:gd name="connsiteY94" fmla="*/ 1039842 h 2491586"/>
              <a:gd name="connsiteX95" fmla="*/ 2852744 w 3502303"/>
              <a:gd name="connsiteY95" fmla="*/ 1047169 h 2491586"/>
              <a:gd name="connsiteX96" fmla="*/ 2902496 w 3502303"/>
              <a:gd name="connsiteY96" fmla="*/ 1042689 h 2491586"/>
              <a:gd name="connsiteX97" fmla="*/ 2908633 w 3502303"/>
              <a:gd name="connsiteY97" fmla="*/ 1043190 h 2491586"/>
              <a:gd name="connsiteX98" fmla="*/ 2908616 w 3502303"/>
              <a:gd name="connsiteY98" fmla="*/ 1043296 h 2491586"/>
              <a:gd name="connsiteX99" fmla="*/ 2853130 w 3502303"/>
              <a:gd name="connsiteY99" fmla="*/ 1057162 h 2491586"/>
              <a:gd name="connsiteX100" fmla="*/ 2855107 w 3502303"/>
              <a:gd name="connsiteY100" fmla="*/ 1064488 h 2491586"/>
              <a:gd name="connsiteX101" fmla="*/ 2904859 w 3502303"/>
              <a:gd name="connsiteY101" fmla="*/ 1060009 h 2491586"/>
              <a:gd name="connsiteX102" fmla="*/ 2907558 w 3502303"/>
              <a:gd name="connsiteY102" fmla="*/ 1060214 h 2491586"/>
              <a:gd name="connsiteX103" fmla="*/ 2907747 w 3502303"/>
              <a:gd name="connsiteY103" fmla="*/ 1063003 h 2491586"/>
              <a:gd name="connsiteX104" fmla="*/ 2858471 w 3502303"/>
              <a:gd name="connsiteY104" fmla="*/ 1076606 h 2491586"/>
              <a:gd name="connsiteX105" fmla="*/ 2860448 w 3502303"/>
              <a:gd name="connsiteY105" fmla="*/ 1083933 h 2491586"/>
              <a:gd name="connsiteX106" fmla="*/ 2910200 w 3502303"/>
              <a:gd name="connsiteY106" fmla="*/ 1079453 h 2491586"/>
              <a:gd name="connsiteX107" fmla="*/ 2946627 w 3502303"/>
              <a:gd name="connsiteY107" fmla="*/ 1096847 h 2491586"/>
              <a:gd name="connsiteX108" fmla="*/ 2983826 w 3502303"/>
              <a:gd name="connsiteY108" fmla="*/ 1099718 h 2491586"/>
              <a:gd name="connsiteX109" fmla="*/ 3006626 w 3502303"/>
              <a:gd name="connsiteY109" fmla="*/ 1079675 h 2491586"/>
              <a:gd name="connsiteX110" fmla="*/ 3006979 w 3502303"/>
              <a:gd name="connsiteY110" fmla="*/ 1078641 h 2491586"/>
              <a:gd name="connsiteX111" fmla="*/ 3285576 w 3502303"/>
              <a:gd name="connsiteY111" fmla="*/ 997951 h 2491586"/>
              <a:gd name="connsiteX112" fmla="*/ 3358144 w 3502303"/>
              <a:gd name="connsiteY112" fmla="*/ 961712 h 2491586"/>
              <a:gd name="connsiteX113" fmla="*/ 3353369 w 3502303"/>
              <a:gd name="connsiteY113" fmla="*/ 583776 h 2491586"/>
              <a:gd name="connsiteX114" fmla="*/ 3352860 w 3502303"/>
              <a:gd name="connsiteY114" fmla="*/ 574612 h 2491586"/>
              <a:gd name="connsiteX115" fmla="*/ 3228703 w 3502303"/>
              <a:gd name="connsiteY115" fmla="*/ 608890 h 2491586"/>
              <a:gd name="connsiteX116" fmla="*/ 841804 w 3502303"/>
              <a:gd name="connsiteY116" fmla="*/ 348302 h 2491586"/>
              <a:gd name="connsiteX117" fmla="*/ 841969 w 3502303"/>
              <a:gd name="connsiteY117" fmla="*/ 348236 h 2491586"/>
              <a:gd name="connsiteX118" fmla="*/ 848261 w 3502303"/>
              <a:gd name="connsiteY118" fmla="*/ 319980 h 2491586"/>
              <a:gd name="connsiteX119" fmla="*/ 762911 w 3502303"/>
              <a:gd name="connsiteY119" fmla="*/ 319980 h 2491586"/>
              <a:gd name="connsiteX120" fmla="*/ 776711 w 3502303"/>
              <a:gd name="connsiteY120" fmla="*/ 358262 h 2491586"/>
              <a:gd name="connsiteX121" fmla="*/ 706383 w 3502303"/>
              <a:gd name="connsiteY121" fmla="*/ 575383 h 2491586"/>
              <a:gd name="connsiteX122" fmla="*/ 691565 w 3502303"/>
              <a:gd name="connsiteY122" fmla="*/ 644751 h 2491586"/>
              <a:gd name="connsiteX123" fmla="*/ 735090 w 3502303"/>
              <a:gd name="connsiteY123" fmla="*/ 710821 h 2491586"/>
              <a:gd name="connsiteX124" fmla="*/ 843322 w 3502303"/>
              <a:gd name="connsiteY124" fmla="*/ 672925 h 2491586"/>
              <a:gd name="connsiteX125" fmla="*/ 844299 w 3502303"/>
              <a:gd name="connsiteY125" fmla="*/ 671875 h 2491586"/>
              <a:gd name="connsiteX126" fmla="*/ 841804 w 3502303"/>
              <a:gd name="connsiteY126" fmla="*/ 348302 h 2491586"/>
              <a:gd name="connsiteX127" fmla="*/ 771772 w 3502303"/>
              <a:gd name="connsiteY127" fmla="*/ 218254 h 2491586"/>
              <a:gd name="connsiteX128" fmla="*/ 764511 w 3502303"/>
              <a:gd name="connsiteY128" fmla="*/ 216654 h 2491586"/>
              <a:gd name="connsiteX129" fmla="*/ 762616 w 3502303"/>
              <a:gd name="connsiteY129" fmla="*/ 221429 h 2491586"/>
              <a:gd name="connsiteX130" fmla="*/ 771394 w 3502303"/>
              <a:gd name="connsiteY130" fmla="*/ 221429 h 2491586"/>
              <a:gd name="connsiteX131" fmla="*/ 771772 w 3502303"/>
              <a:gd name="connsiteY131" fmla="*/ 218254 h 2491586"/>
              <a:gd name="connsiteX132" fmla="*/ 826503 w 3502303"/>
              <a:gd name="connsiteY132" fmla="*/ 210123 h 2491586"/>
              <a:gd name="connsiteX133" fmla="*/ 819242 w 3502303"/>
              <a:gd name="connsiteY133" fmla="*/ 208523 h 2491586"/>
              <a:gd name="connsiteX134" fmla="*/ 814410 w 3502303"/>
              <a:gd name="connsiteY134" fmla="*/ 221429 h 2491586"/>
              <a:gd name="connsiteX135" fmla="*/ 825191 w 3502303"/>
              <a:gd name="connsiteY135" fmla="*/ 221429 h 2491586"/>
              <a:gd name="connsiteX136" fmla="*/ 826503 w 3502303"/>
              <a:gd name="connsiteY136" fmla="*/ 210123 h 2491586"/>
              <a:gd name="connsiteX137" fmla="*/ 790166 w 3502303"/>
              <a:gd name="connsiteY137" fmla="*/ 204257 h 2491586"/>
              <a:gd name="connsiteX138" fmla="*/ 782905 w 3502303"/>
              <a:gd name="connsiteY138" fmla="*/ 202657 h 2491586"/>
              <a:gd name="connsiteX139" fmla="*/ 776333 w 3502303"/>
              <a:gd name="connsiteY139" fmla="*/ 221420 h 2491586"/>
              <a:gd name="connsiteX140" fmla="*/ 788353 w 3502303"/>
              <a:gd name="connsiteY140" fmla="*/ 221420 h 2491586"/>
              <a:gd name="connsiteX141" fmla="*/ 790166 w 3502303"/>
              <a:gd name="connsiteY141" fmla="*/ 204257 h 2491586"/>
              <a:gd name="connsiteX142" fmla="*/ 807223 w 3502303"/>
              <a:gd name="connsiteY142" fmla="*/ 205783 h 2491586"/>
              <a:gd name="connsiteX143" fmla="*/ 799962 w 3502303"/>
              <a:gd name="connsiteY143" fmla="*/ 204183 h 2491586"/>
              <a:gd name="connsiteX144" fmla="*/ 793800 w 3502303"/>
              <a:gd name="connsiteY144" fmla="*/ 221429 h 2491586"/>
              <a:gd name="connsiteX145" fmla="*/ 805533 w 3502303"/>
              <a:gd name="connsiteY145" fmla="*/ 221429 h 2491586"/>
              <a:gd name="connsiteX146" fmla="*/ 807223 w 3502303"/>
              <a:gd name="connsiteY146" fmla="*/ 205783 h 2491586"/>
              <a:gd name="connsiteX147" fmla="*/ 471523 w 3502303"/>
              <a:gd name="connsiteY147" fmla="*/ 387133 h 2491586"/>
              <a:gd name="connsiteX148" fmla="*/ 487383 w 3502303"/>
              <a:gd name="connsiteY148" fmla="*/ 388470 h 2491586"/>
              <a:gd name="connsiteX149" fmla="*/ 492576 w 3502303"/>
              <a:gd name="connsiteY149" fmla="*/ 326855 h 2491586"/>
              <a:gd name="connsiteX150" fmla="*/ 495726 w 3502303"/>
              <a:gd name="connsiteY150" fmla="*/ 289468 h 2491586"/>
              <a:gd name="connsiteX151" fmla="*/ 514531 w 3502303"/>
              <a:gd name="connsiteY151" fmla="*/ 289468 h 2491586"/>
              <a:gd name="connsiteX152" fmla="*/ 595861 w 3502303"/>
              <a:gd name="connsiteY152" fmla="*/ 208138 h 2491586"/>
              <a:gd name="connsiteX153" fmla="*/ 595861 w 3502303"/>
              <a:gd name="connsiteY153" fmla="*/ 63469 h 2491586"/>
              <a:gd name="connsiteX154" fmla="*/ 595861 w 3502303"/>
              <a:gd name="connsiteY154" fmla="*/ 0 h 2491586"/>
              <a:gd name="connsiteX155" fmla="*/ 475617 w 3502303"/>
              <a:gd name="connsiteY155" fmla="*/ 0 h 2491586"/>
              <a:gd name="connsiteX156" fmla="*/ 468086 w 3502303"/>
              <a:gd name="connsiteY156" fmla="*/ 42966 h 2491586"/>
              <a:gd name="connsiteX157" fmla="*/ 445737 w 3502303"/>
              <a:gd name="connsiteY157" fmla="*/ 54461 h 2491586"/>
              <a:gd name="connsiteX158" fmla="*/ 428024 w 3502303"/>
              <a:gd name="connsiteY158" fmla="*/ 144151 h 2491586"/>
              <a:gd name="connsiteX159" fmla="*/ 412813 w 3502303"/>
              <a:gd name="connsiteY159" fmla="*/ 144151 h 2491586"/>
              <a:gd name="connsiteX160" fmla="*/ 412813 w 3502303"/>
              <a:gd name="connsiteY160" fmla="*/ 133354 h 2491586"/>
              <a:gd name="connsiteX161" fmla="*/ 385508 w 3502303"/>
              <a:gd name="connsiteY161" fmla="*/ 106050 h 2491586"/>
              <a:gd name="connsiteX162" fmla="*/ 358204 w 3502303"/>
              <a:gd name="connsiteY162" fmla="*/ 133354 h 2491586"/>
              <a:gd name="connsiteX163" fmla="*/ 358204 w 3502303"/>
              <a:gd name="connsiteY163" fmla="*/ 152405 h 2491586"/>
              <a:gd name="connsiteX164" fmla="*/ 373021 w 3502303"/>
              <a:gd name="connsiteY164" fmla="*/ 176649 h 2491586"/>
              <a:gd name="connsiteX165" fmla="*/ 373021 w 3502303"/>
              <a:gd name="connsiteY165" fmla="*/ 176649 h 2491586"/>
              <a:gd name="connsiteX166" fmla="*/ 376213 w 3502303"/>
              <a:gd name="connsiteY166" fmla="*/ 202895 h 2491586"/>
              <a:gd name="connsiteX167" fmla="*/ 375458 w 3502303"/>
              <a:gd name="connsiteY167" fmla="*/ 211895 h 2491586"/>
              <a:gd name="connsiteX168" fmla="*/ 368681 w 3502303"/>
              <a:gd name="connsiteY168" fmla="*/ 292315 h 2491586"/>
              <a:gd name="connsiteX169" fmla="*/ 367451 w 3502303"/>
              <a:gd name="connsiteY169" fmla="*/ 306935 h 2491586"/>
              <a:gd name="connsiteX170" fmla="*/ 471523 w 3502303"/>
              <a:gd name="connsiteY170" fmla="*/ 387133 h 2491586"/>
              <a:gd name="connsiteX171" fmla="*/ 306525 w 3502303"/>
              <a:gd name="connsiteY171" fmla="*/ 1285449 h 2491586"/>
              <a:gd name="connsiteX172" fmla="*/ 285415 w 3502303"/>
              <a:gd name="connsiteY172" fmla="*/ 1214194 h 2491586"/>
              <a:gd name="connsiteX173" fmla="*/ 285694 w 3502303"/>
              <a:gd name="connsiteY173" fmla="*/ 1214088 h 2491586"/>
              <a:gd name="connsiteX174" fmla="*/ 281928 w 3502303"/>
              <a:gd name="connsiteY174" fmla="*/ 1203758 h 2491586"/>
              <a:gd name="connsiteX175" fmla="*/ 281821 w 3502303"/>
              <a:gd name="connsiteY175" fmla="*/ 1203479 h 2491586"/>
              <a:gd name="connsiteX176" fmla="*/ 241324 w 3502303"/>
              <a:gd name="connsiteY176" fmla="*/ 1101507 h 2491586"/>
              <a:gd name="connsiteX177" fmla="*/ 153906 w 3502303"/>
              <a:gd name="connsiteY177" fmla="*/ 894641 h 2491586"/>
              <a:gd name="connsiteX178" fmla="*/ 0 w 3502303"/>
              <a:gd name="connsiteY178" fmla="*/ 939101 h 2491586"/>
              <a:gd name="connsiteX179" fmla="*/ 225359 w 3502303"/>
              <a:gd name="connsiteY179" fmla="*/ 1235115 h 2491586"/>
              <a:gd name="connsiteX180" fmla="*/ 239593 w 3502303"/>
              <a:gd name="connsiteY180" fmla="*/ 1324248 h 2491586"/>
              <a:gd name="connsiteX181" fmla="*/ 235458 w 3502303"/>
              <a:gd name="connsiteY181" fmla="*/ 1372998 h 2491586"/>
              <a:gd name="connsiteX182" fmla="*/ 242645 w 3502303"/>
              <a:gd name="connsiteY182" fmla="*/ 1374894 h 2491586"/>
              <a:gd name="connsiteX183" fmla="*/ 255723 w 3502303"/>
              <a:gd name="connsiteY183" fmla="*/ 1326562 h 2491586"/>
              <a:gd name="connsiteX184" fmla="*/ 258455 w 3502303"/>
              <a:gd name="connsiteY184" fmla="*/ 1326734 h 2491586"/>
              <a:gd name="connsiteX185" fmla="*/ 258668 w 3502303"/>
              <a:gd name="connsiteY185" fmla="*/ 1329376 h 2491586"/>
              <a:gd name="connsiteX186" fmla="*/ 254533 w 3502303"/>
              <a:gd name="connsiteY186" fmla="*/ 1378126 h 2491586"/>
              <a:gd name="connsiteX187" fmla="*/ 261720 w 3502303"/>
              <a:gd name="connsiteY187" fmla="*/ 1380022 h 2491586"/>
              <a:gd name="connsiteX188" fmla="*/ 275020 w 3502303"/>
              <a:gd name="connsiteY188" fmla="*/ 1325602 h 2491586"/>
              <a:gd name="connsiteX189" fmla="*/ 275118 w 3502303"/>
              <a:gd name="connsiteY189" fmla="*/ 1325585 h 2491586"/>
              <a:gd name="connsiteX190" fmla="*/ 275635 w 3502303"/>
              <a:gd name="connsiteY190" fmla="*/ 1331599 h 2491586"/>
              <a:gd name="connsiteX191" fmla="*/ 271500 w 3502303"/>
              <a:gd name="connsiteY191" fmla="*/ 1380350 h 2491586"/>
              <a:gd name="connsiteX192" fmla="*/ 278687 w 3502303"/>
              <a:gd name="connsiteY192" fmla="*/ 1382245 h 2491586"/>
              <a:gd name="connsiteX193" fmla="*/ 291076 w 3502303"/>
              <a:gd name="connsiteY193" fmla="*/ 1340649 h 2491586"/>
              <a:gd name="connsiteX194" fmla="*/ 291749 w 3502303"/>
              <a:gd name="connsiteY194" fmla="*/ 1319219 h 2491586"/>
              <a:gd name="connsiteX195" fmla="*/ 294522 w 3502303"/>
              <a:gd name="connsiteY195" fmla="*/ 1317504 h 2491586"/>
              <a:gd name="connsiteX196" fmla="*/ 294596 w 3502303"/>
              <a:gd name="connsiteY196" fmla="*/ 1318374 h 2491586"/>
              <a:gd name="connsiteX197" fmla="*/ 292848 w 3502303"/>
              <a:gd name="connsiteY197" fmla="*/ 1351183 h 2491586"/>
              <a:gd name="connsiteX198" fmla="*/ 290469 w 3502303"/>
              <a:gd name="connsiteY198" fmla="*/ 1367132 h 2491586"/>
              <a:gd name="connsiteX199" fmla="*/ 296556 w 3502303"/>
              <a:gd name="connsiteY199" fmla="*/ 1370299 h 2491586"/>
              <a:gd name="connsiteX200" fmla="*/ 297656 w 3502303"/>
              <a:gd name="connsiteY200" fmla="*/ 1369027 h 2491586"/>
              <a:gd name="connsiteX201" fmla="*/ 306525 w 3502303"/>
              <a:gd name="connsiteY201" fmla="*/ 1285449 h 249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3502303" h="2491586">
                <a:moveTo>
                  <a:pt x="114780" y="2275950"/>
                </a:moveTo>
                <a:lnTo>
                  <a:pt x="148385" y="2301704"/>
                </a:lnTo>
                <a:cubicBezTo>
                  <a:pt x="156286" y="2307759"/>
                  <a:pt x="165868" y="2311205"/>
                  <a:pt x="175812" y="2311574"/>
                </a:cubicBezTo>
                <a:lnTo>
                  <a:pt x="204683" y="2312632"/>
                </a:lnTo>
                <a:lnTo>
                  <a:pt x="218254" y="2299161"/>
                </a:lnTo>
                <a:lnTo>
                  <a:pt x="143799" y="2235207"/>
                </a:lnTo>
                <a:lnTo>
                  <a:pt x="114780" y="2275950"/>
                </a:lnTo>
                <a:close/>
                <a:moveTo>
                  <a:pt x="441421" y="2442270"/>
                </a:moveTo>
                <a:lnTo>
                  <a:pt x="464016" y="2424261"/>
                </a:lnTo>
                <a:lnTo>
                  <a:pt x="465534" y="2405194"/>
                </a:lnTo>
                <a:lnTo>
                  <a:pt x="367385" y="2405194"/>
                </a:lnTo>
                <a:lnTo>
                  <a:pt x="371914" y="2455003"/>
                </a:lnTo>
                <a:lnTo>
                  <a:pt x="414191" y="2452649"/>
                </a:lnTo>
                <a:cubicBezTo>
                  <a:pt x="424118" y="2452099"/>
                  <a:pt x="433635" y="2448472"/>
                  <a:pt x="441421" y="2442270"/>
                </a:cubicBezTo>
                <a:close/>
                <a:moveTo>
                  <a:pt x="3033717" y="2350274"/>
                </a:moveTo>
                <a:lnTo>
                  <a:pt x="2975892" y="2481955"/>
                </a:lnTo>
                <a:lnTo>
                  <a:pt x="3013707" y="2491587"/>
                </a:lnTo>
                <a:lnTo>
                  <a:pt x="3098179" y="2441417"/>
                </a:lnTo>
                <a:lnTo>
                  <a:pt x="3107532" y="2371179"/>
                </a:lnTo>
                <a:lnTo>
                  <a:pt x="3098138" y="2356846"/>
                </a:lnTo>
                <a:lnTo>
                  <a:pt x="3106080" y="2280488"/>
                </a:lnTo>
                <a:lnTo>
                  <a:pt x="3026259" y="2280488"/>
                </a:lnTo>
                <a:lnTo>
                  <a:pt x="3033717" y="2350274"/>
                </a:lnTo>
                <a:close/>
                <a:moveTo>
                  <a:pt x="3403424" y="2321911"/>
                </a:moveTo>
                <a:lnTo>
                  <a:pt x="3411850" y="2465488"/>
                </a:lnTo>
                <a:lnTo>
                  <a:pt x="3449902" y="2456857"/>
                </a:lnTo>
                <a:lnTo>
                  <a:pt x="3502303" y="2373747"/>
                </a:lnTo>
                <a:lnTo>
                  <a:pt x="3478667" y="2306947"/>
                </a:lnTo>
                <a:lnTo>
                  <a:pt x="3478667" y="2306947"/>
                </a:lnTo>
                <a:lnTo>
                  <a:pt x="3463784" y="2298455"/>
                </a:lnTo>
                <a:lnTo>
                  <a:pt x="3433313" y="2219611"/>
                </a:lnTo>
                <a:lnTo>
                  <a:pt x="3362574" y="2259402"/>
                </a:lnTo>
                <a:lnTo>
                  <a:pt x="3403424" y="2321911"/>
                </a:lnTo>
                <a:close/>
                <a:moveTo>
                  <a:pt x="2851022" y="482189"/>
                </a:moveTo>
                <a:lnTo>
                  <a:pt x="2856404" y="480524"/>
                </a:lnTo>
                <a:cubicBezTo>
                  <a:pt x="2861351" y="471630"/>
                  <a:pt x="2863911" y="462917"/>
                  <a:pt x="2864756" y="454302"/>
                </a:cubicBezTo>
                <a:lnTo>
                  <a:pt x="2779873" y="454302"/>
                </a:lnTo>
                <a:cubicBezTo>
                  <a:pt x="2783171" y="469825"/>
                  <a:pt x="2788069" y="485036"/>
                  <a:pt x="2794977" y="499525"/>
                </a:cubicBezTo>
                <a:lnTo>
                  <a:pt x="2795625" y="499328"/>
                </a:lnTo>
                <a:cubicBezTo>
                  <a:pt x="2787528" y="573053"/>
                  <a:pt x="2787528" y="656082"/>
                  <a:pt x="2780858" y="740767"/>
                </a:cubicBezTo>
                <a:cubicBezTo>
                  <a:pt x="2778134" y="775357"/>
                  <a:pt x="2787183" y="810291"/>
                  <a:pt x="2808769" y="837456"/>
                </a:cubicBezTo>
                <a:cubicBezTo>
                  <a:pt x="2820255" y="851904"/>
                  <a:pt x="2832324" y="859838"/>
                  <a:pt x="2851785" y="858271"/>
                </a:cubicBezTo>
                <a:cubicBezTo>
                  <a:pt x="2861802" y="857467"/>
                  <a:pt x="2871122" y="849476"/>
                  <a:pt x="2878900" y="838096"/>
                </a:cubicBezTo>
                <a:lnTo>
                  <a:pt x="2973029" y="756454"/>
                </a:lnTo>
                <a:cubicBezTo>
                  <a:pt x="2958261" y="716515"/>
                  <a:pt x="2939605" y="681679"/>
                  <a:pt x="2949975" y="638130"/>
                </a:cubicBezTo>
                <a:lnTo>
                  <a:pt x="2884504" y="699171"/>
                </a:lnTo>
                <a:cubicBezTo>
                  <a:pt x="2866790" y="627645"/>
                  <a:pt x="2857601" y="573307"/>
                  <a:pt x="2851022" y="482189"/>
                </a:cubicBezTo>
                <a:close/>
                <a:moveTo>
                  <a:pt x="2851153" y="338735"/>
                </a:moveTo>
                <a:cubicBezTo>
                  <a:pt x="2851907" y="335043"/>
                  <a:pt x="2845886" y="332836"/>
                  <a:pt x="2843884" y="336553"/>
                </a:cubicBezTo>
                <a:cubicBezTo>
                  <a:pt x="2840709" y="342435"/>
                  <a:pt x="2837993" y="348966"/>
                  <a:pt x="2835646" y="355743"/>
                </a:cubicBezTo>
                <a:lnTo>
                  <a:pt x="2848052" y="355743"/>
                </a:lnTo>
                <a:cubicBezTo>
                  <a:pt x="2848979" y="350057"/>
                  <a:pt x="2849996" y="344380"/>
                  <a:pt x="2851153" y="338735"/>
                </a:cubicBezTo>
                <a:close/>
                <a:moveTo>
                  <a:pt x="2814610" y="330006"/>
                </a:moveTo>
                <a:cubicBezTo>
                  <a:pt x="2815365" y="326314"/>
                  <a:pt x="2809343" y="324107"/>
                  <a:pt x="2807341" y="327823"/>
                </a:cubicBezTo>
                <a:cubicBezTo>
                  <a:pt x="2802821" y="336208"/>
                  <a:pt x="2799047" y="345750"/>
                  <a:pt x="2796315" y="355743"/>
                </a:cubicBezTo>
                <a:lnTo>
                  <a:pt x="2810213" y="355743"/>
                </a:lnTo>
                <a:cubicBezTo>
                  <a:pt x="2811304" y="347136"/>
                  <a:pt x="2812863" y="338547"/>
                  <a:pt x="2814610" y="330006"/>
                </a:cubicBezTo>
                <a:close/>
                <a:moveTo>
                  <a:pt x="2831864" y="332853"/>
                </a:moveTo>
                <a:cubicBezTo>
                  <a:pt x="2832619" y="329161"/>
                  <a:pt x="2826597" y="326954"/>
                  <a:pt x="2824595" y="330670"/>
                </a:cubicBezTo>
                <a:cubicBezTo>
                  <a:pt x="2820501" y="338259"/>
                  <a:pt x="2817014" y="346792"/>
                  <a:pt x="2814364" y="355743"/>
                </a:cubicBezTo>
                <a:lnTo>
                  <a:pt x="2827852" y="355743"/>
                </a:lnTo>
                <a:cubicBezTo>
                  <a:pt x="2828911" y="348088"/>
                  <a:pt x="2830305" y="340450"/>
                  <a:pt x="2831864" y="332853"/>
                </a:cubicBezTo>
                <a:close/>
                <a:moveTo>
                  <a:pt x="2794821" y="342854"/>
                </a:moveTo>
                <a:cubicBezTo>
                  <a:pt x="2795576" y="339162"/>
                  <a:pt x="2789554" y="336955"/>
                  <a:pt x="2787552" y="340671"/>
                </a:cubicBezTo>
                <a:cubicBezTo>
                  <a:pt x="2785025" y="345356"/>
                  <a:pt x="2782810" y="350467"/>
                  <a:pt x="2780792" y="355743"/>
                </a:cubicBezTo>
                <a:lnTo>
                  <a:pt x="2792368" y="355743"/>
                </a:lnTo>
                <a:cubicBezTo>
                  <a:pt x="2793115" y="351436"/>
                  <a:pt x="2793944" y="347136"/>
                  <a:pt x="2794821" y="342854"/>
                </a:cubicBezTo>
                <a:close/>
                <a:moveTo>
                  <a:pt x="3127223" y="506097"/>
                </a:moveTo>
                <a:lnTo>
                  <a:pt x="3140169" y="504735"/>
                </a:lnTo>
                <a:cubicBezTo>
                  <a:pt x="3165037" y="471491"/>
                  <a:pt x="3192727" y="442037"/>
                  <a:pt x="3225150" y="422855"/>
                </a:cubicBezTo>
                <a:lnTo>
                  <a:pt x="3224855" y="418531"/>
                </a:lnTo>
                <a:lnTo>
                  <a:pt x="3217824" y="314237"/>
                </a:lnTo>
                <a:lnTo>
                  <a:pt x="3216790" y="314343"/>
                </a:lnTo>
                <a:cubicBezTo>
                  <a:pt x="3218505" y="306443"/>
                  <a:pt x="3219465" y="298263"/>
                  <a:pt x="3219465" y="289845"/>
                </a:cubicBezTo>
                <a:lnTo>
                  <a:pt x="3198068" y="272813"/>
                </a:lnTo>
                <a:cubicBezTo>
                  <a:pt x="3159023" y="264731"/>
                  <a:pt x="3121471" y="249283"/>
                  <a:pt x="3087374" y="226146"/>
                </a:cubicBezTo>
                <a:cubicBezTo>
                  <a:pt x="3048411" y="199703"/>
                  <a:pt x="3012451" y="164794"/>
                  <a:pt x="2991965" y="123575"/>
                </a:cubicBezTo>
                <a:lnTo>
                  <a:pt x="3009859" y="322105"/>
                </a:lnTo>
                <a:cubicBezTo>
                  <a:pt x="3009859" y="367959"/>
                  <a:pt x="3047287" y="405027"/>
                  <a:pt x="3075002" y="405027"/>
                </a:cubicBezTo>
                <a:lnTo>
                  <a:pt x="3104291" y="405027"/>
                </a:lnTo>
                <a:cubicBezTo>
                  <a:pt x="3109747" y="405027"/>
                  <a:pt x="3115080" y="404518"/>
                  <a:pt x="3120331" y="403780"/>
                </a:cubicBezTo>
                <a:lnTo>
                  <a:pt x="3122358" y="433791"/>
                </a:lnTo>
                <a:lnTo>
                  <a:pt x="3124113" y="459824"/>
                </a:lnTo>
                <a:lnTo>
                  <a:pt x="3127223" y="506097"/>
                </a:lnTo>
                <a:close/>
                <a:moveTo>
                  <a:pt x="3228703" y="608890"/>
                </a:moveTo>
                <a:cubicBezTo>
                  <a:pt x="3235209" y="716474"/>
                  <a:pt x="3243939" y="787852"/>
                  <a:pt x="3250445" y="895437"/>
                </a:cubicBezTo>
                <a:cubicBezTo>
                  <a:pt x="3183784" y="922577"/>
                  <a:pt x="3075469" y="987129"/>
                  <a:pt x="2999685" y="1022465"/>
                </a:cubicBezTo>
                <a:cubicBezTo>
                  <a:pt x="2987707" y="1018109"/>
                  <a:pt x="2975400" y="1014893"/>
                  <a:pt x="2962872" y="1012850"/>
                </a:cubicBezTo>
                <a:cubicBezTo>
                  <a:pt x="2958409" y="1012120"/>
                  <a:pt x="2953946" y="1011357"/>
                  <a:pt x="2949433" y="1010930"/>
                </a:cubicBezTo>
                <a:cubicBezTo>
                  <a:pt x="2922695" y="1001741"/>
                  <a:pt x="2888754" y="1008042"/>
                  <a:pt x="2864157" y="1020431"/>
                </a:cubicBezTo>
                <a:cubicBezTo>
                  <a:pt x="2860383" y="1022326"/>
                  <a:pt x="2862417" y="1028414"/>
                  <a:pt x="2866134" y="1027757"/>
                </a:cubicBezTo>
                <a:cubicBezTo>
                  <a:pt x="2882633" y="1024853"/>
                  <a:pt x="2899313" y="1022547"/>
                  <a:pt x="2915885" y="1023278"/>
                </a:cubicBezTo>
                <a:cubicBezTo>
                  <a:pt x="2916181" y="1023294"/>
                  <a:pt x="2916476" y="1023327"/>
                  <a:pt x="2916772" y="1023343"/>
                </a:cubicBezTo>
                <a:cubicBezTo>
                  <a:pt x="2916173" y="1024287"/>
                  <a:pt x="2915574" y="1025239"/>
                  <a:pt x="2915040" y="1026182"/>
                </a:cubicBezTo>
                <a:cubicBezTo>
                  <a:pt x="2893020" y="1024648"/>
                  <a:pt x="2869252" y="1030539"/>
                  <a:pt x="2850767" y="1039842"/>
                </a:cubicBezTo>
                <a:cubicBezTo>
                  <a:pt x="2846993" y="1041737"/>
                  <a:pt x="2849028" y="1047825"/>
                  <a:pt x="2852744" y="1047169"/>
                </a:cubicBezTo>
                <a:cubicBezTo>
                  <a:pt x="2869243" y="1044265"/>
                  <a:pt x="2885923" y="1041959"/>
                  <a:pt x="2902496" y="1042689"/>
                </a:cubicBezTo>
                <a:cubicBezTo>
                  <a:pt x="2904555" y="1042780"/>
                  <a:pt x="2906598" y="1042960"/>
                  <a:pt x="2908633" y="1043190"/>
                </a:cubicBezTo>
                <a:cubicBezTo>
                  <a:pt x="2908625" y="1043222"/>
                  <a:pt x="2908616" y="1043255"/>
                  <a:pt x="2908616" y="1043296"/>
                </a:cubicBezTo>
                <a:cubicBezTo>
                  <a:pt x="2889205" y="1043608"/>
                  <a:pt x="2869178" y="1049081"/>
                  <a:pt x="2853130" y="1057162"/>
                </a:cubicBezTo>
                <a:cubicBezTo>
                  <a:pt x="2849356" y="1059057"/>
                  <a:pt x="2851391" y="1065145"/>
                  <a:pt x="2855107" y="1064488"/>
                </a:cubicBezTo>
                <a:cubicBezTo>
                  <a:pt x="2871606" y="1061584"/>
                  <a:pt x="2888286" y="1059279"/>
                  <a:pt x="2904859" y="1060009"/>
                </a:cubicBezTo>
                <a:cubicBezTo>
                  <a:pt x="2905761" y="1060050"/>
                  <a:pt x="2906655" y="1060148"/>
                  <a:pt x="2907558" y="1060214"/>
                </a:cubicBezTo>
                <a:cubicBezTo>
                  <a:pt x="2907607" y="1061133"/>
                  <a:pt x="2907665" y="1062060"/>
                  <a:pt x="2907747" y="1063003"/>
                </a:cubicBezTo>
                <a:cubicBezTo>
                  <a:pt x="2890329" y="1064242"/>
                  <a:pt x="2872812" y="1069386"/>
                  <a:pt x="2858471" y="1076606"/>
                </a:cubicBezTo>
                <a:cubicBezTo>
                  <a:pt x="2854697" y="1078502"/>
                  <a:pt x="2856732" y="1084589"/>
                  <a:pt x="2860448" y="1083933"/>
                </a:cubicBezTo>
                <a:cubicBezTo>
                  <a:pt x="2876947" y="1081028"/>
                  <a:pt x="2893627" y="1078723"/>
                  <a:pt x="2910200" y="1079453"/>
                </a:cubicBezTo>
                <a:cubicBezTo>
                  <a:pt x="2922465" y="1086599"/>
                  <a:pt x="2934510" y="1092925"/>
                  <a:pt x="2946627" y="1096847"/>
                </a:cubicBezTo>
                <a:cubicBezTo>
                  <a:pt x="2958852" y="1100801"/>
                  <a:pt x="2971142" y="1102303"/>
                  <a:pt x="2983826" y="1099718"/>
                </a:cubicBezTo>
                <a:cubicBezTo>
                  <a:pt x="2994434" y="1097552"/>
                  <a:pt x="3003131" y="1089930"/>
                  <a:pt x="3006626" y="1079675"/>
                </a:cubicBezTo>
                <a:lnTo>
                  <a:pt x="3006979" y="1078641"/>
                </a:lnTo>
                <a:cubicBezTo>
                  <a:pt x="3114777" y="1046832"/>
                  <a:pt x="3200841" y="1033197"/>
                  <a:pt x="3285576" y="997951"/>
                </a:cubicBezTo>
                <a:cubicBezTo>
                  <a:pt x="3309713" y="987908"/>
                  <a:pt x="3333744" y="976209"/>
                  <a:pt x="3358144" y="961712"/>
                </a:cubicBezTo>
                <a:cubicBezTo>
                  <a:pt x="3349185" y="820490"/>
                  <a:pt x="3361417" y="723103"/>
                  <a:pt x="3353369" y="583776"/>
                </a:cubicBezTo>
                <a:cubicBezTo>
                  <a:pt x="3353188" y="580708"/>
                  <a:pt x="3353057" y="577729"/>
                  <a:pt x="3352860" y="574612"/>
                </a:cubicBezTo>
                <a:cubicBezTo>
                  <a:pt x="3311682" y="549129"/>
                  <a:pt x="3270923" y="562765"/>
                  <a:pt x="3228703" y="608890"/>
                </a:cubicBezTo>
                <a:close/>
                <a:moveTo>
                  <a:pt x="841804" y="348302"/>
                </a:moveTo>
                <a:lnTo>
                  <a:pt x="841969" y="348236"/>
                </a:lnTo>
                <a:cubicBezTo>
                  <a:pt x="846481" y="338464"/>
                  <a:pt x="848343" y="329095"/>
                  <a:pt x="848261" y="319980"/>
                </a:cubicBezTo>
                <a:lnTo>
                  <a:pt x="762911" y="319980"/>
                </a:lnTo>
                <a:cubicBezTo>
                  <a:pt x="766143" y="333148"/>
                  <a:pt x="770828" y="345947"/>
                  <a:pt x="776711" y="358262"/>
                </a:cubicBezTo>
                <a:cubicBezTo>
                  <a:pt x="747585" y="428639"/>
                  <a:pt x="724014" y="501305"/>
                  <a:pt x="706383" y="575383"/>
                </a:cubicBezTo>
                <a:cubicBezTo>
                  <a:pt x="700902" y="598388"/>
                  <a:pt x="695881" y="621500"/>
                  <a:pt x="691565" y="644751"/>
                </a:cubicBezTo>
                <a:cubicBezTo>
                  <a:pt x="685987" y="674853"/>
                  <a:pt x="705234" y="704061"/>
                  <a:pt x="735090" y="710821"/>
                </a:cubicBezTo>
                <a:cubicBezTo>
                  <a:pt x="769688" y="718656"/>
                  <a:pt x="809807" y="710468"/>
                  <a:pt x="843322" y="672925"/>
                </a:cubicBezTo>
                <a:cubicBezTo>
                  <a:pt x="843642" y="672564"/>
                  <a:pt x="843979" y="672244"/>
                  <a:pt x="844299" y="671875"/>
                </a:cubicBezTo>
                <a:cubicBezTo>
                  <a:pt x="846694" y="566325"/>
                  <a:pt x="843929" y="441257"/>
                  <a:pt x="841804" y="348302"/>
                </a:cubicBezTo>
                <a:close/>
                <a:moveTo>
                  <a:pt x="771772" y="218254"/>
                </a:moveTo>
                <a:cubicBezTo>
                  <a:pt x="772239" y="214586"/>
                  <a:pt x="766201" y="212880"/>
                  <a:pt x="764511" y="216654"/>
                </a:cubicBezTo>
                <a:cubicBezTo>
                  <a:pt x="763830" y="218180"/>
                  <a:pt x="763247" y="219837"/>
                  <a:pt x="762616" y="221429"/>
                </a:cubicBezTo>
                <a:lnTo>
                  <a:pt x="771394" y="221429"/>
                </a:lnTo>
                <a:cubicBezTo>
                  <a:pt x="771534" y="220370"/>
                  <a:pt x="771640" y="219304"/>
                  <a:pt x="771772" y="218254"/>
                </a:cubicBezTo>
                <a:close/>
                <a:moveTo>
                  <a:pt x="826503" y="210123"/>
                </a:moveTo>
                <a:cubicBezTo>
                  <a:pt x="826971" y="206456"/>
                  <a:pt x="820933" y="204749"/>
                  <a:pt x="819242" y="208523"/>
                </a:cubicBezTo>
                <a:cubicBezTo>
                  <a:pt x="817421" y="212592"/>
                  <a:pt x="815838" y="216949"/>
                  <a:pt x="814410" y="221429"/>
                </a:cubicBezTo>
                <a:lnTo>
                  <a:pt x="825191" y="221429"/>
                </a:lnTo>
                <a:cubicBezTo>
                  <a:pt x="825576" y="217655"/>
                  <a:pt x="826019" y="213881"/>
                  <a:pt x="826503" y="210123"/>
                </a:cubicBezTo>
                <a:close/>
                <a:moveTo>
                  <a:pt x="790166" y="204257"/>
                </a:moveTo>
                <a:cubicBezTo>
                  <a:pt x="790634" y="200589"/>
                  <a:pt x="784595" y="198883"/>
                  <a:pt x="782905" y="202657"/>
                </a:cubicBezTo>
                <a:cubicBezTo>
                  <a:pt x="780304" y="208482"/>
                  <a:pt x="778114" y="214832"/>
                  <a:pt x="776333" y="221420"/>
                </a:cubicBezTo>
                <a:lnTo>
                  <a:pt x="788353" y="221420"/>
                </a:lnTo>
                <a:cubicBezTo>
                  <a:pt x="788845" y="215694"/>
                  <a:pt x="789436" y="209967"/>
                  <a:pt x="790166" y="204257"/>
                </a:cubicBezTo>
                <a:close/>
                <a:moveTo>
                  <a:pt x="807223" y="205783"/>
                </a:moveTo>
                <a:cubicBezTo>
                  <a:pt x="807691" y="202116"/>
                  <a:pt x="801652" y="200409"/>
                  <a:pt x="799962" y="204183"/>
                </a:cubicBezTo>
                <a:cubicBezTo>
                  <a:pt x="797558" y="209557"/>
                  <a:pt x="795499" y="215382"/>
                  <a:pt x="793800" y="221429"/>
                </a:cubicBezTo>
                <a:lnTo>
                  <a:pt x="805533" y="221429"/>
                </a:lnTo>
                <a:cubicBezTo>
                  <a:pt x="806009" y="216202"/>
                  <a:pt x="806558" y="210984"/>
                  <a:pt x="807223" y="205783"/>
                </a:cubicBezTo>
                <a:close/>
                <a:moveTo>
                  <a:pt x="471523" y="387133"/>
                </a:moveTo>
                <a:lnTo>
                  <a:pt x="487383" y="388470"/>
                </a:lnTo>
                <a:lnTo>
                  <a:pt x="492576" y="326855"/>
                </a:lnTo>
                <a:lnTo>
                  <a:pt x="495726" y="289468"/>
                </a:lnTo>
                <a:lnTo>
                  <a:pt x="514531" y="289468"/>
                </a:lnTo>
                <a:cubicBezTo>
                  <a:pt x="559450" y="289468"/>
                  <a:pt x="595861" y="253057"/>
                  <a:pt x="595861" y="208138"/>
                </a:cubicBezTo>
                <a:lnTo>
                  <a:pt x="595861" y="63469"/>
                </a:lnTo>
                <a:lnTo>
                  <a:pt x="595861" y="0"/>
                </a:lnTo>
                <a:lnTo>
                  <a:pt x="475617" y="0"/>
                </a:lnTo>
                <a:lnTo>
                  <a:pt x="468086" y="42966"/>
                </a:lnTo>
                <a:lnTo>
                  <a:pt x="445737" y="54461"/>
                </a:lnTo>
                <a:lnTo>
                  <a:pt x="428024" y="144151"/>
                </a:lnTo>
                <a:lnTo>
                  <a:pt x="412813" y="144151"/>
                </a:lnTo>
                <a:lnTo>
                  <a:pt x="412813" y="133354"/>
                </a:lnTo>
                <a:cubicBezTo>
                  <a:pt x="412813" y="118332"/>
                  <a:pt x="400523" y="106050"/>
                  <a:pt x="385508" y="106050"/>
                </a:cubicBezTo>
                <a:cubicBezTo>
                  <a:pt x="370494" y="106050"/>
                  <a:pt x="358204" y="118340"/>
                  <a:pt x="358204" y="133354"/>
                </a:cubicBezTo>
                <a:lnTo>
                  <a:pt x="358204" y="152405"/>
                </a:lnTo>
                <a:cubicBezTo>
                  <a:pt x="358204" y="162931"/>
                  <a:pt x="364251" y="172087"/>
                  <a:pt x="373021" y="176649"/>
                </a:cubicBezTo>
                <a:lnTo>
                  <a:pt x="373021" y="176649"/>
                </a:lnTo>
                <a:cubicBezTo>
                  <a:pt x="373021" y="185698"/>
                  <a:pt x="374203" y="194461"/>
                  <a:pt x="376213" y="202895"/>
                </a:cubicBezTo>
                <a:lnTo>
                  <a:pt x="375458" y="211895"/>
                </a:lnTo>
                <a:lnTo>
                  <a:pt x="368681" y="292315"/>
                </a:lnTo>
                <a:lnTo>
                  <a:pt x="367451" y="306935"/>
                </a:lnTo>
                <a:cubicBezTo>
                  <a:pt x="407152" y="325715"/>
                  <a:pt x="441069" y="354570"/>
                  <a:pt x="471523" y="387133"/>
                </a:cubicBezTo>
                <a:close/>
                <a:moveTo>
                  <a:pt x="306525" y="1285449"/>
                </a:moveTo>
                <a:cubicBezTo>
                  <a:pt x="304039" y="1260713"/>
                  <a:pt x="296917" y="1236535"/>
                  <a:pt x="285415" y="1214194"/>
                </a:cubicBezTo>
                <a:cubicBezTo>
                  <a:pt x="285505" y="1214153"/>
                  <a:pt x="285595" y="1214129"/>
                  <a:pt x="285694" y="1214088"/>
                </a:cubicBezTo>
                <a:cubicBezTo>
                  <a:pt x="284496" y="1210732"/>
                  <a:pt x="283191" y="1207220"/>
                  <a:pt x="281928" y="1203758"/>
                </a:cubicBezTo>
                <a:cubicBezTo>
                  <a:pt x="281895" y="1203660"/>
                  <a:pt x="281862" y="1203569"/>
                  <a:pt x="281821" y="1203479"/>
                </a:cubicBezTo>
                <a:cubicBezTo>
                  <a:pt x="270499" y="1172614"/>
                  <a:pt x="256543" y="1137967"/>
                  <a:pt x="241324" y="1101507"/>
                </a:cubicBezTo>
                <a:cubicBezTo>
                  <a:pt x="213068" y="1033820"/>
                  <a:pt x="180702" y="960235"/>
                  <a:pt x="153906" y="894641"/>
                </a:cubicBezTo>
                <a:cubicBezTo>
                  <a:pt x="108241" y="919894"/>
                  <a:pt x="52508" y="929641"/>
                  <a:pt x="0" y="939101"/>
                </a:cubicBezTo>
                <a:cubicBezTo>
                  <a:pt x="61656" y="1047046"/>
                  <a:pt x="137900" y="1146688"/>
                  <a:pt x="225359" y="1235115"/>
                </a:cubicBezTo>
                <a:cubicBezTo>
                  <a:pt x="209680" y="1266514"/>
                  <a:pt x="222200" y="1294737"/>
                  <a:pt x="239593" y="1324248"/>
                </a:cubicBezTo>
                <a:cubicBezTo>
                  <a:pt x="240397" y="1340476"/>
                  <a:pt x="238223" y="1356828"/>
                  <a:pt x="235458" y="1372998"/>
                </a:cubicBezTo>
                <a:cubicBezTo>
                  <a:pt x="234835" y="1376641"/>
                  <a:pt x="240807" y="1378602"/>
                  <a:pt x="242645" y="1374894"/>
                </a:cubicBezTo>
                <a:cubicBezTo>
                  <a:pt x="249644" y="1360815"/>
                  <a:pt x="254591" y="1343627"/>
                  <a:pt x="255723" y="1326562"/>
                </a:cubicBezTo>
                <a:cubicBezTo>
                  <a:pt x="256642" y="1326635"/>
                  <a:pt x="257553" y="1326685"/>
                  <a:pt x="258455" y="1326734"/>
                </a:cubicBezTo>
                <a:cubicBezTo>
                  <a:pt x="258529" y="1327612"/>
                  <a:pt x="258627" y="1328490"/>
                  <a:pt x="258668" y="1329376"/>
                </a:cubicBezTo>
                <a:cubicBezTo>
                  <a:pt x="259472" y="1345604"/>
                  <a:pt x="257298" y="1361947"/>
                  <a:pt x="254533" y="1378126"/>
                </a:cubicBezTo>
                <a:cubicBezTo>
                  <a:pt x="253910" y="1381769"/>
                  <a:pt x="259883" y="1383730"/>
                  <a:pt x="261720" y="1380022"/>
                </a:cubicBezTo>
                <a:cubicBezTo>
                  <a:pt x="269556" y="1364261"/>
                  <a:pt x="274815" y="1344620"/>
                  <a:pt x="275020" y="1325602"/>
                </a:cubicBezTo>
                <a:cubicBezTo>
                  <a:pt x="275053" y="1325594"/>
                  <a:pt x="275085" y="1325585"/>
                  <a:pt x="275118" y="1325585"/>
                </a:cubicBezTo>
                <a:cubicBezTo>
                  <a:pt x="275348" y="1327579"/>
                  <a:pt x="275537" y="1329581"/>
                  <a:pt x="275635" y="1331599"/>
                </a:cubicBezTo>
                <a:cubicBezTo>
                  <a:pt x="276439" y="1347827"/>
                  <a:pt x="274265" y="1364179"/>
                  <a:pt x="271500" y="1380350"/>
                </a:cubicBezTo>
                <a:cubicBezTo>
                  <a:pt x="270877" y="1383992"/>
                  <a:pt x="276849" y="1385953"/>
                  <a:pt x="278687" y="1382245"/>
                </a:cubicBezTo>
                <a:cubicBezTo>
                  <a:pt x="284767" y="1370020"/>
                  <a:pt x="289246" y="1355449"/>
                  <a:pt x="291076" y="1340649"/>
                </a:cubicBezTo>
                <a:cubicBezTo>
                  <a:pt x="291962" y="1333478"/>
                  <a:pt x="292274" y="1326258"/>
                  <a:pt x="291749" y="1319219"/>
                </a:cubicBezTo>
                <a:cubicBezTo>
                  <a:pt x="292676" y="1318685"/>
                  <a:pt x="293594" y="1318103"/>
                  <a:pt x="294522" y="1317504"/>
                </a:cubicBezTo>
                <a:cubicBezTo>
                  <a:pt x="294538" y="1317791"/>
                  <a:pt x="294579" y="1318086"/>
                  <a:pt x="294596" y="1318374"/>
                </a:cubicBezTo>
                <a:cubicBezTo>
                  <a:pt x="295137" y="1329285"/>
                  <a:pt x="294267" y="1340246"/>
                  <a:pt x="292848" y="1351183"/>
                </a:cubicBezTo>
                <a:cubicBezTo>
                  <a:pt x="292151" y="1356508"/>
                  <a:pt x="291371" y="1361832"/>
                  <a:pt x="290469" y="1367132"/>
                </a:cubicBezTo>
                <a:cubicBezTo>
                  <a:pt x="289944" y="1370226"/>
                  <a:pt x="294136" y="1372063"/>
                  <a:pt x="296556" y="1370299"/>
                </a:cubicBezTo>
                <a:cubicBezTo>
                  <a:pt x="296991" y="1369987"/>
                  <a:pt x="297377" y="1369594"/>
                  <a:pt x="297656" y="1369027"/>
                </a:cubicBezTo>
                <a:cubicBezTo>
                  <a:pt x="309659" y="1344866"/>
                  <a:pt x="315656" y="1311589"/>
                  <a:pt x="306525" y="1285449"/>
                </a:cubicBezTo>
                <a:close/>
              </a:path>
            </a:pathLst>
          </a:custGeom>
          <a:solidFill>
            <a:srgbClr val="FFCCBC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4E8BE120-74FA-8E83-2812-570383267F41}"/>
              </a:ext>
            </a:extLst>
          </p:cNvPr>
          <p:cNvSpPr/>
          <p:nvPr/>
        </p:nvSpPr>
        <p:spPr>
          <a:xfrm>
            <a:off x="8076007" y="2422109"/>
            <a:ext cx="2128115" cy="606707"/>
          </a:xfrm>
          <a:custGeom>
            <a:avLst/>
            <a:gdLst>
              <a:gd name="connsiteX0" fmla="*/ 0 w 2128115"/>
              <a:gd name="connsiteY0" fmla="*/ 358073 h 606707"/>
              <a:gd name="connsiteX1" fmla="*/ 39849 w 2128115"/>
              <a:gd name="connsiteY1" fmla="*/ 397922 h 606707"/>
              <a:gd name="connsiteX2" fmla="*/ 42253 w 2128115"/>
              <a:gd name="connsiteY2" fmla="*/ 397922 h 606707"/>
              <a:gd name="connsiteX3" fmla="*/ 8935 w 2128115"/>
              <a:gd name="connsiteY3" fmla="*/ 502068 h 606707"/>
              <a:gd name="connsiteX4" fmla="*/ 133584 w 2128115"/>
              <a:gd name="connsiteY4" fmla="*/ 397922 h 606707"/>
              <a:gd name="connsiteX5" fmla="*/ 429558 w 2128115"/>
              <a:gd name="connsiteY5" fmla="*/ 397922 h 606707"/>
              <a:gd name="connsiteX6" fmla="*/ 438788 w 2128115"/>
              <a:gd name="connsiteY6" fmla="*/ 397922 h 606707"/>
              <a:gd name="connsiteX7" fmla="*/ 554642 w 2128115"/>
              <a:gd name="connsiteY7" fmla="*/ 397922 h 606707"/>
              <a:gd name="connsiteX8" fmla="*/ 594491 w 2128115"/>
              <a:gd name="connsiteY8" fmla="*/ 358073 h 606707"/>
              <a:gd name="connsiteX9" fmla="*/ 594491 w 2128115"/>
              <a:gd name="connsiteY9" fmla="*/ 287220 h 606707"/>
              <a:gd name="connsiteX10" fmla="*/ 594491 w 2128115"/>
              <a:gd name="connsiteY10" fmla="*/ 280229 h 606707"/>
              <a:gd name="connsiteX11" fmla="*/ 594491 w 2128115"/>
              <a:gd name="connsiteY11" fmla="*/ 39849 h 606707"/>
              <a:gd name="connsiteX12" fmla="*/ 554642 w 2128115"/>
              <a:gd name="connsiteY12" fmla="*/ 0 h 606707"/>
              <a:gd name="connsiteX13" fmla="*/ 459397 w 2128115"/>
              <a:gd name="connsiteY13" fmla="*/ 0 h 606707"/>
              <a:gd name="connsiteX14" fmla="*/ 451259 w 2128115"/>
              <a:gd name="connsiteY14" fmla="*/ 0 h 606707"/>
              <a:gd name="connsiteX15" fmla="*/ 210984 w 2128115"/>
              <a:gd name="connsiteY15" fmla="*/ 0 h 606707"/>
              <a:gd name="connsiteX16" fmla="*/ 202813 w 2128115"/>
              <a:gd name="connsiteY16" fmla="*/ 0 h 606707"/>
              <a:gd name="connsiteX17" fmla="*/ 39849 w 2128115"/>
              <a:gd name="connsiteY17" fmla="*/ 0 h 606707"/>
              <a:gd name="connsiteX18" fmla="*/ 0 w 2128115"/>
              <a:gd name="connsiteY18" fmla="*/ 39849 h 606707"/>
              <a:gd name="connsiteX19" fmla="*/ 0 w 2128115"/>
              <a:gd name="connsiteY19" fmla="*/ 193845 h 606707"/>
              <a:gd name="connsiteX20" fmla="*/ 0 w 2128115"/>
              <a:gd name="connsiteY20" fmla="*/ 201459 h 606707"/>
              <a:gd name="connsiteX21" fmla="*/ 0 w 2128115"/>
              <a:gd name="connsiteY21" fmla="*/ 358073 h 606707"/>
              <a:gd name="connsiteX22" fmla="*/ 0 w 2128115"/>
              <a:gd name="connsiteY22" fmla="*/ 358073 h 606707"/>
              <a:gd name="connsiteX23" fmla="*/ 489803 w 2128115"/>
              <a:gd name="connsiteY23" fmla="*/ 179545 h 606707"/>
              <a:gd name="connsiteX24" fmla="*/ 512168 w 2128115"/>
              <a:gd name="connsiteY24" fmla="*/ 201910 h 606707"/>
              <a:gd name="connsiteX25" fmla="*/ 489803 w 2128115"/>
              <a:gd name="connsiteY25" fmla="*/ 224276 h 606707"/>
              <a:gd name="connsiteX26" fmla="*/ 467438 w 2128115"/>
              <a:gd name="connsiteY26" fmla="*/ 201910 h 606707"/>
              <a:gd name="connsiteX27" fmla="*/ 489803 w 2128115"/>
              <a:gd name="connsiteY27" fmla="*/ 179545 h 606707"/>
              <a:gd name="connsiteX28" fmla="*/ 394246 w 2128115"/>
              <a:gd name="connsiteY28" fmla="*/ 179545 h 606707"/>
              <a:gd name="connsiteX29" fmla="*/ 416611 w 2128115"/>
              <a:gd name="connsiteY29" fmla="*/ 201910 h 606707"/>
              <a:gd name="connsiteX30" fmla="*/ 394246 w 2128115"/>
              <a:gd name="connsiteY30" fmla="*/ 224276 h 606707"/>
              <a:gd name="connsiteX31" fmla="*/ 371881 w 2128115"/>
              <a:gd name="connsiteY31" fmla="*/ 201910 h 606707"/>
              <a:gd name="connsiteX32" fmla="*/ 394246 w 2128115"/>
              <a:gd name="connsiteY32" fmla="*/ 179545 h 606707"/>
              <a:gd name="connsiteX33" fmla="*/ 298698 w 2128115"/>
              <a:gd name="connsiteY33" fmla="*/ 179545 h 606707"/>
              <a:gd name="connsiteX34" fmla="*/ 321063 w 2128115"/>
              <a:gd name="connsiteY34" fmla="*/ 201910 h 606707"/>
              <a:gd name="connsiteX35" fmla="*/ 298698 w 2128115"/>
              <a:gd name="connsiteY35" fmla="*/ 224276 h 606707"/>
              <a:gd name="connsiteX36" fmla="*/ 276332 w 2128115"/>
              <a:gd name="connsiteY36" fmla="*/ 201910 h 606707"/>
              <a:gd name="connsiteX37" fmla="*/ 298698 w 2128115"/>
              <a:gd name="connsiteY37" fmla="*/ 179545 h 606707"/>
              <a:gd name="connsiteX38" fmla="*/ 203141 w 2128115"/>
              <a:gd name="connsiteY38" fmla="*/ 179545 h 606707"/>
              <a:gd name="connsiteX39" fmla="*/ 225506 w 2128115"/>
              <a:gd name="connsiteY39" fmla="*/ 201910 h 606707"/>
              <a:gd name="connsiteX40" fmla="*/ 203141 w 2128115"/>
              <a:gd name="connsiteY40" fmla="*/ 224276 h 606707"/>
              <a:gd name="connsiteX41" fmla="*/ 180776 w 2128115"/>
              <a:gd name="connsiteY41" fmla="*/ 201910 h 606707"/>
              <a:gd name="connsiteX42" fmla="*/ 203141 w 2128115"/>
              <a:gd name="connsiteY42" fmla="*/ 179545 h 606707"/>
              <a:gd name="connsiteX43" fmla="*/ 107584 w 2128115"/>
              <a:gd name="connsiteY43" fmla="*/ 179545 h 606707"/>
              <a:gd name="connsiteX44" fmla="*/ 129949 w 2128115"/>
              <a:gd name="connsiteY44" fmla="*/ 201910 h 606707"/>
              <a:gd name="connsiteX45" fmla="*/ 107584 w 2128115"/>
              <a:gd name="connsiteY45" fmla="*/ 224276 h 606707"/>
              <a:gd name="connsiteX46" fmla="*/ 85219 w 2128115"/>
              <a:gd name="connsiteY46" fmla="*/ 201910 h 606707"/>
              <a:gd name="connsiteX47" fmla="*/ 107584 w 2128115"/>
              <a:gd name="connsiteY47" fmla="*/ 179545 h 606707"/>
              <a:gd name="connsiteX48" fmla="*/ 1676848 w 2128115"/>
              <a:gd name="connsiteY48" fmla="*/ 104631 h 606707"/>
              <a:gd name="connsiteX49" fmla="*/ 1668710 w 2128115"/>
              <a:gd name="connsiteY49" fmla="*/ 104631 h 606707"/>
              <a:gd name="connsiteX50" fmla="*/ 1573465 w 2128115"/>
              <a:gd name="connsiteY50" fmla="*/ 104631 h 606707"/>
              <a:gd name="connsiteX51" fmla="*/ 1533616 w 2128115"/>
              <a:gd name="connsiteY51" fmla="*/ 144480 h 606707"/>
              <a:gd name="connsiteX52" fmla="*/ 1533616 w 2128115"/>
              <a:gd name="connsiteY52" fmla="*/ 462712 h 606707"/>
              <a:gd name="connsiteX53" fmla="*/ 1573465 w 2128115"/>
              <a:gd name="connsiteY53" fmla="*/ 502561 h 606707"/>
              <a:gd name="connsiteX54" fmla="*/ 1803713 w 2128115"/>
              <a:gd name="connsiteY54" fmla="*/ 502561 h 606707"/>
              <a:gd name="connsiteX55" fmla="*/ 1811261 w 2128115"/>
              <a:gd name="connsiteY55" fmla="*/ 502561 h 606707"/>
              <a:gd name="connsiteX56" fmla="*/ 1994531 w 2128115"/>
              <a:gd name="connsiteY56" fmla="*/ 502561 h 606707"/>
              <a:gd name="connsiteX57" fmla="*/ 2119181 w 2128115"/>
              <a:gd name="connsiteY57" fmla="*/ 606707 h 606707"/>
              <a:gd name="connsiteX58" fmla="*/ 2085862 w 2128115"/>
              <a:gd name="connsiteY58" fmla="*/ 502561 h 606707"/>
              <a:gd name="connsiteX59" fmla="*/ 2088266 w 2128115"/>
              <a:gd name="connsiteY59" fmla="*/ 502561 h 606707"/>
              <a:gd name="connsiteX60" fmla="*/ 2128115 w 2128115"/>
              <a:gd name="connsiteY60" fmla="*/ 462712 h 606707"/>
              <a:gd name="connsiteX61" fmla="*/ 2128115 w 2128115"/>
              <a:gd name="connsiteY61" fmla="*/ 188841 h 606707"/>
              <a:gd name="connsiteX62" fmla="*/ 2128115 w 2128115"/>
              <a:gd name="connsiteY62" fmla="*/ 181186 h 606707"/>
              <a:gd name="connsiteX63" fmla="*/ 2128115 w 2128115"/>
              <a:gd name="connsiteY63" fmla="*/ 144480 h 606707"/>
              <a:gd name="connsiteX64" fmla="*/ 2088266 w 2128115"/>
              <a:gd name="connsiteY64" fmla="*/ 104631 h 606707"/>
              <a:gd name="connsiteX65" fmla="*/ 2055416 w 2128115"/>
              <a:gd name="connsiteY65" fmla="*/ 104631 h 606707"/>
              <a:gd name="connsiteX66" fmla="*/ 2048500 w 2128115"/>
              <a:gd name="connsiteY66" fmla="*/ 104631 h 606707"/>
              <a:gd name="connsiteX67" fmla="*/ 1676848 w 2128115"/>
              <a:gd name="connsiteY67" fmla="*/ 104631 h 606707"/>
              <a:gd name="connsiteX68" fmla="*/ 1676848 w 2128115"/>
              <a:gd name="connsiteY68" fmla="*/ 104631 h 606707"/>
              <a:gd name="connsiteX69" fmla="*/ 1650127 w 2128115"/>
              <a:gd name="connsiteY69" fmla="*/ 339170 h 606707"/>
              <a:gd name="connsiteX70" fmla="*/ 1627761 w 2128115"/>
              <a:gd name="connsiteY70" fmla="*/ 316805 h 606707"/>
              <a:gd name="connsiteX71" fmla="*/ 1650127 w 2128115"/>
              <a:gd name="connsiteY71" fmla="*/ 294440 h 606707"/>
              <a:gd name="connsiteX72" fmla="*/ 1672492 w 2128115"/>
              <a:gd name="connsiteY72" fmla="*/ 316805 h 606707"/>
              <a:gd name="connsiteX73" fmla="*/ 1650127 w 2128115"/>
              <a:gd name="connsiteY73" fmla="*/ 339170 h 606707"/>
              <a:gd name="connsiteX74" fmla="*/ 1745675 w 2128115"/>
              <a:gd name="connsiteY74" fmla="*/ 339170 h 606707"/>
              <a:gd name="connsiteX75" fmla="*/ 1723310 w 2128115"/>
              <a:gd name="connsiteY75" fmla="*/ 316805 h 606707"/>
              <a:gd name="connsiteX76" fmla="*/ 1745675 w 2128115"/>
              <a:gd name="connsiteY76" fmla="*/ 294440 h 606707"/>
              <a:gd name="connsiteX77" fmla="*/ 1768040 w 2128115"/>
              <a:gd name="connsiteY77" fmla="*/ 316805 h 606707"/>
              <a:gd name="connsiteX78" fmla="*/ 1745675 w 2128115"/>
              <a:gd name="connsiteY78" fmla="*/ 339170 h 606707"/>
              <a:gd name="connsiteX79" fmla="*/ 1841232 w 2128115"/>
              <a:gd name="connsiteY79" fmla="*/ 339170 h 606707"/>
              <a:gd name="connsiteX80" fmla="*/ 1818867 w 2128115"/>
              <a:gd name="connsiteY80" fmla="*/ 316805 h 606707"/>
              <a:gd name="connsiteX81" fmla="*/ 1841232 w 2128115"/>
              <a:gd name="connsiteY81" fmla="*/ 294440 h 606707"/>
              <a:gd name="connsiteX82" fmla="*/ 1863597 w 2128115"/>
              <a:gd name="connsiteY82" fmla="*/ 316805 h 606707"/>
              <a:gd name="connsiteX83" fmla="*/ 1841232 w 2128115"/>
              <a:gd name="connsiteY83" fmla="*/ 339170 h 606707"/>
              <a:gd name="connsiteX84" fmla="*/ 1936780 w 2128115"/>
              <a:gd name="connsiteY84" fmla="*/ 339170 h 606707"/>
              <a:gd name="connsiteX85" fmla="*/ 1914415 w 2128115"/>
              <a:gd name="connsiteY85" fmla="*/ 316805 h 606707"/>
              <a:gd name="connsiteX86" fmla="*/ 1936780 w 2128115"/>
              <a:gd name="connsiteY86" fmla="*/ 294440 h 606707"/>
              <a:gd name="connsiteX87" fmla="*/ 1959146 w 2128115"/>
              <a:gd name="connsiteY87" fmla="*/ 316805 h 606707"/>
              <a:gd name="connsiteX88" fmla="*/ 1936780 w 2128115"/>
              <a:gd name="connsiteY88" fmla="*/ 339170 h 606707"/>
              <a:gd name="connsiteX89" fmla="*/ 2032337 w 2128115"/>
              <a:gd name="connsiteY89" fmla="*/ 339170 h 606707"/>
              <a:gd name="connsiteX90" fmla="*/ 2009972 w 2128115"/>
              <a:gd name="connsiteY90" fmla="*/ 316805 h 606707"/>
              <a:gd name="connsiteX91" fmla="*/ 2032337 w 2128115"/>
              <a:gd name="connsiteY91" fmla="*/ 294440 h 606707"/>
              <a:gd name="connsiteX92" fmla="*/ 2054702 w 2128115"/>
              <a:gd name="connsiteY92" fmla="*/ 316805 h 606707"/>
              <a:gd name="connsiteX93" fmla="*/ 2032337 w 2128115"/>
              <a:gd name="connsiteY93" fmla="*/ 339170 h 60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128115" h="606707">
                <a:moveTo>
                  <a:pt x="0" y="358073"/>
                </a:moveTo>
                <a:cubicBezTo>
                  <a:pt x="0" y="380077"/>
                  <a:pt x="17836" y="397922"/>
                  <a:pt x="39849" y="397922"/>
                </a:cubicBezTo>
                <a:lnTo>
                  <a:pt x="42253" y="397922"/>
                </a:lnTo>
                <a:lnTo>
                  <a:pt x="8935" y="502068"/>
                </a:lnTo>
                <a:lnTo>
                  <a:pt x="133584" y="397922"/>
                </a:lnTo>
                <a:lnTo>
                  <a:pt x="429558" y="397922"/>
                </a:lnTo>
                <a:lnTo>
                  <a:pt x="438788" y="397922"/>
                </a:lnTo>
                <a:lnTo>
                  <a:pt x="554642" y="397922"/>
                </a:lnTo>
                <a:cubicBezTo>
                  <a:pt x="576646" y="397922"/>
                  <a:pt x="594491" y="380077"/>
                  <a:pt x="594491" y="358073"/>
                </a:cubicBezTo>
                <a:lnTo>
                  <a:pt x="594491" y="287220"/>
                </a:lnTo>
                <a:lnTo>
                  <a:pt x="594491" y="280229"/>
                </a:lnTo>
                <a:lnTo>
                  <a:pt x="594491" y="39849"/>
                </a:lnTo>
                <a:cubicBezTo>
                  <a:pt x="594491" y="17845"/>
                  <a:pt x="576646" y="0"/>
                  <a:pt x="554642" y="0"/>
                </a:cubicBezTo>
                <a:lnTo>
                  <a:pt x="459397" y="0"/>
                </a:lnTo>
                <a:lnTo>
                  <a:pt x="451259" y="0"/>
                </a:lnTo>
                <a:lnTo>
                  <a:pt x="210984" y="0"/>
                </a:lnTo>
                <a:lnTo>
                  <a:pt x="202813" y="0"/>
                </a:lnTo>
                <a:lnTo>
                  <a:pt x="39849" y="0"/>
                </a:lnTo>
                <a:cubicBezTo>
                  <a:pt x="17844" y="0"/>
                  <a:pt x="0" y="17836"/>
                  <a:pt x="0" y="39849"/>
                </a:cubicBezTo>
                <a:lnTo>
                  <a:pt x="0" y="193845"/>
                </a:lnTo>
                <a:lnTo>
                  <a:pt x="0" y="201459"/>
                </a:lnTo>
                <a:lnTo>
                  <a:pt x="0" y="358073"/>
                </a:lnTo>
                <a:lnTo>
                  <a:pt x="0" y="358073"/>
                </a:lnTo>
                <a:close/>
                <a:moveTo>
                  <a:pt x="489803" y="179545"/>
                </a:moveTo>
                <a:cubicBezTo>
                  <a:pt x="502150" y="179545"/>
                  <a:pt x="512168" y="189555"/>
                  <a:pt x="512168" y="201910"/>
                </a:cubicBezTo>
                <a:cubicBezTo>
                  <a:pt x="512168" y="214266"/>
                  <a:pt x="502159" y="224276"/>
                  <a:pt x="489803" y="224276"/>
                </a:cubicBezTo>
                <a:cubicBezTo>
                  <a:pt x="477455" y="224276"/>
                  <a:pt x="467438" y="214266"/>
                  <a:pt x="467438" y="201910"/>
                </a:cubicBezTo>
                <a:cubicBezTo>
                  <a:pt x="467438" y="189555"/>
                  <a:pt x="477447" y="179545"/>
                  <a:pt x="489803" y="179545"/>
                </a:cubicBezTo>
                <a:close/>
                <a:moveTo>
                  <a:pt x="394246" y="179545"/>
                </a:moveTo>
                <a:cubicBezTo>
                  <a:pt x="406594" y="179545"/>
                  <a:pt x="416611" y="189555"/>
                  <a:pt x="416611" y="201910"/>
                </a:cubicBezTo>
                <a:cubicBezTo>
                  <a:pt x="416611" y="214266"/>
                  <a:pt x="406602" y="224276"/>
                  <a:pt x="394246" y="224276"/>
                </a:cubicBezTo>
                <a:cubicBezTo>
                  <a:pt x="381890" y="224276"/>
                  <a:pt x="371881" y="214266"/>
                  <a:pt x="371881" y="201910"/>
                </a:cubicBezTo>
                <a:cubicBezTo>
                  <a:pt x="371881" y="189555"/>
                  <a:pt x="381898" y="179545"/>
                  <a:pt x="394246" y="179545"/>
                </a:cubicBezTo>
                <a:close/>
                <a:moveTo>
                  <a:pt x="298698" y="179545"/>
                </a:moveTo>
                <a:cubicBezTo>
                  <a:pt x="311045" y="179545"/>
                  <a:pt x="321063" y="189555"/>
                  <a:pt x="321063" y="201910"/>
                </a:cubicBezTo>
                <a:cubicBezTo>
                  <a:pt x="321063" y="214266"/>
                  <a:pt x="311053" y="224276"/>
                  <a:pt x="298698" y="224276"/>
                </a:cubicBezTo>
                <a:cubicBezTo>
                  <a:pt x="286350" y="224276"/>
                  <a:pt x="276332" y="214266"/>
                  <a:pt x="276332" y="201910"/>
                </a:cubicBezTo>
                <a:cubicBezTo>
                  <a:pt x="276332" y="189555"/>
                  <a:pt x="286342" y="179545"/>
                  <a:pt x="298698" y="179545"/>
                </a:cubicBezTo>
                <a:close/>
                <a:moveTo>
                  <a:pt x="203141" y="179545"/>
                </a:moveTo>
                <a:cubicBezTo>
                  <a:pt x="215489" y="179545"/>
                  <a:pt x="225506" y="189555"/>
                  <a:pt x="225506" y="201910"/>
                </a:cubicBezTo>
                <a:cubicBezTo>
                  <a:pt x="225506" y="214266"/>
                  <a:pt x="215497" y="224276"/>
                  <a:pt x="203141" y="224276"/>
                </a:cubicBezTo>
                <a:cubicBezTo>
                  <a:pt x="190793" y="224276"/>
                  <a:pt x="180776" y="214266"/>
                  <a:pt x="180776" y="201910"/>
                </a:cubicBezTo>
                <a:cubicBezTo>
                  <a:pt x="180776" y="189555"/>
                  <a:pt x="190793" y="179545"/>
                  <a:pt x="203141" y="179545"/>
                </a:cubicBezTo>
                <a:close/>
                <a:moveTo>
                  <a:pt x="107584" y="179545"/>
                </a:moveTo>
                <a:cubicBezTo>
                  <a:pt x="119932" y="179545"/>
                  <a:pt x="129949" y="189555"/>
                  <a:pt x="129949" y="201910"/>
                </a:cubicBezTo>
                <a:cubicBezTo>
                  <a:pt x="129949" y="214266"/>
                  <a:pt x="119940" y="224276"/>
                  <a:pt x="107584" y="224276"/>
                </a:cubicBezTo>
                <a:cubicBezTo>
                  <a:pt x="95228" y="224276"/>
                  <a:pt x="85219" y="214266"/>
                  <a:pt x="85219" y="201910"/>
                </a:cubicBezTo>
                <a:cubicBezTo>
                  <a:pt x="85219" y="189555"/>
                  <a:pt x="95237" y="179545"/>
                  <a:pt x="107584" y="179545"/>
                </a:cubicBezTo>
                <a:close/>
                <a:moveTo>
                  <a:pt x="1676848" y="104631"/>
                </a:moveTo>
                <a:lnTo>
                  <a:pt x="1668710" y="104631"/>
                </a:lnTo>
                <a:lnTo>
                  <a:pt x="1573465" y="104631"/>
                </a:lnTo>
                <a:cubicBezTo>
                  <a:pt x="1551461" y="104631"/>
                  <a:pt x="1533616" y="122467"/>
                  <a:pt x="1533616" y="144480"/>
                </a:cubicBezTo>
                <a:lnTo>
                  <a:pt x="1533616" y="462712"/>
                </a:lnTo>
                <a:cubicBezTo>
                  <a:pt x="1533616" y="484716"/>
                  <a:pt x="1551461" y="502561"/>
                  <a:pt x="1573465" y="502561"/>
                </a:cubicBezTo>
                <a:lnTo>
                  <a:pt x="1803713" y="502561"/>
                </a:lnTo>
                <a:lnTo>
                  <a:pt x="1811261" y="502561"/>
                </a:lnTo>
                <a:lnTo>
                  <a:pt x="1994531" y="502561"/>
                </a:lnTo>
                <a:lnTo>
                  <a:pt x="2119181" y="606707"/>
                </a:lnTo>
                <a:lnTo>
                  <a:pt x="2085862" y="502561"/>
                </a:lnTo>
                <a:lnTo>
                  <a:pt x="2088266" y="502561"/>
                </a:lnTo>
                <a:cubicBezTo>
                  <a:pt x="2110271" y="502561"/>
                  <a:pt x="2128115" y="484716"/>
                  <a:pt x="2128115" y="462712"/>
                </a:cubicBezTo>
                <a:lnTo>
                  <a:pt x="2128115" y="188841"/>
                </a:lnTo>
                <a:lnTo>
                  <a:pt x="2128115" y="181186"/>
                </a:lnTo>
                <a:lnTo>
                  <a:pt x="2128115" y="144480"/>
                </a:lnTo>
                <a:cubicBezTo>
                  <a:pt x="2128115" y="122475"/>
                  <a:pt x="2110279" y="104631"/>
                  <a:pt x="2088266" y="104631"/>
                </a:cubicBezTo>
                <a:lnTo>
                  <a:pt x="2055416" y="104631"/>
                </a:lnTo>
                <a:lnTo>
                  <a:pt x="2048500" y="104631"/>
                </a:lnTo>
                <a:lnTo>
                  <a:pt x="1676848" y="104631"/>
                </a:lnTo>
                <a:lnTo>
                  <a:pt x="1676848" y="104631"/>
                </a:lnTo>
                <a:close/>
                <a:moveTo>
                  <a:pt x="1650127" y="339170"/>
                </a:moveTo>
                <a:cubicBezTo>
                  <a:pt x="1637779" y="339170"/>
                  <a:pt x="1627761" y="329161"/>
                  <a:pt x="1627761" y="316805"/>
                </a:cubicBezTo>
                <a:cubicBezTo>
                  <a:pt x="1627761" y="304449"/>
                  <a:pt x="1637771" y="294440"/>
                  <a:pt x="1650127" y="294440"/>
                </a:cubicBezTo>
                <a:cubicBezTo>
                  <a:pt x="1662474" y="294440"/>
                  <a:pt x="1672492" y="304449"/>
                  <a:pt x="1672492" y="316805"/>
                </a:cubicBezTo>
                <a:cubicBezTo>
                  <a:pt x="1672492" y="329161"/>
                  <a:pt x="1662474" y="339170"/>
                  <a:pt x="1650127" y="339170"/>
                </a:cubicBezTo>
                <a:close/>
                <a:moveTo>
                  <a:pt x="1745675" y="339170"/>
                </a:moveTo>
                <a:cubicBezTo>
                  <a:pt x="1733328" y="339170"/>
                  <a:pt x="1723310" y="329161"/>
                  <a:pt x="1723310" y="316805"/>
                </a:cubicBezTo>
                <a:cubicBezTo>
                  <a:pt x="1723310" y="304449"/>
                  <a:pt x="1733319" y="294440"/>
                  <a:pt x="1745675" y="294440"/>
                </a:cubicBezTo>
                <a:cubicBezTo>
                  <a:pt x="1758023" y="294440"/>
                  <a:pt x="1768040" y="304449"/>
                  <a:pt x="1768040" y="316805"/>
                </a:cubicBezTo>
                <a:cubicBezTo>
                  <a:pt x="1768040" y="329161"/>
                  <a:pt x="1758031" y="339170"/>
                  <a:pt x="1745675" y="339170"/>
                </a:cubicBezTo>
                <a:close/>
                <a:moveTo>
                  <a:pt x="1841232" y="339170"/>
                </a:moveTo>
                <a:cubicBezTo>
                  <a:pt x="1828884" y="339170"/>
                  <a:pt x="1818867" y="329161"/>
                  <a:pt x="1818867" y="316805"/>
                </a:cubicBezTo>
                <a:cubicBezTo>
                  <a:pt x="1818867" y="304449"/>
                  <a:pt x="1828876" y="294440"/>
                  <a:pt x="1841232" y="294440"/>
                </a:cubicBezTo>
                <a:cubicBezTo>
                  <a:pt x="1853588" y="294440"/>
                  <a:pt x="1863597" y="304449"/>
                  <a:pt x="1863597" y="316805"/>
                </a:cubicBezTo>
                <a:cubicBezTo>
                  <a:pt x="1863597" y="329161"/>
                  <a:pt x="1853580" y="339170"/>
                  <a:pt x="1841232" y="339170"/>
                </a:cubicBezTo>
                <a:close/>
                <a:moveTo>
                  <a:pt x="1936780" y="339170"/>
                </a:moveTo>
                <a:cubicBezTo>
                  <a:pt x="1924433" y="339170"/>
                  <a:pt x="1914415" y="329161"/>
                  <a:pt x="1914415" y="316805"/>
                </a:cubicBezTo>
                <a:cubicBezTo>
                  <a:pt x="1914415" y="304449"/>
                  <a:pt x="1924424" y="294440"/>
                  <a:pt x="1936780" y="294440"/>
                </a:cubicBezTo>
                <a:cubicBezTo>
                  <a:pt x="1949128" y="294440"/>
                  <a:pt x="1959146" y="304449"/>
                  <a:pt x="1959146" y="316805"/>
                </a:cubicBezTo>
                <a:cubicBezTo>
                  <a:pt x="1959146" y="329161"/>
                  <a:pt x="1949136" y="339170"/>
                  <a:pt x="1936780" y="339170"/>
                </a:cubicBezTo>
                <a:close/>
                <a:moveTo>
                  <a:pt x="2032337" y="339170"/>
                </a:moveTo>
                <a:cubicBezTo>
                  <a:pt x="2019989" y="339170"/>
                  <a:pt x="2009972" y="329161"/>
                  <a:pt x="2009972" y="316805"/>
                </a:cubicBezTo>
                <a:cubicBezTo>
                  <a:pt x="2009972" y="304449"/>
                  <a:pt x="2019981" y="294440"/>
                  <a:pt x="2032337" y="294440"/>
                </a:cubicBezTo>
                <a:cubicBezTo>
                  <a:pt x="2044685" y="294440"/>
                  <a:pt x="2054702" y="304449"/>
                  <a:pt x="2054702" y="316805"/>
                </a:cubicBezTo>
                <a:cubicBezTo>
                  <a:pt x="2054702" y="329161"/>
                  <a:pt x="2044685" y="339170"/>
                  <a:pt x="2032337" y="339170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6AD56FEF-45D2-2866-7D34-FBF9A96CB791}"/>
              </a:ext>
            </a:extLst>
          </p:cNvPr>
          <p:cNvSpPr/>
          <p:nvPr/>
        </p:nvSpPr>
        <p:spPr>
          <a:xfrm>
            <a:off x="7244753" y="2630599"/>
            <a:ext cx="3788193" cy="2737324"/>
          </a:xfrm>
          <a:custGeom>
            <a:avLst/>
            <a:gdLst>
              <a:gd name="connsiteX0" fmla="*/ 272115 w 3788193"/>
              <a:gd name="connsiteY0" fmla="*/ 2423867 h 2737324"/>
              <a:gd name="connsiteX1" fmla="*/ 238510 w 3788193"/>
              <a:gd name="connsiteY1" fmla="*/ 2398114 h 2737324"/>
              <a:gd name="connsiteX2" fmla="*/ 230921 w 3788193"/>
              <a:gd name="connsiteY2" fmla="*/ 2392297 h 2737324"/>
              <a:gd name="connsiteX3" fmla="*/ 146572 w 3788193"/>
              <a:gd name="connsiteY3" fmla="*/ 2446077 h 2737324"/>
              <a:gd name="connsiteX4" fmla="*/ 146859 w 3788193"/>
              <a:gd name="connsiteY4" fmla="*/ 2462010 h 2737324"/>
              <a:gd name="connsiteX5" fmla="*/ 391252 w 3788193"/>
              <a:gd name="connsiteY5" fmla="*/ 2671919 h 2737324"/>
              <a:gd name="connsiteX6" fmla="*/ 402352 w 3788193"/>
              <a:gd name="connsiteY6" fmla="*/ 2668392 h 2737324"/>
              <a:gd name="connsiteX7" fmla="*/ 406044 w 3788193"/>
              <a:gd name="connsiteY7" fmla="*/ 2653697 h 2737324"/>
              <a:gd name="connsiteX8" fmla="*/ 393393 w 3788193"/>
              <a:gd name="connsiteY8" fmla="*/ 2594027 h 2737324"/>
              <a:gd name="connsiteX9" fmla="*/ 362848 w 3788193"/>
              <a:gd name="connsiteY9" fmla="*/ 2554974 h 2737324"/>
              <a:gd name="connsiteX10" fmla="*/ 331885 w 3788193"/>
              <a:gd name="connsiteY10" fmla="*/ 2483792 h 2737324"/>
              <a:gd name="connsiteX11" fmla="*/ 336151 w 3788193"/>
              <a:gd name="connsiteY11" fmla="*/ 2435091 h 2737324"/>
              <a:gd name="connsiteX12" fmla="*/ 328430 w 3788193"/>
              <a:gd name="connsiteY12" fmla="*/ 2434804 h 2737324"/>
              <a:gd name="connsiteX13" fmla="*/ 299559 w 3788193"/>
              <a:gd name="connsiteY13" fmla="*/ 2433746 h 2737324"/>
              <a:gd name="connsiteX14" fmla="*/ 272115 w 3788193"/>
              <a:gd name="connsiteY14" fmla="*/ 2423867 h 2737324"/>
              <a:gd name="connsiteX15" fmla="*/ 796024 w 3788193"/>
              <a:gd name="connsiteY15" fmla="*/ 2675439 h 2737324"/>
              <a:gd name="connsiteX16" fmla="*/ 789247 w 3788193"/>
              <a:gd name="connsiteY16" fmla="*/ 2661894 h 2737324"/>
              <a:gd name="connsiteX17" fmla="*/ 740767 w 3788193"/>
              <a:gd name="connsiteY17" fmla="*/ 2624867 h 2737324"/>
              <a:gd name="connsiteX18" fmla="*/ 692148 w 3788193"/>
              <a:gd name="connsiteY18" fmla="*/ 2615145 h 2737324"/>
              <a:gd name="connsiteX19" fmla="*/ 622279 w 3788193"/>
              <a:gd name="connsiteY19" fmla="*/ 2581326 h 2737324"/>
              <a:gd name="connsiteX20" fmla="*/ 593785 w 3788193"/>
              <a:gd name="connsiteY20" fmla="*/ 2541609 h 2737324"/>
              <a:gd name="connsiteX21" fmla="*/ 587747 w 3788193"/>
              <a:gd name="connsiteY21" fmla="*/ 2546425 h 2737324"/>
              <a:gd name="connsiteX22" fmla="*/ 565152 w 3788193"/>
              <a:gd name="connsiteY22" fmla="*/ 2564434 h 2737324"/>
              <a:gd name="connsiteX23" fmla="*/ 537913 w 3788193"/>
              <a:gd name="connsiteY23" fmla="*/ 2574820 h 2737324"/>
              <a:gd name="connsiteX24" fmla="*/ 495636 w 3788193"/>
              <a:gd name="connsiteY24" fmla="*/ 2577175 h 2737324"/>
              <a:gd name="connsiteX25" fmla="*/ 486086 w 3788193"/>
              <a:gd name="connsiteY25" fmla="*/ 2577708 h 2737324"/>
              <a:gd name="connsiteX26" fmla="*/ 457141 w 3788193"/>
              <a:gd name="connsiteY26" fmla="*/ 2673462 h 2737324"/>
              <a:gd name="connsiteX27" fmla="*/ 464377 w 3788193"/>
              <a:gd name="connsiteY27" fmla="*/ 2684759 h 2737324"/>
              <a:gd name="connsiteX28" fmla="*/ 792594 w 3788193"/>
              <a:gd name="connsiteY28" fmla="*/ 2684759 h 2737324"/>
              <a:gd name="connsiteX29" fmla="*/ 796024 w 3788193"/>
              <a:gd name="connsiteY29" fmla="*/ 2675439 h 2737324"/>
              <a:gd name="connsiteX30" fmla="*/ 496752 w 3788193"/>
              <a:gd name="connsiteY30" fmla="*/ 298804 h 2737324"/>
              <a:gd name="connsiteX31" fmla="*/ 496752 w 3788193"/>
              <a:gd name="connsiteY31" fmla="*/ 298804 h 2737324"/>
              <a:gd name="connsiteX32" fmla="*/ 481935 w 3788193"/>
              <a:gd name="connsiteY32" fmla="*/ 274560 h 2737324"/>
              <a:gd name="connsiteX33" fmla="*/ 481935 w 3788193"/>
              <a:gd name="connsiteY33" fmla="*/ 255510 h 2737324"/>
              <a:gd name="connsiteX34" fmla="*/ 509239 w 3788193"/>
              <a:gd name="connsiteY34" fmla="*/ 228205 h 2737324"/>
              <a:gd name="connsiteX35" fmla="*/ 536543 w 3788193"/>
              <a:gd name="connsiteY35" fmla="*/ 255510 h 2737324"/>
              <a:gd name="connsiteX36" fmla="*/ 536543 w 3788193"/>
              <a:gd name="connsiteY36" fmla="*/ 266307 h 2737324"/>
              <a:gd name="connsiteX37" fmla="*/ 551754 w 3788193"/>
              <a:gd name="connsiteY37" fmla="*/ 266307 h 2737324"/>
              <a:gd name="connsiteX38" fmla="*/ 569468 w 3788193"/>
              <a:gd name="connsiteY38" fmla="*/ 176616 h 2737324"/>
              <a:gd name="connsiteX39" fmla="*/ 591816 w 3788193"/>
              <a:gd name="connsiteY39" fmla="*/ 165122 h 2737324"/>
              <a:gd name="connsiteX40" fmla="*/ 599348 w 3788193"/>
              <a:gd name="connsiteY40" fmla="*/ 122155 h 2737324"/>
              <a:gd name="connsiteX41" fmla="*/ 719592 w 3788193"/>
              <a:gd name="connsiteY41" fmla="*/ 122155 h 2737324"/>
              <a:gd name="connsiteX42" fmla="*/ 719592 w 3788193"/>
              <a:gd name="connsiteY42" fmla="*/ 185625 h 2737324"/>
              <a:gd name="connsiteX43" fmla="*/ 771919 w 3788193"/>
              <a:gd name="connsiteY43" fmla="*/ 111317 h 2737324"/>
              <a:gd name="connsiteX44" fmla="*/ 771042 w 3788193"/>
              <a:gd name="connsiteY44" fmla="*/ 68704 h 2737324"/>
              <a:gd name="connsiteX45" fmla="*/ 769499 w 3788193"/>
              <a:gd name="connsiteY45" fmla="*/ 62682 h 2737324"/>
              <a:gd name="connsiteX46" fmla="*/ 726205 w 3788193"/>
              <a:gd name="connsiteY46" fmla="*/ 0 h 2737324"/>
              <a:gd name="connsiteX47" fmla="*/ 700935 w 3788193"/>
              <a:gd name="connsiteY47" fmla="*/ 15154 h 2737324"/>
              <a:gd name="connsiteX48" fmla="*/ 670529 w 3788193"/>
              <a:gd name="connsiteY48" fmla="*/ 12331 h 2737324"/>
              <a:gd name="connsiteX49" fmla="*/ 546380 w 3788193"/>
              <a:gd name="connsiteY49" fmla="*/ 14259 h 2737324"/>
              <a:gd name="connsiteX50" fmla="*/ 485331 w 3788193"/>
              <a:gd name="connsiteY50" fmla="*/ 105788 h 2737324"/>
              <a:gd name="connsiteX51" fmla="*/ 455033 w 3788193"/>
              <a:gd name="connsiteY51" fmla="*/ 144422 h 2737324"/>
              <a:gd name="connsiteX52" fmla="*/ 455410 w 3788193"/>
              <a:gd name="connsiteY52" fmla="*/ 195117 h 2737324"/>
              <a:gd name="connsiteX53" fmla="*/ 499189 w 3788193"/>
              <a:gd name="connsiteY53" fmla="*/ 334042 h 2737324"/>
              <a:gd name="connsiteX54" fmla="*/ 499943 w 3788193"/>
              <a:gd name="connsiteY54" fmla="*/ 325042 h 2737324"/>
              <a:gd name="connsiteX55" fmla="*/ 496752 w 3788193"/>
              <a:gd name="connsiteY55" fmla="*/ 298804 h 2737324"/>
              <a:gd name="connsiteX56" fmla="*/ 3761899 w 3788193"/>
              <a:gd name="connsiteY56" fmla="*/ 2684751 h 2737324"/>
              <a:gd name="connsiteX57" fmla="*/ 3528500 w 3788193"/>
              <a:gd name="connsiteY57" fmla="*/ 2684751 h 2737324"/>
              <a:gd name="connsiteX58" fmla="*/ 3509162 w 3788193"/>
              <a:gd name="connsiteY58" fmla="*/ 2694629 h 2737324"/>
              <a:gd name="connsiteX59" fmla="*/ 3514265 w 3788193"/>
              <a:gd name="connsiteY59" fmla="*/ 2684751 h 2737324"/>
              <a:gd name="connsiteX60" fmla="*/ 3236514 w 3788193"/>
              <a:gd name="connsiteY60" fmla="*/ 2684751 h 2737324"/>
              <a:gd name="connsiteX61" fmla="*/ 3236177 w 3788193"/>
              <a:gd name="connsiteY61" fmla="*/ 2687368 h 2737324"/>
              <a:gd name="connsiteX62" fmla="*/ 3222476 w 3788193"/>
              <a:gd name="connsiteY62" fmla="*/ 2687368 h 2737324"/>
              <a:gd name="connsiteX63" fmla="*/ 3222230 w 3788193"/>
              <a:gd name="connsiteY63" fmla="*/ 2684751 h 2737324"/>
              <a:gd name="connsiteX64" fmla="*/ 3115490 w 3788193"/>
              <a:gd name="connsiteY64" fmla="*/ 2684751 h 2737324"/>
              <a:gd name="connsiteX65" fmla="*/ 3112586 w 3788193"/>
              <a:gd name="connsiteY65" fmla="*/ 2687368 h 2737324"/>
              <a:gd name="connsiteX66" fmla="*/ 3027424 w 3788193"/>
              <a:gd name="connsiteY66" fmla="*/ 2687368 h 2737324"/>
              <a:gd name="connsiteX67" fmla="*/ 3031075 w 3788193"/>
              <a:gd name="connsiteY67" fmla="*/ 2684751 h 2737324"/>
              <a:gd name="connsiteX68" fmla="*/ 2474382 w 3788193"/>
              <a:gd name="connsiteY68" fmla="*/ 2684751 h 2737324"/>
              <a:gd name="connsiteX69" fmla="*/ 2433696 w 3788193"/>
              <a:gd name="connsiteY69" fmla="*/ 2684751 h 2737324"/>
              <a:gd name="connsiteX70" fmla="*/ 2417599 w 3788193"/>
              <a:gd name="connsiteY70" fmla="*/ 2684751 h 2737324"/>
              <a:gd name="connsiteX71" fmla="*/ 2391263 w 3788193"/>
              <a:gd name="connsiteY71" fmla="*/ 2684751 h 2737324"/>
              <a:gd name="connsiteX72" fmla="*/ 2374945 w 3788193"/>
              <a:gd name="connsiteY72" fmla="*/ 2684751 h 2737324"/>
              <a:gd name="connsiteX73" fmla="*/ 2354327 w 3788193"/>
              <a:gd name="connsiteY73" fmla="*/ 2684751 h 2737324"/>
              <a:gd name="connsiteX74" fmla="*/ 2338862 w 3788193"/>
              <a:gd name="connsiteY74" fmla="*/ 2684751 h 2737324"/>
              <a:gd name="connsiteX75" fmla="*/ 2312476 w 3788193"/>
              <a:gd name="connsiteY75" fmla="*/ 2684751 h 2737324"/>
              <a:gd name="connsiteX76" fmla="*/ 2297487 w 3788193"/>
              <a:gd name="connsiteY76" fmla="*/ 2684751 h 2737324"/>
              <a:gd name="connsiteX77" fmla="*/ 2264284 w 3788193"/>
              <a:gd name="connsiteY77" fmla="*/ 2684751 h 2737324"/>
              <a:gd name="connsiteX78" fmla="*/ 2248794 w 3788193"/>
              <a:gd name="connsiteY78" fmla="*/ 2684751 h 2737324"/>
              <a:gd name="connsiteX79" fmla="*/ 2244134 w 3788193"/>
              <a:gd name="connsiteY79" fmla="*/ 2684751 h 2737324"/>
              <a:gd name="connsiteX80" fmla="*/ 2228414 w 3788193"/>
              <a:gd name="connsiteY80" fmla="*/ 2684751 h 2737324"/>
              <a:gd name="connsiteX81" fmla="*/ 2218191 w 3788193"/>
              <a:gd name="connsiteY81" fmla="*/ 2684751 h 2737324"/>
              <a:gd name="connsiteX82" fmla="*/ 2201011 w 3788193"/>
              <a:gd name="connsiteY82" fmla="*/ 2684751 h 2737324"/>
              <a:gd name="connsiteX83" fmla="*/ 2171845 w 3788193"/>
              <a:gd name="connsiteY83" fmla="*/ 2684751 h 2737324"/>
              <a:gd name="connsiteX84" fmla="*/ 1766687 w 3788193"/>
              <a:gd name="connsiteY84" fmla="*/ 2684751 h 2737324"/>
              <a:gd name="connsiteX85" fmla="*/ 1706064 w 3788193"/>
              <a:gd name="connsiteY85" fmla="*/ 2684751 h 2737324"/>
              <a:gd name="connsiteX86" fmla="*/ 1681861 w 3788193"/>
              <a:gd name="connsiteY86" fmla="*/ 2684751 h 2737324"/>
              <a:gd name="connsiteX87" fmla="*/ 1642152 w 3788193"/>
              <a:gd name="connsiteY87" fmla="*/ 2684751 h 2737324"/>
              <a:gd name="connsiteX88" fmla="*/ 1617629 w 3788193"/>
              <a:gd name="connsiteY88" fmla="*/ 2684751 h 2737324"/>
              <a:gd name="connsiteX89" fmla="*/ 1586912 w 3788193"/>
              <a:gd name="connsiteY89" fmla="*/ 2684751 h 2737324"/>
              <a:gd name="connsiteX90" fmla="*/ 1563661 w 3788193"/>
              <a:gd name="connsiteY90" fmla="*/ 2684751 h 2737324"/>
              <a:gd name="connsiteX91" fmla="*/ 1524304 w 3788193"/>
              <a:gd name="connsiteY91" fmla="*/ 2684751 h 2737324"/>
              <a:gd name="connsiteX92" fmla="*/ 1501758 w 3788193"/>
              <a:gd name="connsiteY92" fmla="*/ 2684751 h 2737324"/>
              <a:gd name="connsiteX93" fmla="*/ 1452097 w 3788193"/>
              <a:gd name="connsiteY93" fmla="*/ 2684751 h 2737324"/>
              <a:gd name="connsiteX94" fmla="*/ 1428805 w 3788193"/>
              <a:gd name="connsiteY94" fmla="*/ 2684751 h 2737324"/>
              <a:gd name="connsiteX95" fmla="*/ 1421905 w 3788193"/>
              <a:gd name="connsiteY95" fmla="*/ 2684751 h 2737324"/>
              <a:gd name="connsiteX96" fmla="*/ 1398276 w 3788193"/>
              <a:gd name="connsiteY96" fmla="*/ 2684751 h 2737324"/>
              <a:gd name="connsiteX97" fmla="*/ 1383197 w 3788193"/>
              <a:gd name="connsiteY97" fmla="*/ 2684751 h 2737324"/>
              <a:gd name="connsiteX98" fmla="*/ 1357361 w 3788193"/>
              <a:gd name="connsiteY98" fmla="*/ 2684751 h 2737324"/>
              <a:gd name="connsiteX99" fmla="*/ 1313393 w 3788193"/>
              <a:gd name="connsiteY99" fmla="*/ 2684751 h 2737324"/>
              <a:gd name="connsiteX100" fmla="*/ 792578 w 3788193"/>
              <a:gd name="connsiteY100" fmla="*/ 2684751 h 2737324"/>
              <a:gd name="connsiteX101" fmla="*/ 464361 w 3788193"/>
              <a:gd name="connsiteY101" fmla="*/ 2684751 h 2737324"/>
              <a:gd name="connsiteX102" fmla="*/ 26287 w 3788193"/>
              <a:gd name="connsiteY102" fmla="*/ 2684751 h 2737324"/>
              <a:gd name="connsiteX103" fmla="*/ 0 w 3788193"/>
              <a:gd name="connsiteY103" fmla="*/ 2711038 h 2737324"/>
              <a:gd name="connsiteX104" fmla="*/ 26287 w 3788193"/>
              <a:gd name="connsiteY104" fmla="*/ 2737325 h 2737324"/>
              <a:gd name="connsiteX105" fmla="*/ 3761907 w 3788193"/>
              <a:gd name="connsiteY105" fmla="*/ 2737325 h 2737324"/>
              <a:gd name="connsiteX106" fmla="*/ 3788194 w 3788193"/>
              <a:gd name="connsiteY106" fmla="*/ 2711038 h 2737324"/>
              <a:gd name="connsiteX107" fmla="*/ 3761899 w 3788193"/>
              <a:gd name="connsiteY107" fmla="*/ 2684751 h 2737324"/>
              <a:gd name="connsiteX108" fmla="*/ 3056460 w 3788193"/>
              <a:gd name="connsiteY108" fmla="*/ 221289 h 2737324"/>
              <a:gd name="connsiteX109" fmla="*/ 3073345 w 3788193"/>
              <a:gd name="connsiteY109" fmla="*/ 385426 h 2737324"/>
              <a:gd name="connsiteX110" fmla="*/ 3114104 w 3788193"/>
              <a:gd name="connsiteY110" fmla="*/ 468816 h 2737324"/>
              <a:gd name="connsiteX111" fmla="*/ 3079498 w 3788193"/>
              <a:gd name="connsiteY111" fmla="*/ 553165 h 2737324"/>
              <a:gd name="connsiteX112" fmla="*/ 3078759 w 3788193"/>
              <a:gd name="connsiteY112" fmla="*/ 554445 h 2737324"/>
              <a:gd name="connsiteX113" fmla="*/ 3077963 w 3788193"/>
              <a:gd name="connsiteY113" fmla="*/ 555947 h 2737324"/>
              <a:gd name="connsiteX114" fmla="*/ 3246080 w 3788193"/>
              <a:gd name="connsiteY114" fmla="*/ 555947 h 2737324"/>
              <a:gd name="connsiteX115" fmla="*/ 3244053 w 3788193"/>
              <a:gd name="connsiteY115" fmla="*/ 525935 h 2737324"/>
              <a:gd name="connsiteX116" fmla="*/ 3228014 w 3788193"/>
              <a:gd name="connsiteY116" fmla="*/ 527182 h 2737324"/>
              <a:gd name="connsiteX117" fmla="*/ 3198724 w 3788193"/>
              <a:gd name="connsiteY117" fmla="*/ 527182 h 2737324"/>
              <a:gd name="connsiteX118" fmla="*/ 3133581 w 3788193"/>
              <a:gd name="connsiteY118" fmla="*/ 444260 h 2737324"/>
              <a:gd name="connsiteX119" fmla="*/ 3115687 w 3788193"/>
              <a:gd name="connsiteY119" fmla="*/ 245730 h 2737324"/>
              <a:gd name="connsiteX120" fmla="*/ 3211096 w 3788193"/>
              <a:gd name="connsiteY120" fmla="*/ 348301 h 2737324"/>
              <a:gd name="connsiteX121" fmla="*/ 3321790 w 3788193"/>
              <a:gd name="connsiteY121" fmla="*/ 394968 h 2737324"/>
              <a:gd name="connsiteX122" fmla="*/ 3343187 w 3788193"/>
              <a:gd name="connsiteY122" fmla="*/ 412000 h 2737324"/>
              <a:gd name="connsiteX123" fmla="*/ 3340513 w 3788193"/>
              <a:gd name="connsiteY123" fmla="*/ 436499 h 2737324"/>
              <a:gd name="connsiteX124" fmla="*/ 3341546 w 3788193"/>
              <a:gd name="connsiteY124" fmla="*/ 436392 h 2737324"/>
              <a:gd name="connsiteX125" fmla="*/ 3348578 w 3788193"/>
              <a:gd name="connsiteY125" fmla="*/ 540686 h 2737324"/>
              <a:gd name="connsiteX126" fmla="*/ 3409946 w 3788193"/>
              <a:gd name="connsiteY126" fmla="*/ 544149 h 2737324"/>
              <a:gd name="connsiteX127" fmla="*/ 3429735 w 3788193"/>
              <a:gd name="connsiteY127" fmla="*/ 555947 h 2737324"/>
              <a:gd name="connsiteX128" fmla="*/ 3500572 w 3788193"/>
              <a:gd name="connsiteY128" fmla="*/ 555947 h 2737324"/>
              <a:gd name="connsiteX129" fmla="*/ 3513158 w 3788193"/>
              <a:gd name="connsiteY129" fmla="*/ 469923 h 2737324"/>
              <a:gd name="connsiteX130" fmla="*/ 3331857 w 3788193"/>
              <a:gd name="connsiteY130" fmla="*/ 117175 h 2737324"/>
              <a:gd name="connsiteX131" fmla="*/ 3098261 w 3788193"/>
              <a:gd name="connsiteY131" fmla="*/ 159329 h 2737324"/>
              <a:gd name="connsiteX132" fmla="*/ 3094339 w 3788193"/>
              <a:gd name="connsiteY132" fmla="*/ 162767 h 2737324"/>
              <a:gd name="connsiteX133" fmla="*/ 3056460 w 3788193"/>
              <a:gd name="connsiteY133" fmla="*/ 221289 h 273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788193" h="2737324">
                <a:moveTo>
                  <a:pt x="272115" y="2423867"/>
                </a:moveTo>
                <a:lnTo>
                  <a:pt x="238510" y="2398114"/>
                </a:lnTo>
                <a:lnTo>
                  <a:pt x="230921" y="2392297"/>
                </a:lnTo>
                <a:cubicBezTo>
                  <a:pt x="230921" y="2392297"/>
                  <a:pt x="177314" y="2416976"/>
                  <a:pt x="146572" y="2446077"/>
                </a:cubicBezTo>
                <a:cubicBezTo>
                  <a:pt x="141936" y="2450466"/>
                  <a:pt x="142010" y="2457850"/>
                  <a:pt x="146859" y="2462010"/>
                </a:cubicBezTo>
                <a:lnTo>
                  <a:pt x="391252" y="2671919"/>
                </a:lnTo>
                <a:cubicBezTo>
                  <a:pt x="395116" y="2675234"/>
                  <a:pt x="401113" y="2673330"/>
                  <a:pt x="402352" y="2668392"/>
                </a:cubicBezTo>
                <a:lnTo>
                  <a:pt x="406044" y="2653697"/>
                </a:lnTo>
                <a:cubicBezTo>
                  <a:pt x="411262" y="2632916"/>
                  <a:pt x="406594" y="2610895"/>
                  <a:pt x="393393" y="2594027"/>
                </a:cubicBezTo>
                <a:lnTo>
                  <a:pt x="362848" y="2554974"/>
                </a:lnTo>
                <a:cubicBezTo>
                  <a:pt x="347013" y="2534725"/>
                  <a:pt x="329842" y="2509423"/>
                  <a:pt x="331885" y="2483792"/>
                </a:cubicBezTo>
                <a:lnTo>
                  <a:pt x="336151" y="2435091"/>
                </a:lnTo>
                <a:lnTo>
                  <a:pt x="328430" y="2434804"/>
                </a:lnTo>
                <a:lnTo>
                  <a:pt x="299559" y="2433746"/>
                </a:lnTo>
                <a:cubicBezTo>
                  <a:pt x="289599" y="2433368"/>
                  <a:pt x="280008" y="2429922"/>
                  <a:pt x="272115" y="2423867"/>
                </a:cubicBezTo>
                <a:close/>
                <a:moveTo>
                  <a:pt x="796024" y="2675439"/>
                </a:moveTo>
                <a:lnTo>
                  <a:pt x="789247" y="2661894"/>
                </a:lnTo>
                <a:cubicBezTo>
                  <a:pt x="779664" y="2642728"/>
                  <a:pt x="761779" y="2629068"/>
                  <a:pt x="740767" y="2624867"/>
                </a:cubicBezTo>
                <a:lnTo>
                  <a:pt x="692148" y="2615145"/>
                </a:lnTo>
                <a:cubicBezTo>
                  <a:pt x="666936" y="2610099"/>
                  <a:pt x="637433" y="2602092"/>
                  <a:pt x="622279" y="2581326"/>
                </a:cubicBezTo>
                <a:lnTo>
                  <a:pt x="593785" y="2541609"/>
                </a:lnTo>
                <a:lnTo>
                  <a:pt x="587747" y="2546425"/>
                </a:lnTo>
                <a:lnTo>
                  <a:pt x="565152" y="2564434"/>
                </a:lnTo>
                <a:cubicBezTo>
                  <a:pt x="557374" y="2570636"/>
                  <a:pt x="547849" y="2574262"/>
                  <a:pt x="537913" y="2574820"/>
                </a:cubicBezTo>
                <a:lnTo>
                  <a:pt x="495636" y="2577175"/>
                </a:lnTo>
                <a:lnTo>
                  <a:pt x="486086" y="2577708"/>
                </a:lnTo>
                <a:cubicBezTo>
                  <a:pt x="486086" y="2577708"/>
                  <a:pt x="461498" y="2631357"/>
                  <a:pt x="457141" y="2673462"/>
                </a:cubicBezTo>
                <a:cubicBezTo>
                  <a:pt x="456608" y="2678630"/>
                  <a:pt x="459758" y="2683209"/>
                  <a:pt x="464377" y="2684759"/>
                </a:cubicBezTo>
                <a:lnTo>
                  <a:pt x="792594" y="2684759"/>
                </a:lnTo>
                <a:cubicBezTo>
                  <a:pt x="796032" y="2683266"/>
                  <a:pt x="797862" y="2679115"/>
                  <a:pt x="796024" y="2675439"/>
                </a:cubicBezTo>
                <a:close/>
                <a:moveTo>
                  <a:pt x="496752" y="298804"/>
                </a:moveTo>
                <a:lnTo>
                  <a:pt x="496752" y="298804"/>
                </a:lnTo>
                <a:cubicBezTo>
                  <a:pt x="487973" y="294251"/>
                  <a:pt x="481935" y="285087"/>
                  <a:pt x="481935" y="274560"/>
                </a:cubicBezTo>
                <a:lnTo>
                  <a:pt x="481935" y="255510"/>
                </a:lnTo>
                <a:cubicBezTo>
                  <a:pt x="481935" y="240487"/>
                  <a:pt x="494225" y="228205"/>
                  <a:pt x="509239" y="228205"/>
                </a:cubicBezTo>
                <a:cubicBezTo>
                  <a:pt x="524253" y="228205"/>
                  <a:pt x="536543" y="240496"/>
                  <a:pt x="536543" y="255510"/>
                </a:cubicBezTo>
                <a:lnTo>
                  <a:pt x="536543" y="266307"/>
                </a:lnTo>
                <a:lnTo>
                  <a:pt x="551754" y="266307"/>
                </a:lnTo>
                <a:lnTo>
                  <a:pt x="569468" y="176616"/>
                </a:lnTo>
                <a:lnTo>
                  <a:pt x="591816" y="165122"/>
                </a:lnTo>
                <a:lnTo>
                  <a:pt x="599348" y="122155"/>
                </a:lnTo>
                <a:lnTo>
                  <a:pt x="719592" y="122155"/>
                </a:lnTo>
                <a:lnTo>
                  <a:pt x="719592" y="185625"/>
                </a:lnTo>
                <a:cubicBezTo>
                  <a:pt x="745969" y="169134"/>
                  <a:pt x="765791" y="141903"/>
                  <a:pt x="771919" y="111317"/>
                </a:cubicBezTo>
                <a:cubicBezTo>
                  <a:pt x="774766" y="97115"/>
                  <a:pt x="774233" y="82643"/>
                  <a:pt x="771042" y="68704"/>
                </a:cubicBezTo>
                <a:cubicBezTo>
                  <a:pt x="770582" y="66685"/>
                  <a:pt x="770082" y="64675"/>
                  <a:pt x="769499" y="62682"/>
                </a:cubicBezTo>
                <a:cubicBezTo>
                  <a:pt x="762402" y="38068"/>
                  <a:pt x="746896" y="15580"/>
                  <a:pt x="726205" y="0"/>
                </a:cubicBezTo>
                <a:cubicBezTo>
                  <a:pt x="721405" y="9025"/>
                  <a:pt x="711092" y="14013"/>
                  <a:pt x="700935" y="15154"/>
                </a:cubicBezTo>
                <a:cubicBezTo>
                  <a:pt x="690778" y="16294"/>
                  <a:pt x="680572" y="14218"/>
                  <a:pt x="670529" y="12331"/>
                </a:cubicBezTo>
                <a:cubicBezTo>
                  <a:pt x="629360" y="4603"/>
                  <a:pt x="585844" y="213"/>
                  <a:pt x="546380" y="14259"/>
                </a:cubicBezTo>
                <a:cubicBezTo>
                  <a:pt x="506917" y="28305"/>
                  <a:pt x="483354" y="63945"/>
                  <a:pt x="485331" y="105788"/>
                </a:cubicBezTo>
                <a:cubicBezTo>
                  <a:pt x="469530" y="112080"/>
                  <a:pt x="458987" y="127874"/>
                  <a:pt x="455033" y="144422"/>
                </a:cubicBezTo>
                <a:cubicBezTo>
                  <a:pt x="451078" y="160970"/>
                  <a:pt x="452793" y="178314"/>
                  <a:pt x="455410" y="195117"/>
                </a:cubicBezTo>
                <a:cubicBezTo>
                  <a:pt x="462901" y="243277"/>
                  <a:pt x="477783" y="290255"/>
                  <a:pt x="499189" y="334042"/>
                </a:cubicBezTo>
                <a:lnTo>
                  <a:pt x="499943" y="325042"/>
                </a:lnTo>
                <a:cubicBezTo>
                  <a:pt x="497933" y="316616"/>
                  <a:pt x="496752" y="307854"/>
                  <a:pt x="496752" y="298804"/>
                </a:cubicBezTo>
                <a:close/>
                <a:moveTo>
                  <a:pt x="3761899" y="2684751"/>
                </a:moveTo>
                <a:lnTo>
                  <a:pt x="3528500" y="2684751"/>
                </a:lnTo>
                <a:lnTo>
                  <a:pt x="3509162" y="2694629"/>
                </a:lnTo>
                <a:lnTo>
                  <a:pt x="3514265" y="2684751"/>
                </a:lnTo>
                <a:lnTo>
                  <a:pt x="3236514" y="2684751"/>
                </a:lnTo>
                <a:lnTo>
                  <a:pt x="3236177" y="2687368"/>
                </a:lnTo>
                <a:lnTo>
                  <a:pt x="3222476" y="2687368"/>
                </a:lnTo>
                <a:lnTo>
                  <a:pt x="3222230" y="2684751"/>
                </a:lnTo>
                <a:lnTo>
                  <a:pt x="3115490" y="2684751"/>
                </a:lnTo>
                <a:lnTo>
                  <a:pt x="3112586" y="2687368"/>
                </a:lnTo>
                <a:lnTo>
                  <a:pt x="3027424" y="2687368"/>
                </a:lnTo>
                <a:lnTo>
                  <a:pt x="3031075" y="2684751"/>
                </a:lnTo>
                <a:lnTo>
                  <a:pt x="2474382" y="2684751"/>
                </a:lnTo>
                <a:lnTo>
                  <a:pt x="2433696" y="2684751"/>
                </a:lnTo>
                <a:lnTo>
                  <a:pt x="2417599" y="2684751"/>
                </a:lnTo>
                <a:lnTo>
                  <a:pt x="2391263" y="2684751"/>
                </a:lnTo>
                <a:lnTo>
                  <a:pt x="2374945" y="2684751"/>
                </a:lnTo>
                <a:lnTo>
                  <a:pt x="2354327" y="2684751"/>
                </a:lnTo>
                <a:lnTo>
                  <a:pt x="2338862" y="2684751"/>
                </a:lnTo>
                <a:lnTo>
                  <a:pt x="2312476" y="2684751"/>
                </a:lnTo>
                <a:lnTo>
                  <a:pt x="2297487" y="2684751"/>
                </a:lnTo>
                <a:lnTo>
                  <a:pt x="2264284" y="2684751"/>
                </a:lnTo>
                <a:lnTo>
                  <a:pt x="2248794" y="2684751"/>
                </a:lnTo>
                <a:lnTo>
                  <a:pt x="2244134" y="2684751"/>
                </a:lnTo>
                <a:lnTo>
                  <a:pt x="2228414" y="2684751"/>
                </a:lnTo>
                <a:lnTo>
                  <a:pt x="2218191" y="2684751"/>
                </a:lnTo>
                <a:lnTo>
                  <a:pt x="2201011" y="2684751"/>
                </a:lnTo>
                <a:lnTo>
                  <a:pt x="2171845" y="2684751"/>
                </a:lnTo>
                <a:lnTo>
                  <a:pt x="1766687" y="2684751"/>
                </a:lnTo>
                <a:lnTo>
                  <a:pt x="1706064" y="2684751"/>
                </a:lnTo>
                <a:lnTo>
                  <a:pt x="1681861" y="2684751"/>
                </a:lnTo>
                <a:lnTo>
                  <a:pt x="1642152" y="2684751"/>
                </a:lnTo>
                <a:lnTo>
                  <a:pt x="1617629" y="2684751"/>
                </a:lnTo>
                <a:lnTo>
                  <a:pt x="1586912" y="2684751"/>
                </a:lnTo>
                <a:lnTo>
                  <a:pt x="1563661" y="2684751"/>
                </a:lnTo>
                <a:lnTo>
                  <a:pt x="1524304" y="2684751"/>
                </a:lnTo>
                <a:lnTo>
                  <a:pt x="1501758" y="2684751"/>
                </a:lnTo>
                <a:lnTo>
                  <a:pt x="1452097" y="2684751"/>
                </a:lnTo>
                <a:lnTo>
                  <a:pt x="1428805" y="2684751"/>
                </a:lnTo>
                <a:lnTo>
                  <a:pt x="1421905" y="2684751"/>
                </a:lnTo>
                <a:lnTo>
                  <a:pt x="1398276" y="2684751"/>
                </a:lnTo>
                <a:lnTo>
                  <a:pt x="1383197" y="2684751"/>
                </a:lnTo>
                <a:lnTo>
                  <a:pt x="1357361" y="2684751"/>
                </a:lnTo>
                <a:lnTo>
                  <a:pt x="1313393" y="2684751"/>
                </a:lnTo>
                <a:lnTo>
                  <a:pt x="792578" y="2684751"/>
                </a:lnTo>
                <a:lnTo>
                  <a:pt x="464361" y="2684751"/>
                </a:lnTo>
                <a:lnTo>
                  <a:pt x="26287" y="2684751"/>
                </a:lnTo>
                <a:cubicBezTo>
                  <a:pt x="11765" y="2684751"/>
                  <a:pt x="0" y="2696524"/>
                  <a:pt x="0" y="2711038"/>
                </a:cubicBezTo>
                <a:cubicBezTo>
                  <a:pt x="0" y="2725552"/>
                  <a:pt x="11773" y="2737325"/>
                  <a:pt x="26287" y="2737325"/>
                </a:cubicBezTo>
                <a:lnTo>
                  <a:pt x="3761907" y="2737325"/>
                </a:lnTo>
                <a:cubicBezTo>
                  <a:pt x="3776429" y="2737325"/>
                  <a:pt x="3788194" y="2725552"/>
                  <a:pt x="3788194" y="2711038"/>
                </a:cubicBezTo>
                <a:cubicBezTo>
                  <a:pt x="3788194" y="2696524"/>
                  <a:pt x="3776421" y="2684751"/>
                  <a:pt x="3761899" y="2684751"/>
                </a:cubicBezTo>
                <a:close/>
                <a:moveTo>
                  <a:pt x="3056460" y="221289"/>
                </a:moveTo>
                <a:cubicBezTo>
                  <a:pt x="3037852" y="274938"/>
                  <a:pt x="3044202" y="336684"/>
                  <a:pt x="3073345" y="385426"/>
                </a:cubicBezTo>
                <a:cubicBezTo>
                  <a:pt x="3089425" y="412329"/>
                  <a:pt x="3112758" y="437500"/>
                  <a:pt x="3114104" y="468816"/>
                </a:cubicBezTo>
                <a:cubicBezTo>
                  <a:pt x="3115433" y="499656"/>
                  <a:pt x="3095004" y="526468"/>
                  <a:pt x="3079498" y="553165"/>
                </a:cubicBezTo>
                <a:cubicBezTo>
                  <a:pt x="3079252" y="553592"/>
                  <a:pt x="3079006" y="554019"/>
                  <a:pt x="3078759" y="554445"/>
                </a:cubicBezTo>
                <a:cubicBezTo>
                  <a:pt x="3078472" y="554946"/>
                  <a:pt x="3078242" y="555446"/>
                  <a:pt x="3077963" y="555947"/>
                </a:cubicBezTo>
                <a:lnTo>
                  <a:pt x="3246080" y="555947"/>
                </a:lnTo>
                <a:lnTo>
                  <a:pt x="3244053" y="525935"/>
                </a:lnTo>
                <a:cubicBezTo>
                  <a:pt x="3238794" y="526673"/>
                  <a:pt x="3233470" y="527182"/>
                  <a:pt x="3228014" y="527182"/>
                </a:cubicBezTo>
                <a:lnTo>
                  <a:pt x="3198724" y="527182"/>
                </a:lnTo>
                <a:cubicBezTo>
                  <a:pt x="3171010" y="527182"/>
                  <a:pt x="3133581" y="490114"/>
                  <a:pt x="3133581" y="444260"/>
                </a:cubicBezTo>
                <a:lnTo>
                  <a:pt x="3115687" y="245730"/>
                </a:lnTo>
                <a:cubicBezTo>
                  <a:pt x="3136174" y="286949"/>
                  <a:pt x="3172134" y="321859"/>
                  <a:pt x="3211096" y="348301"/>
                </a:cubicBezTo>
                <a:cubicBezTo>
                  <a:pt x="3245194" y="371438"/>
                  <a:pt x="3282754" y="386887"/>
                  <a:pt x="3321790" y="394968"/>
                </a:cubicBezTo>
                <a:lnTo>
                  <a:pt x="3343187" y="412000"/>
                </a:lnTo>
                <a:cubicBezTo>
                  <a:pt x="3343187" y="420418"/>
                  <a:pt x="3342227" y="428598"/>
                  <a:pt x="3340513" y="436499"/>
                </a:cubicBezTo>
                <a:lnTo>
                  <a:pt x="3341546" y="436392"/>
                </a:lnTo>
                <a:lnTo>
                  <a:pt x="3348578" y="540686"/>
                </a:lnTo>
                <a:cubicBezTo>
                  <a:pt x="3369220" y="537060"/>
                  <a:pt x="3390682" y="536355"/>
                  <a:pt x="3409946" y="544149"/>
                </a:cubicBezTo>
                <a:cubicBezTo>
                  <a:pt x="3417216" y="547094"/>
                  <a:pt x="3423771" y="551139"/>
                  <a:pt x="3429735" y="555947"/>
                </a:cubicBezTo>
                <a:lnTo>
                  <a:pt x="3500572" y="555947"/>
                </a:lnTo>
                <a:cubicBezTo>
                  <a:pt x="3503239" y="527330"/>
                  <a:pt x="3510073" y="498631"/>
                  <a:pt x="3513158" y="469923"/>
                </a:cubicBezTo>
                <a:cubicBezTo>
                  <a:pt x="3527901" y="332656"/>
                  <a:pt x="3490563" y="146916"/>
                  <a:pt x="3331857" y="117175"/>
                </a:cubicBezTo>
                <a:cubicBezTo>
                  <a:pt x="3257238" y="103187"/>
                  <a:pt x="3157866" y="107527"/>
                  <a:pt x="3098261" y="159329"/>
                </a:cubicBezTo>
                <a:cubicBezTo>
                  <a:pt x="3096948" y="160470"/>
                  <a:pt x="3095611" y="161577"/>
                  <a:pt x="3094339" y="162767"/>
                </a:cubicBezTo>
                <a:cubicBezTo>
                  <a:pt x="3077873" y="178126"/>
                  <a:pt x="3064738" y="197406"/>
                  <a:pt x="3056460" y="221289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3" name="Forma libre 32">
            <a:extLst>
              <a:ext uri="{FF2B5EF4-FFF2-40B4-BE49-F238E27FC236}">
                <a16:creationId xmlns:a16="http://schemas.microsoft.com/office/drawing/2014/main" id="{7414F7AC-9A9F-A14E-9337-B5A022D3B485}"/>
              </a:ext>
            </a:extLst>
          </p:cNvPr>
          <p:cNvSpPr/>
          <p:nvPr/>
        </p:nvSpPr>
        <p:spPr>
          <a:xfrm>
            <a:off x="7503553" y="2577664"/>
            <a:ext cx="3436265" cy="2747563"/>
          </a:xfrm>
          <a:custGeom>
            <a:avLst/>
            <a:gdLst>
              <a:gd name="connsiteX0" fmla="*/ 472147 w 3436265"/>
              <a:gd name="connsiteY0" fmla="*/ 2019637 h 2747563"/>
              <a:gd name="connsiteX1" fmla="*/ 485044 w 3436265"/>
              <a:gd name="connsiteY1" fmla="*/ 1760566 h 2747563"/>
              <a:gd name="connsiteX2" fmla="*/ 485454 w 3436265"/>
              <a:gd name="connsiteY2" fmla="*/ 1752272 h 2747563"/>
              <a:gd name="connsiteX3" fmla="*/ 507229 w 3436265"/>
              <a:gd name="connsiteY3" fmla="*/ 1314895 h 2747563"/>
              <a:gd name="connsiteX4" fmla="*/ 460333 w 3436265"/>
              <a:gd name="connsiteY4" fmla="*/ 1351273 h 2747563"/>
              <a:gd name="connsiteX5" fmla="*/ 400818 w 3436265"/>
              <a:gd name="connsiteY5" fmla="*/ 2082302 h 2747563"/>
              <a:gd name="connsiteX6" fmla="*/ 375565 w 3436265"/>
              <a:gd name="connsiteY6" fmla="*/ 2217281 h 2747563"/>
              <a:gd name="connsiteX7" fmla="*/ 377788 w 3436265"/>
              <a:gd name="connsiteY7" fmla="*/ 2215328 h 2747563"/>
              <a:gd name="connsiteX8" fmla="*/ 472147 w 3436265"/>
              <a:gd name="connsiteY8" fmla="*/ 2019637 h 2747563"/>
              <a:gd name="connsiteX9" fmla="*/ 231126 w 3436265"/>
              <a:gd name="connsiteY9" fmla="*/ 2112281 h 2747563"/>
              <a:gd name="connsiteX10" fmla="*/ 232176 w 3436265"/>
              <a:gd name="connsiteY10" fmla="*/ 2108999 h 2747563"/>
              <a:gd name="connsiteX11" fmla="*/ 0 w 3436265"/>
              <a:gd name="connsiteY11" fmla="*/ 2402815 h 2747563"/>
              <a:gd name="connsiteX12" fmla="*/ 8721 w 3436265"/>
              <a:gd name="connsiteY12" fmla="*/ 2410306 h 2747563"/>
              <a:gd name="connsiteX13" fmla="*/ 83176 w 3436265"/>
              <a:gd name="connsiteY13" fmla="*/ 2474259 h 2747563"/>
              <a:gd name="connsiteX14" fmla="*/ 90437 w 3436265"/>
              <a:gd name="connsiteY14" fmla="*/ 2480494 h 2747563"/>
              <a:gd name="connsiteX15" fmla="*/ 191171 w 3436265"/>
              <a:gd name="connsiteY15" fmla="*/ 2383412 h 2747563"/>
              <a:gd name="connsiteX16" fmla="*/ 231126 w 3436265"/>
              <a:gd name="connsiteY16" fmla="*/ 2112281 h 2747563"/>
              <a:gd name="connsiteX17" fmla="*/ 1980329 w 3436265"/>
              <a:gd name="connsiteY17" fmla="*/ 1871145 h 2747563"/>
              <a:gd name="connsiteX18" fmla="*/ 1981404 w 3436265"/>
              <a:gd name="connsiteY18" fmla="*/ 1870948 h 2747563"/>
              <a:gd name="connsiteX19" fmla="*/ 2004253 w 3436265"/>
              <a:gd name="connsiteY19" fmla="*/ 1862046 h 2747563"/>
              <a:gd name="connsiteX20" fmla="*/ 2005935 w 3436265"/>
              <a:gd name="connsiteY20" fmla="*/ 1858075 h 2747563"/>
              <a:gd name="connsiteX21" fmla="*/ 2001964 w 3436265"/>
              <a:gd name="connsiteY21" fmla="*/ 1856394 h 2747563"/>
              <a:gd name="connsiteX22" fmla="*/ 1979255 w 3436265"/>
              <a:gd name="connsiteY22" fmla="*/ 1865254 h 2747563"/>
              <a:gd name="connsiteX23" fmla="*/ 1977474 w 3436265"/>
              <a:gd name="connsiteY23" fmla="*/ 1869176 h 2747563"/>
              <a:gd name="connsiteX24" fmla="*/ 1980329 w 3436265"/>
              <a:gd name="connsiteY24" fmla="*/ 1871145 h 2747563"/>
              <a:gd name="connsiteX25" fmla="*/ 1916622 w 3436265"/>
              <a:gd name="connsiteY25" fmla="*/ 1892534 h 2747563"/>
              <a:gd name="connsiteX26" fmla="*/ 1917492 w 3436265"/>
              <a:gd name="connsiteY26" fmla="*/ 1892411 h 2747563"/>
              <a:gd name="connsiteX27" fmla="*/ 1940907 w 3436265"/>
              <a:gd name="connsiteY27" fmla="*/ 1885126 h 2747563"/>
              <a:gd name="connsiteX28" fmla="*/ 1942868 w 3436265"/>
              <a:gd name="connsiteY28" fmla="*/ 1881286 h 2747563"/>
              <a:gd name="connsiteX29" fmla="*/ 1939028 w 3436265"/>
              <a:gd name="connsiteY29" fmla="*/ 1879325 h 2747563"/>
              <a:gd name="connsiteX30" fmla="*/ 1915752 w 3436265"/>
              <a:gd name="connsiteY30" fmla="*/ 1886561 h 2747563"/>
              <a:gd name="connsiteX31" fmla="*/ 1913701 w 3436265"/>
              <a:gd name="connsiteY31" fmla="*/ 1890352 h 2747563"/>
              <a:gd name="connsiteX32" fmla="*/ 1916622 w 3436265"/>
              <a:gd name="connsiteY32" fmla="*/ 1892534 h 2747563"/>
              <a:gd name="connsiteX33" fmla="*/ 2042297 w 3436265"/>
              <a:gd name="connsiteY33" fmla="*/ 1845375 h 2747563"/>
              <a:gd name="connsiteX34" fmla="*/ 2043569 w 3436265"/>
              <a:gd name="connsiteY34" fmla="*/ 1845104 h 2747563"/>
              <a:gd name="connsiteX35" fmla="*/ 2065672 w 3436265"/>
              <a:gd name="connsiteY35" fmla="*/ 1834644 h 2747563"/>
              <a:gd name="connsiteX36" fmla="*/ 2067074 w 3436265"/>
              <a:gd name="connsiteY36" fmla="*/ 1830566 h 2747563"/>
              <a:gd name="connsiteX37" fmla="*/ 2062997 w 3436265"/>
              <a:gd name="connsiteY37" fmla="*/ 1829172 h 2747563"/>
              <a:gd name="connsiteX38" fmla="*/ 2041034 w 3436265"/>
              <a:gd name="connsiteY38" fmla="*/ 1839558 h 2747563"/>
              <a:gd name="connsiteX39" fmla="*/ 2039524 w 3436265"/>
              <a:gd name="connsiteY39" fmla="*/ 1843603 h 2747563"/>
              <a:gd name="connsiteX40" fmla="*/ 2042297 w 3436265"/>
              <a:gd name="connsiteY40" fmla="*/ 1845375 h 2747563"/>
              <a:gd name="connsiteX41" fmla="*/ 839663 w 3436265"/>
              <a:gd name="connsiteY41" fmla="*/ 433086 h 2747563"/>
              <a:gd name="connsiteX42" fmla="*/ 835438 w 3436265"/>
              <a:gd name="connsiteY42" fmla="*/ 433947 h 2747563"/>
              <a:gd name="connsiteX43" fmla="*/ 822155 w 3436265"/>
              <a:gd name="connsiteY43" fmla="*/ 454606 h 2747563"/>
              <a:gd name="connsiteX44" fmla="*/ 823123 w 3436265"/>
              <a:gd name="connsiteY44" fmla="*/ 458807 h 2747563"/>
              <a:gd name="connsiteX45" fmla="*/ 824739 w 3436265"/>
              <a:gd name="connsiteY45" fmla="*/ 459274 h 2747563"/>
              <a:gd name="connsiteX46" fmla="*/ 827324 w 3436265"/>
              <a:gd name="connsiteY46" fmla="*/ 457847 h 2747563"/>
              <a:gd name="connsiteX47" fmla="*/ 840525 w 3436265"/>
              <a:gd name="connsiteY47" fmla="*/ 437319 h 2747563"/>
              <a:gd name="connsiteX48" fmla="*/ 839663 w 3436265"/>
              <a:gd name="connsiteY48" fmla="*/ 433086 h 2747563"/>
              <a:gd name="connsiteX49" fmla="*/ 2000463 w 3436265"/>
              <a:gd name="connsiteY49" fmla="*/ 75193 h 2747563"/>
              <a:gd name="connsiteX50" fmla="*/ 2023009 w 3436265"/>
              <a:gd name="connsiteY50" fmla="*/ 84612 h 2747563"/>
              <a:gd name="connsiteX51" fmla="*/ 2024223 w 3436265"/>
              <a:gd name="connsiteY51" fmla="*/ 84858 h 2747563"/>
              <a:gd name="connsiteX52" fmla="*/ 2027021 w 3436265"/>
              <a:gd name="connsiteY52" fmla="*/ 83020 h 2747563"/>
              <a:gd name="connsiteX53" fmla="*/ 2025437 w 3436265"/>
              <a:gd name="connsiteY53" fmla="*/ 79008 h 2747563"/>
              <a:gd name="connsiteX54" fmla="*/ 2002736 w 3436265"/>
              <a:gd name="connsiteY54" fmla="*/ 69524 h 2747563"/>
              <a:gd name="connsiteX55" fmla="*/ 1998773 w 3436265"/>
              <a:gd name="connsiteY55" fmla="*/ 71214 h 2747563"/>
              <a:gd name="connsiteX56" fmla="*/ 2000463 w 3436265"/>
              <a:gd name="connsiteY56" fmla="*/ 75193 h 2747563"/>
              <a:gd name="connsiteX57" fmla="*/ 891154 w 3436265"/>
              <a:gd name="connsiteY57" fmla="*/ 1564481 h 2747563"/>
              <a:gd name="connsiteX58" fmla="*/ 886871 w 3436265"/>
              <a:gd name="connsiteY58" fmla="*/ 1563997 h 2747563"/>
              <a:gd name="connsiteX59" fmla="*/ 886387 w 3436265"/>
              <a:gd name="connsiteY59" fmla="*/ 1568280 h 2747563"/>
              <a:gd name="connsiteX60" fmla="*/ 901918 w 3436265"/>
              <a:gd name="connsiteY60" fmla="*/ 1587240 h 2747563"/>
              <a:gd name="connsiteX61" fmla="*/ 904256 w 3436265"/>
              <a:gd name="connsiteY61" fmla="*/ 1588331 h 2747563"/>
              <a:gd name="connsiteX62" fmla="*/ 906217 w 3436265"/>
              <a:gd name="connsiteY62" fmla="*/ 1587617 h 2747563"/>
              <a:gd name="connsiteX63" fmla="*/ 906586 w 3436265"/>
              <a:gd name="connsiteY63" fmla="*/ 1583327 h 2747563"/>
              <a:gd name="connsiteX64" fmla="*/ 891154 w 3436265"/>
              <a:gd name="connsiteY64" fmla="*/ 1564481 h 2747563"/>
              <a:gd name="connsiteX65" fmla="*/ 874589 w 3436265"/>
              <a:gd name="connsiteY65" fmla="*/ 378986 h 2747563"/>
              <a:gd name="connsiteX66" fmla="*/ 859911 w 3436265"/>
              <a:gd name="connsiteY66" fmla="*/ 398660 h 2747563"/>
              <a:gd name="connsiteX67" fmla="*/ 860584 w 3436265"/>
              <a:gd name="connsiteY67" fmla="*/ 402918 h 2747563"/>
              <a:gd name="connsiteX68" fmla="*/ 862373 w 3436265"/>
              <a:gd name="connsiteY68" fmla="*/ 403501 h 2747563"/>
              <a:gd name="connsiteX69" fmla="*/ 864842 w 3436265"/>
              <a:gd name="connsiteY69" fmla="*/ 402245 h 2747563"/>
              <a:gd name="connsiteX70" fmla="*/ 879430 w 3436265"/>
              <a:gd name="connsiteY70" fmla="*/ 382694 h 2747563"/>
              <a:gd name="connsiteX71" fmla="*/ 878864 w 3436265"/>
              <a:gd name="connsiteY71" fmla="*/ 378420 h 2747563"/>
              <a:gd name="connsiteX72" fmla="*/ 874589 w 3436265"/>
              <a:gd name="connsiteY72" fmla="*/ 378986 h 2747563"/>
              <a:gd name="connsiteX73" fmla="*/ 2061832 w 3436265"/>
              <a:gd name="connsiteY73" fmla="*/ 102457 h 2747563"/>
              <a:gd name="connsiteX74" fmla="*/ 2083655 w 3436265"/>
              <a:gd name="connsiteY74" fmla="*/ 113426 h 2747563"/>
              <a:gd name="connsiteX75" fmla="*/ 2085059 w 3436265"/>
              <a:gd name="connsiteY75" fmla="*/ 113770 h 2747563"/>
              <a:gd name="connsiteX76" fmla="*/ 2087758 w 3436265"/>
              <a:gd name="connsiteY76" fmla="*/ 112130 h 2747563"/>
              <a:gd name="connsiteX77" fmla="*/ 2086461 w 3436265"/>
              <a:gd name="connsiteY77" fmla="*/ 108019 h 2747563"/>
              <a:gd name="connsiteX78" fmla="*/ 2064498 w 3436265"/>
              <a:gd name="connsiteY78" fmla="*/ 96976 h 2747563"/>
              <a:gd name="connsiteX79" fmla="*/ 2060429 w 3436265"/>
              <a:gd name="connsiteY79" fmla="*/ 98387 h 2747563"/>
              <a:gd name="connsiteX80" fmla="*/ 2061832 w 3436265"/>
              <a:gd name="connsiteY80" fmla="*/ 102457 h 2747563"/>
              <a:gd name="connsiteX81" fmla="*/ 2160022 w 3436265"/>
              <a:gd name="connsiteY81" fmla="*/ 1781209 h 2747563"/>
              <a:gd name="connsiteX82" fmla="*/ 2161663 w 3436265"/>
              <a:gd name="connsiteY82" fmla="*/ 1780733 h 2747563"/>
              <a:gd name="connsiteX83" fmla="*/ 2182125 w 3436265"/>
              <a:gd name="connsiteY83" fmla="*/ 1767277 h 2747563"/>
              <a:gd name="connsiteX84" fmla="*/ 2182937 w 3436265"/>
              <a:gd name="connsiteY84" fmla="*/ 1763044 h 2747563"/>
              <a:gd name="connsiteX85" fmla="*/ 2178704 w 3436265"/>
              <a:gd name="connsiteY85" fmla="*/ 1762232 h 2747563"/>
              <a:gd name="connsiteX86" fmla="*/ 2158381 w 3436265"/>
              <a:gd name="connsiteY86" fmla="*/ 1775589 h 2747563"/>
              <a:gd name="connsiteX87" fmla="*/ 2157446 w 3436265"/>
              <a:gd name="connsiteY87" fmla="*/ 1779797 h 2747563"/>
              <a:gd name="connsiteX88" fmla="*/ 2160022 w 3436265"/>
              <a:gd name="connsiteY88" fmla="*/ 1781209 h 2747563"/>
              <a:gd name="connsiteX89" fmla="*/ 851240 w 3436265"/>
              <a:gd name="connsiteY89" fmla="*/ 1510742 h 2747563"/>
              <a:gd name="connsiteX90" fmla="*/ 846998 w 3436265"/>
              <a:gd name="connsiteY90" fmla="*/ 1509963 h 2747563"/>
              <a:gd name="connsiteX91" fmla="*/ 846218 w 3436265"/>
              <a:gd name="connsiteY91" fmla="*/ 1514204 h 2747563"/>
              <a:gd name="connsiteX92" fmla="*/ 860387 w 3436265"/>
              <a:gd name="connsiteY92" fmla="*/ 1534182 h 2747563"/>
              <a:gd name="connsiteX93" fmla="*/ 862857 w 3436265"/>
              <a:gd name="connsiteY93" fmla="*/ 1535438 h 2747563"/>
              <a:gd name="connsiteX94" fmla="*/ 864646 w 3436265"/>
              <a:gd name="connsiteY94" fmla="*/ 1534855 h 2747563"/>
              <a:gd name="connsiteX95" fmla="*/ 865318 w 3436265"/>
              <a:gd name="connsiteY95" fmla="*/ 1530597 h 2747563"/>
              <a:gd name="connsiteX96" fmla="*/ 851240 w 3436265"/>
              <a:gd name="connsiteY96" fmla="*/ 1510742 h 2747563"/>
              <a:gd name="connsiteX97" fmla="*/ 783151 w 3436265"/>
              <a:gd name="connsiteY97" fmla="*/ 1395692 h 2747563"/>
              <a:gd name="connsiteX98" fmla="*/ 779065 w 3436265"/>
              <a:gd name="connsiteY98" fmla="*/ 1394330 h 2747563"/>
              <a:gd name="connsiteX99" fmla="*/ 777712 w 3436265"/>
              <a:gd name="connsiteY99" fmla="*/ 1398416 h 2747563"/>
              <a:gd name="connsiteX100" fmla="*/ 788943 w 3436265"/>
              <a:gd name="connsiteY100" fmla="*/ 1420149 h 2747563"/>
              <a:gd name="connsiteX101" fmla="*/ 791635 w 3436265"/>
              <a:gd name="connsiteY101" fmla="*/ 1421765 h 2747563"/>
              <a:gd name="connsiteX102" fmla="*/ 793062 w 3436265"/>
              <a:gd name="connsiteY102" fmla="*/ 1421404 h 2747563"/>
              <a:gd name="connsiteX103" fmla="*/ 794317 w 3436265"/>
              <a:gd name="connsiteY103" fmla="*/ 1417278 h 2747563"/>
              <a:gd name="connsiteX104" fmla="*/ 783151 w 3436265"/>
              <a:gd name="connsiteY104" fmla="*/ 1395692 h 2747563"/>
              <a:gd name="connsiteX105" fmla="*/ 804351 w 3436265"/>
              <a:gd name="connsiteY105" fmla="*/ 490377 h 2747563"/>
              <a:gd name="connsiteX106" fmla="*/ 800200 w 3436265"/>
              <a:gd name="connsiteY106" fmla="*/ 491534 h 2747563"/>
              <a:gd name="connsiteX107" fmla="*/ 788386 w 3436265"/>
              <a:gd name="connsiteY107" fmla="*/ 513079 h 2747563"/>
              <a:gd name="connsiteX108" fmla="*/ 789641 w 3436265"/>
              <a:gd name="connsiteY108" fmla="*/ 517197 h 2747563"/>
              <a:gd name="connsiteX109" fmla="*/ 791068 w 3436265"/>
              <a:gd name="connsiteY109" fmla="*/ 517558 h 2747563"/>
              <a:gd name="connsiteX110" fmla="*/ 793759 w 3436265"/>
              <a:gd name="connsiteY110" fmla="*/ 515942 h 2747563"/>
              <a:gd name="connsiteX111" fmla="*/ 805500 w 3436265"/>
              <a:gd name="connsiteY111" fmla="*/ 494537 h 2747563"/>
              <a:gd name="connsiteX112" fmla="*/ 804351 w 3436265"/>
              <a:gd name="connsiteY112" fmla="*/ 490377 h 2747563"/>
              <a:gd name="connsiteX113" fmla="*/ 2406359 w 3436265"/>
              <a:gd name="connsiteY113" fmla="*/ 1555153 h 2747563"/>
              <a:gd name="connsiteX114" fmla="*/ 2408780 w 3436265"/>
              <a:gd name="connsiteY114" fmla="*/ 1553963 h 2747563"/>
              <a:gd name="connsiteX115" fmla="*/ 2423482 w 3436265"/>
              <a:gd name="connsiteY115" fmla="*/ 1534305 h 2747563"/>
              <a:gd name="connsiteX116" fmla="*/ 2422809 w 3436265"/>
              <a:gd name="connsiteY116" fmla="*/ 1530047 h 2747563"/>
              <a:gd name="connsiteX117" fmla="*/ 2418551 w 3436265"/>
              <a:gd name="connsiteY117" fmla="*/ 1530720 h 2747563"/>
              <a:gd name="connsiteX118" fmla="*/ 2403947 w 3436265"/>
              <a:gd name="connsiteY118" fmla="*/ 1550246 h 2747563"/>
              <a:gd name="connsiteX119" fmla="*/ 2404505 w 3436265"/>
              <a:gd name="connsiteY119" fmla="*/ 1554521 h 2747563"/>
              <a:gd name="connsiteX120" fmla="*/ 2406359 w 3436265"/>
              <a:gd name="connsiteY120" fmla="*/ 1555153 h 2747563"/>
              <a:gd name="connsiteX121" fmla="*/ 773117 w 3436265"/>
              <a:gd name="connsiteY121" fmla="*/ 550023 h 2747563"/>
              <a:gd name="connsiteX122" fmla="*/ 769056 w 3436265"/>
              <a:gd name="connsiteY122" fmla="*/ 551467 h 2747563"/>
              <a:gd name="connsiteX123" fmla="*/ 758776 w 3436265"/>
              <a:gd name="connsiteY123" fmla="*/ 573800 h 2747563"/>
              <a:gd name="connsiteX124" fmla="*/ 760326 w 3436265"/>
              <a:gd name="connsiteY124" fmla="*/ 577820 h 2747563"/>
              <a:gd name="connsiteX125" fmla="*/ 761565 w 3436265"/>
              <a:gd name="connsiteY125" fmla="*/ 578082 h 2747563"/>
              <a:gd name="connsiteX126" fmla="*/ 764355 w 3436265"/>
              <a:gd name="connsiteY126" fmla="*/ 576269 h 2747563"/>
              <a:gd name="connsiteX127" fmla="*/ 774569 w 3436265"/>
              <a:gd name="connsiteY127" fmla="*/ 554076 h 2747563"/>
              <a:gd name="connsiteX128" fmla="*/ 773117 w 3436265"/>
              <a:gd name="connsiteY128" fmla="*/ 550023 h 2747563"/>
              <a:gd name="connsiteX129" fmla="*/ 675813 w 3436265"/>
              <a:gd name="connsiteY129" fmla="*/ 967053 h 2747563"/>
              <a:gd name="connsiteX130" fmla="*/ 678857 w 3436265"/>
              <a:gd name="connsiteY130" fmla="*/ 970097 h 2747563"/>
              <a:gd name="connsiteX131" fmla="*/ 681901 w 3436265"/>
              <a:gd name="connsiteY131" fmla="*/ 967053 h 2747563"/>
              <a:gd name="connsiteX132" fmla="*/ 681901 w 3436265"/>
              <a:gd name="connsiteY132" fmla="*/ 966093 h 2747563"/>
              <a:gd name="connsiteX133" fmla="*/ 682089 w 3436265"/>
              <a:gd name="connsiteY133" fmla="*/ 950217 h 2747563"/>
              <a:gd name="connsiteX134" fmla="*/ 675920 w 3436265"/>
              <a:gd name="connsiteY134" fmla="*/ 956141 h 2747563"/>
              <a:gd name="connsiteX135" fmla="*/ 675797 w 3436265"/>
              <a:gd name="connsiteY135" fmla="*/ 966093 h 2747563"/>
              <a:gd name="connsiteX136" fmla="*/ 675797 w 3436265"/>
              <a:gd name="connsiteY136" fmla="*/ 967053 h 2747563"/>
              <a:gd name="connsiteX137" fmla="*/ 675813 w 3436265"/>
              <a:gd name="connsiteY137" fmla="*/ 967053 h 2747563"/>
              <a:gd name="connsiteX138" fmla="*/ 815181 w 3436265"/>
              <a:gd name="connsiteY138" fmla="*/ 1454386 h 2747563"/>
              <a:gd name="connsiteX139" fmla="*/ 811005 w 3436265"/>
              <a:gd name="connsiteY139" fmla="*/ 1453311 h 2747563"/>
              <a:gd name="connsiteX140" fmla="*/ 809939 w 3436265"/>
              <a:gd name="connsiteY140" fmla="*/ 1457487 h 2747563"/>
              <a:gd name="connsiteX141" fmla="*/ 822672 w 3436265"/>
              <a:gd name="connsiteY141" fmla="*/ 1478392 h 2747563"/>
              <a:gd name="connsiteX142" fmla="*/ 825256 w 3436265"/>
              <a:gd name="connsiteY142" fmla="*/ 1479820 h 2747563"/>
              <a:gd name="connsiteX143" fmla="*/ 826872 w 3436265"/>
              <a:gd name="connsiteY143" fmla="*/ 1479352 h 2747563"/>
              <a:gd name="connsiteX144" fmla="*/ 827841 w 3436265"/>
              <a:gd name="connsiteY144" fmla="*/ 1475152 h 2747563"/>
              <a:gd name="connsiteX145" fmla="*/ 815181 w 3436265"/>
              <a:gd name="connsiteY145" fmla="*/ 1454386 h 2747563"/>
              <a:gd name="connsiteX146" fmla="*/ 1183518 w 3436265"/>
              <a:gd name="connsiteY146" fmla="*/ 118882 h 2747563"/>
              <a:gd name="connsiteX147" fmla="*/ 1179383 w 3436265"/>
              <a:gd name="connsiteY147" fmla="*/ 117668 h 2747563"/>
              <a:gd name="connsiteX148" fmla="*/ 1166937 w 3436265"/>
              <a:gd name="connsiteY148" fmla="*/ 124674 h 2747563"/>
              <a:gd name="connsiteX149" fmla="*/ 1166937 w 3436265"/>
              <a:gd name="connsiteY149" fmla="*/ 131664 h 2747563"/>
              <a:gd name="connsiteX150" fmla="*/ 1182304 w 3436265"/>
              <a:gd name="connsiteY150" fmla="*/ 123009 h 2747563"/>
              <a:gd name="connsiteX151" fmla="*/ 1183518 w 3436265"/>
              <a:gd name="connsiteY151" fmla="*/ 118882 h 2747563"/>
              <a:gd name="connsiteX152" fmla="*/ 994800 w 3436265"/>
              <a:gd name="connsiteY152" fmla="*/ 252811 h 2747563"/>
              <a:gd name="connsiteX153" fmla="*/ 997065 w 3436265"/>
              <a:gd name="connsiteY153" fmla="*/ 253820 h 2747563"/>
              <a:gd name="connsiteX154" fmla="*/ 999107 w 3436265"/>
              <a:gd name="connsiteY154" fmla="*/ 253032 h 2747563"/>
              <a:gd name="connsiteX155" fmla="*/ 1011233 w 3436265"/>
              <a:gd name="connsiteY155" fmla="*/ 242366 h 2747563"/>
              <a:gd name="connsiteX156" fmla="*/ 1002004 w 3436265"/>
              <a:gd name="connsiteY156" fmla="*/ 242366 h 2747563"/>
              <a:gd name="connsiteX157" fmla="*/ 995022 w 3436265"/>
              <a:gd name="connsiteY157" fmla="*/ 248503 h 2747563"/>
              <a:gd name="connsiteX158" fmla="*/ 994800 w 3436265"/>
              <a:gd name="connsiteY158" fmla="*/ 252811 h 2747563"/>
              <a:gd name="connsiteX159" fmla="*/ 2392198 w 3436265"/>
              <a:gd name="connsiteY159" fmla="*/ 366958 h 2747563"/>
              <a:gd name="connsiteX160" fmla="*/ 2394578 w 3436265"/>
              <a:gd name="connsiteY160" fmla="*/ 368107 h 2747563"/>
              <a:gd name="connsiteX161" fmla="*/ 2396481 w 3436265"/>
              <a:gd name="connsiteY161" fmla="*/ 367442 h 2747563"/>
              <a:gd name="connsiteX162" fmla="*/ 2396957 w 3436265"/>
              <a:gd name="connsiteY162" fmla="*/ 363160 h 2747563"/>
              <a:gd name="connsiteX163" fmla="*/ 2383707 w 3436265"/>
              <a:gd name="connsiteY163" fmla="*/ 347005 h 2747563"/>
              <a:gd name="connsiteX164" fmla="*/ 2376159 w 3436265"/>
              <a:gd name="connsiteY164" fmla="*/ 347005 h 2747563"/>
              <a:gd name="connsiteX165" fmla="*/ 2376750 w 3436265"/>
              <a:gd name="connsiteY165" fmla="*/ 348137 h 2747563"/>
              <a:gd name="connsiteX166" fmla="*/ 2392198 w 3436265"/>
              <a:gd name="connsiteY166" fmla="*/ 366958 h 2747563"/>
              <a:gd name="connsiteX167" fmla="*/ 1872852 w 3436265"/>
              <a:gd name="connsiteY167" fmla="*/ 33966 h 2747563"/>
              <a:gd name="connsiteX168" fmla="*/ 1896431 w 3436265"/>
              <a:gd name="connsiteY168" fmla="*/ 40111 h 2747563"/>
              <a:gd name="connsiteX169" fmla="*/ 1897243 w 3436265"/>
              <a:gd name="connsiteY169" fmla="*/ 40218 h 2747563"/>
              <a:gd name="connsiteX170" fmla="*/ 1900181 w 3436265"/>
              <a:gd name="connsiteY170" fmla="*/ 37978 h 2747563"/>
              <a:gd name="connsiteX171" fmla="*/ 1898047 w 3436265"/>
              <a:gd name="connsiteY171" fmla="*/ 34229 h 2747563"/>
              <a:gd name="connsiteX172" fmla="*/ 1874312 w 3436265"/>
              <a:gd name="connsiteY172" fmla="*/ 28051 h 2747563"/>
              <a:gd name="connsiteX173" fmla="*/ 1870620 w 3436265"/>
              <a:gd name="connsiteY173" fmla="*/ 30283 h 2747563"/>
              <a:gd name="connsiteX174" fmla="*/ 1872852 w 3436265"/>
              <a:gd name="connsiteY174" fmla="*/ 33966 h 2747563"/>
              <a:gd name="connsiteX175" fmla="*/ 2102271 w 3436265"/>
              <a:gd name="connsiteY175" fmla="*/ 1815355 h 2747563"/>
              <a:gd name="connsiteX176" fmla="*/ 2103732 w 3436265"/>
              <a:gd name="connsiteY176" fmla="*/ 1814986 h 2747563"/>
              <a:gd name="connsiteX177" fmla="*/ 2125063 w 3436265"/>
              <a:gd name="connsiteY177" fmla="*/ 1802999 h 2747563"/>
              <a:gd name="connsiteX178" fmla="*/ 2126179 w 3436265"/>
              <a:gd name="connsiteY178" fmla="*/ 1798840 h 2747563"/>
              <a:gd name="connsiteX179" fmla="*/ 2122019 w 3436265"/>
              <a:gd name="connsiteY179" fmla="*/ 1797724 h 2747563"/>
              <a:gd name="connsiteX180" fmla="*/ 2100819 w 3436265"/>
              <a:gd name="connsiteY180" fmla="*/ 1809628 h 2747563"/>
              <a:gd name="connsiteX181" fmla="*/ 2099597 w 3436265"/>
              <a:gd name="connsiteY181" fmla="*/ 1813763 h 2747563"/>
              <a:gd name="connsiteX182" fmla="*/ 2102271 w 3436265"/>
              <a:gd name="connsiteY182" fmla="*/ 1815355 h 2747563"/>
              <a:gd name="connsiteX183" fmla="*/ 1937305 w 3436265"/>
              <a:gd name="connsiteY183" fmla="*/ 52303 h 2747563"/>
              <a:gd name="connsiteX184" fmla="*/ 1960475 w 3436265"/>
              <a:gd name="connsiteY184" fmla="*/ 60122 h 2747563"/>
              <a:gd name="connsiteX185" fmla="*/ 1961484 w 3436265"/>
              <a:gd name="connsiteY185" fmla="*/ 60294 h 2747563"/>
              <a:gd name="connsiteX186" fmla="*/ 1964355 w 3436265"/>
              <a:gd name="connsiteY186" fmla="*/ 58260 h 2747563"/>
              <a:gd name="connsiteX187" fmla="*/ 1962493 w 3436265"/>
              <a:gd name="connsiteY187" fmla="*/ 54379 h 2747563"/>
              <a:gd name="connsiteX188" fmla="*/ 1939168 w 3436265"/>
              <a:gd name="connsiteY188" fmla="*/ 46519 h 2747563"/>
              <a:gd name="connsiteX189" fmla="*/ 1935336 w 3436265"/>
              <a:gd name="connsiteY189" fmla="*/ 48480 h 2747563"/>
              <a:gd name="connsiteX190" fmla="*/ 1937305 w 3436265"/>
              <a:gd name="connsiteY190" fmla="*/ 52303 h 2747563"/>
              <a:gd name="connsiteX191" fmla="*/ 1221274 w 3436265"/>
              <a:gd name="connsiteY191" fmla="*/ 1829319 h 2747563"/>
              <a:gd name="connsiteX192" fmla="*/ 1199467 w 3436265"/>
              <a:gd name="connsiteY192" fmla="*/ 1818317 h 2747563"/>
              <a:gd name="connsiteX193" fmla="*/ 1195357 w 3436265"/>
              <a:gd name="connsiteY193" fmla="*/ 1819613 h 2747563"/>
              <a:gd name="connsiteX194" fmla="*/ 1196653 w 3436265"/>
              <a:gd name="connsiteY194" fmla="*/ 1823724 h 2747563"/>
              <a:gd name="connsiteX195" fmla="*/ 1218600 w 3436265"/>
              <a:gd name="connsiteY195" fmla="*/ 1834792 h 2747563"/>
              <a:gd name="connsiteX196" fmla="*/ 1219937 w 3436265"/>
              <a:gd name="connsiteY196" fmla="*/ 1835103 h 2747563"/>
              <a:gd name="connsiteX197" fmla="*/ 1222677 w 3436265"/>
              <a:gd name="connsiteY197" fmla="*/ 1833397 h 2747563"/>
              <a:gd name="connsiteX198" fmla="*/ 1221274 w 3436265"/>
              <a:gd name="connsiteY198" fmla="*/ 1829319 h 2747563"/>
              <a:gd name="connsiteX199" fmla="*/ 1162030 w 3436265"/>
              <a:gd name="connsiteY199" fmla="*/ 1797773 h 2747563"/>
              <a:gd name="connsiteX200" fmla="*/ 1141052 w 3436265"/>
              <a:gd name="connsiteY200" fmla="*/ 1785278 h 2747563"/>
              <a:gd name="connsiteX201" fmla="*/ 1136859 w 3436265"/>
              <a:gd name="connsiteY201" fmla="*/ 1786287 h 2747563"/>
              <a:gd name="connsiteX202" fmla="*/ 1137869 w 3436265"/>
              <a:gd name="connsiteY202" fmla="*/ 1790480 h 2747563"/>
              <a:gd name="connsiteX203" fmla="*/ 1158978 w 3436265"/>
              <a:gd name="connsiteY203" fmla="*/ 1803041 h 2747563"/>
              <a:gd name="connsiteX204" fmla="*/ 1160504 w 3436265"/>
              <a:gd name="connsiteY204" fmla="*/ 1803451 h 2747563"/>
              <a:gd name="connsiteX205" fmla="*/ 1163146 w 3436265"/>
              <a:gd name="connsiteY205" fmla="*/ 1801925 h 2747563"/>
              <a:gd name="connsiteX206" fmla="*/ 1162030 w 3436265"/>
              <a:gd name="connsiteY206" fmla="*/ 1797773 h 2747563"/>
              <a:gd name="connsiteX207" fmla="*/ 1239513 w 3436265"/>
              <a:gd name="connsiteY207" fmla="*/ 87484 h 2747563"/>
              <a:gd name="connsiteX208" fmla="*/ 1217418 w 3436265"/>
              <a:gd name="connsiteY208" fmla="*/ 97961 h 2747563"/>
              <a:gd name="connsiteX209" fmla="*/ 1216024 w 3436265"/>
              <a:gd name="connsiteY209" fmla="*/ 102038 h 2747563"/>
              <a:gd name="connsiteX210" fmla="*/ 1218764 w 3436265"/>
              <a:gd name="connsiteY210" fmla="*/ 103745 h 2747563"/>
              <a:gd name="connsiteX211" fmla="*/ 1220101 w 3436265"/>
              <a:gd name="connsiteY211" fmla="*/ 103433 h 2747563"/>
              <a:gd name="connsiteX212" fmla="*/ 1242056 w 3436265"/>
              <a:gd name="connsiteY212" fmla="*/ 93022 h 2747563"/>
              <a:gd name="connsiteX213" fmla="*/ 1243558 w 3436265"/>
              <a:gd name="connsiteY213" fmla="*/ 88977 h 2747563"/>
              <a:gd name="connsiteX214" fmla="*/ 1239513 w 3436265"/>
              <a:gd name="connsiteY214" fmla="*/ 87484 h 2747563"/>
              <a:gd name="connsiteX215" fmla="*/ 1085131 w 3436265"/>
              <a:gd name="connsiteY215" fmla="*/ 1748260 h 2747563"/>
              <a:gd name="connsiteX216" fmla="*/ 1080881 w 3436265"/>
              <a:gd name="connsiteY216" fmla="*/ 1748974 h 2747563"/>
              <a:gd name="connsiteX217" fmla="*/ 1081594 w 3436265"/>
              <a:gd name="connsiteY217" fmla="*/ 1753223 h 2747563"/>
              <a:gd name="connsiteX218" fmla="*/ 1101761 w 3436265"/>
              <a:gd name="connsiteY218" fmla="*/ 1767220 h 2747563"/>
              <a:gd name="connsiteX219" fmla="*/ 1103467 w 3436265"/>
              <a:gd name="connsiteY219" fmla="*/ 1767745 h 2747563"/>
              <a:gd name="connsiteX220" fmla="*/ 1105994 w 3436265"/>
              <a:gd name="connsiteY220" fmla="*/ 1766408 h 2747563"/>
              <a:gd name="connsiteX221" fmla="*/ 1105174 w 3436265"/>
              <a:gd name="connsiteY221" fmla="*/ 1762174 h 2747563"/>
              <a:gd name="connsiteX222" fmla="*/ 1085131 w 3436265"/>
              <a:gd name="connsiteY222" fmla="*/ 1748260 h 2747563"/>
              <a:gd name="connsiteX223" fmla="*/ 1031933 w 3436265"/>
              <a:gd name="connsiteY223" fmla="*/ 1707459 h 2747563"/>
              <a:gd name="connsiteX224" fmla="*/ 1027642 w 3436265"/>
              <a:gd name="connsiteY224" fmla="*/ 1707869 h 2747563"/>
              <a:gd name="connsiteX225" fmla="*/ 1028053 w 3436265"/>
              <a:gd name="connsiteY225" fmla="*/ 1712160 h 2747563"/>
              <a:gd name="connsiteX226" fmla="*/ 1047185 w 3436265"/>
              <a:gd name="connsiteY226" fmla="*/ 1727519 h 2747563"/>
              <a:gd name="connsiteX227" fmla="*/ 1049064 w 3436265"/>
              <a:gd name="connsiteY227" fmla="*/ 1728167 h 2747563"/>
              <a:gd name="connsiteX228" fmla="*/ 1051468 w 3436265"/>
              <a:gd name="connsiteY228" fmla="*/ 1726994 h 2747563"/>
              <a:gd name="connsiteX229" fmla="*/ 1050943 w 3436265"/>
              <a:gd name="connsiteY229" fmla="*/ 1722719 h 2747563"/>
              <a:gd name="connsiteX230" fmla="*/ 1031933 w 3436265"/>
              <a:gd name="connsiteY230" fmla="*/ 1707459 h 2747563"/>
              <a:gd name="connsiteX231" fmla="*/ 1301653 w 3436265"/>
              <a:gd name="connsiteY231" fmla="*/ 61582 h 2747563"/>
              <a:gd name="connsiteX232" fmla="*/ 1278812 w 3436265"/>
              <a:gd name="connsiteY232" fmla="*/ 70517 h 2747563"/>
              <a:gd name="connsiteX233" fmla="*/ 1277130 w 3436265"/>
              <a:gd name="connsiteY233" fmla="*/ 74488 h 2747563"/>
              <a:gd name="connsiteX234" fmla="*/ 1279952 w 3436265"/>
              <a:gd name="connsiteY234" fmla="*/ 76391 h 2747563"/>
              <a:gd name="connsiteX235" fmla="*/ 1281101 w 3436265"/>
              <a:gd name="connsiteY235" fmla="*/ 76170 h 2747563"/>
              <a:gd name="connsiteX236" fmla="*/ 1303803 w 3436265"/>
              <a:gd name="connsiteY236" fmla="*/ 67293 h 2747563"/>
              <a:gd name="connsiteX237" fmla="*/ 1305583 w 3436265"/>
              <a:gd name="connsiteY237" fmla="*/ 63371 h 2747563"/>
              <a:gd name="connsiteX238" fmla="*/ 1301653 w 3436265"/>
              <a:gd name="connsiteY238" fmla="*/ 61582 h 2747563"/>
              <a:gd name="connsiteX239" fmla="*/ 917449 w 3436265"/>
              <a:gd name="connsiteY239" fmla="*/ 326913 h 2747563"/>
              <a:gd name="connsiteX240" fmla="*/ 901450 w 3436265"/>
              <a:gd name="connsiteY240" fmla="*/ 345504 h 2747563"/>
              <a:gd name="connsiteX241" fmla="*/ 901828 w 3436265"/>
              <a:gd name="connsiteY241" fmla="*/ 349795 h 2747563"/>
              <a:gd name="connsiteX242" fmla="*/ 903780 w 3436265"/>
              <a:gd name="connsiteY242" fmla="*/ 350508 h 2747563"/>
              <a:gd name="connsiteX243" fmla="*/ 906119 w 3436265"/>
              <a:gd name="connsiteY243" fmla="*/ 349417 h 2747563"/>
              <a:gd name="connsiteX244" fmla="*/ 922019 w 3436265"/>
              <a:gd name="connsiteY244" fmla="*/ 330941 h 2747563"/>
              <a:gd name="connsiteX245" fmla="*/ 921748 w 3436265"/>
              <a:gd name="connsiteY245" fmla="*/ 326642 h 2747563"/>
              <a:gd name="connsiteX246" fmla="*/ 917449 w 3436265"/>
              <a:gd name="connsiteY246" fmla="*/ 326913 h 2747563"/>
              <a:gd name="connsiteX247" fmla="*/ 1345744 w 3436265"/>
              <a:gd name="connsiteY247" fmla="*/ 1879587 h 2747563"/>
              <a:gd name="connsiteX248" fmla="*/ 1322583 w 3436265"/>
              <a:gd name="connsiteY248" fmla="*/ 1871752 h 2747563"/>
              <a:gd name="connsiteX249" fmla="*/ 1318694 w 3436265"/>
              <a:gd name="connsiteY249" fmla="*/ 1873606 h 2747563"/>
              <a:gd name="connsiteX250" fmla="*/ 1320556 w 3436265"/>
              <a:gd name="connsiteY250" fmla="*/ 1877495 h 2747563"/>
              <a:gd name="connsiteX251" fmla="*/ 1343865 w 3436265"/>
              <a:gd name="connsiteY251" fmla="*/ 1885380 h 2747563"/>
              <a:gd name="connsiteX252" fmla="*/ 1344808 w 3436265"/>
              <a:gd name="connsiteY252" fmla="*/ 1885527 h 2747563"/>
              <a:gd name="connsiteX253" fmla="*/ 1347704 w 3436265"/>
              <a:gd name="connsiteY253" fmla="*/ 1883419 h 2747563"/>
              <a:gd name="connsiteX254" fmla="*/ 1345744 w 3436265"/>
              <a:gd name="connsiteY254" fmla="*/ 1879587 h 2747563"/>
              <a:gd name="connsiteX255" fmla="*/ 1282602 w 3436265"/>
              <a:gd name="connsiteY255" fmla="*/ 1856632 h 2747563"/>
              <a:gd name="connsiteX256" fmla="*/ 1260057 w 3436265"/>
              <a:gd name="connsiteY256" fmla="*/ 1847188 h 2747563"/>
              <a:gd name="connsiteX257" fmla="*/ 1256045 w 3436265"/>
              <a:gd name="connsiteY257" fmla="*/ 1848772 h 2747563"/>
              <a:gd name="connsiteX258" fmla="*/ 1257628 w 3436265"/>
              <a:gd name="connsiteY258" fmla="*/ 1852784 h 2747563"/>
              <a:gd name="connsiteX259" fmla="*/ 1280305 w 3436265"/>
              <a:gd name="connsiteY259" fmla="*/ 1862284 h 2747563"/>
              <a:gd name="connsiteX260" fmla="*/ 1281446 w 3436265"/>
              <a:gd name="connsiteY260" fmla="*/ 1862506 h 2747563"/>
              <a:gd name="connsiteX261" fmla="*/ 1284268 w 3436265"/>
              <a:gd name="connsiteY261" fmla="*/ 1860603 h 2747563"/>
              <a:gd name="connsiteX262" fmla="*/ 1282602 w 3436265"/>
              <a:gd name="connsiteY262" fmla="*/ 1856632 h 2747563"/>
              <a:gd name="connsiteX263" fmla="*/ 1365549 w 3436265"/>
              <a:gd name="connsiteY263" fmla="*/ 40054 h 2747563"/>
              <a:gd name="connsiteX264" fmla="*/ 1342134 w 3436265"/>
              <a:gd name="connsiteY264" fmla="*/ 47364 h 2747563"/>
              <a:gd name="connsiteX265" fmla="*/ 1340181 w 3436265"/>
              <a:gd name="connsiteY265" fmla="*/ 51204 h 2747563"/>
              <a:gd name="connsiteX266" fmla="*/ 1343077 w 3436265"/>
              <a:gd name="connsiteY266" fmla="*/ 53304 h 2747563"/>
              <a:gd name="connsiteX267" fmla="*/ 1344020 w 3436265"/>
              <a:gd name="connsiteY267" fmla="*/ 53156 h 2747563"/>
              <a:gd name="connsiteX268" fmla="*/ 1367280 w 3436265"/>
              <a:gd name="connsiteY268" fmla="*/ 45896 h 2747563"/>
              <a:gd name="connsiteX269" fmla="*/ 1369331 w 3436265"/>
              <a:gd name="connsiteY269" fmla="*/ 42105 h 2747563"/>
              <a:gd name="connsiteX270" fmla="*/ 1365549 w 3436265"/>
              <a:gd name="connsiteY270" fmla="*/ 40054 h 2747563"/>
              <a:gd name="connsiteX271" fmla="*/ 1410156 w 3436265"/>
              <a:gd name="connsiteY271" fmla="*/ 1897990 h 2747563"/>
              <a:gd name="connsiteX272" fmla="*/ 1386585 w 3436265"/>
              <a:gd name="connsiteY272" fmla="*/ 1891820 h 2747563"/>
              <a:gd name="connsiteX273" fmla="*/ 1382836 w 3436265"/>
              <a:gd name="connsiteY273" fmla="*/ 1893953 h 2747563"/>
              <a:gd name="connsiteX274" fmla="*/ 1384961 w 3436265"/>
              <a:gd name="connsiteY274" fmla="*/ 1897703 h 2747563"/>
              <a:gd name="connsiteX275" fmla="*/ 1408688 w 3436265"/>
              <a:gd name="connsiteY275" fmla="*/ 1903905 h 2747563"/>
              <a:gd name="connsiteX276" fmla="*/ 1409426 w 3436265"/>
              <a:gd name="connsiteY276" fmla="*/ 1903996 h 2747563"/>
              <a:gd name="connsiteX277" fmla="*/ 1412379 w 3436265"/>
              <a:gd name="connsiteY277" fmla="*/ 1901682 h 2747563"/>
              <a:gd name="connsiteX278" fmla="*/ 1410156 w 3436265"/>
              <a:gd name="connsiteY278" fmla="*/ 1897990 h 2747563"/>
              <a:gd name="connsiteX279" fmla="*/ 1608809 w 3436265"/>
              <a:gd name="connsiteY279" fmla="*/ 1931694 h 2747563"/>
              <a:gd name="connsiteX280" fmla="*/ 1611853 w 3436265"/>
              <a:gd name="connsiteY280" fmla="*/ 1928748 h 2747563"/>
              <a:gd name="connsiteX281" fmla="*/ 1608908 w 3436265"/>
              <a:gd name="connsiteY281" fmla="*/ 1925598 h 2747563"/>
              <a:gd name="connsiteX282" fmla="*/ 1584565 w 3436265"/>
              <a:gd name="connsiteY282" fmla="*/ 1924474 h 2747563"/>
              <a:gd name="connsiteX283" fmla="*/ 1581341 w 3436265"/>
              <a:gd name="connsiteY283" fmla="*/ 1927337 h 2747563"/>
              <a:gd name="connsiteX284" fmla="*/ 1584204 w 3436265"/>
              <a:gd name="connsiteY284" fmla="*/ 1930562 h 2747563"/>
              <a:gd name="connsiteX285" fmla="*/ 1608703 w 3436265"/>
              <a:gd name="connsiteY285" fmla="*/ 1931702 h 2747563"/>
              <a:gd name="connsiteX286" fmla="*/ 1608809 w 3436265"/>
              <a:gd name="connsiteY286" fmla="*/ 1931694 h 2747563"/>
              <a:gd name="connsiteX287" fmla="*/ 1430798 w 3436265"/>
              <a:gd name="connsiteY287" fmla="*/ 23079 h 2747563"/>
              <a:gd name="connsiteX288" fmla="*/ 1406932 w 3436265"/>
              <a:gd name="connsiteY288" fmla="*/ 28724 h 2747563"/>
              <a:gd name="connsiteX289" fmla="*/ 1404717 w 3436265"/>
              <a:gd name="connsiteY289" fmla="*/ 32416 h 2747563"/>
              <a:gd name="connsiteX290" fmla="*/ 1407670 w 3436265"/>
              <a:gd name="connsiteY290" fmla="*/ 34721 h 2747563"/>
              <a:gd name="connsiteX291" fmla="*/ 1408409 w 3436265"/>
              <a:gd name="connsiteY291" fmla="*/ 34631 h 2747563"/>
              <a:gd name="connsiteX292" fmla="*/ 1432128 w 3436265"/>
              <a:gd name="connsiteY292" fmla="*/ 29027 h 2747563"/>
              <a:gd name="connsiteX293" fmla="*/ 1434433 w 3436265"/>
              <a:gd name="connsiteY293" fmla="*/ 25393 h 2747563"/>
              <a:gd name="connsiteX294" fmla="*/ 1430798 w 3436265"/>
              <a:gd name="connsiteY294" fmla="*/ 23079 h 2747563"/>
              <a:gd name="connsiteX295" fmla="*/ 1606996 w 3436265"/>
              <a:gd name="connsiteY295" fmla="*/ 6654 h 2747563"/>
              <a:gd name="connsiteX296" fmla="*/ 1607103 w 3436265"/>
              <a:gd name="connsiteY296" fmla="*/ 6654 h 2747563"/>
              <a:gd name="connsiteX297" fmla="*/ 1631445 w 3436265"/>
              <a:gd name="connsiteY297" fmla="*/ 6088 h 2747563"/>
              <a:gd name="connsiteX298" fmla="*/ 1634456 w 3436265"/>
              <a:gd name="connsiteY298" fmla="*/ 3011 h 2747563"/>
              <a:gd name="connsiteX299" fmla="*/ 1631380 w 3436265"/>
              <a:gd name="connsiteY299" fmla="*/ 0 h 2747563"/>
              <a:gd name="connsiteX300" fmla="*/ 1606890 w 3436265"/>
              <a:gd name="connsiteY300" fmla="*/ 574 h 2747563"/>
              <a:gd name="connsiteX301" fmla="*/ 1603952 w 3436265"/>
              <a:gd name="connsiteY301" fmla="*/ 3725 h 2747563"/>
              <a:gd name="connsiteX302" fmla="*/ 1606996 w 3436265"/>
              <a:gd name="connsiteY302" fmla="*/ 6654 h 2747563"/>
              <a:gd name="connsiteX303" fmla="*/ 934719 w 3436265"/>
              <a:gd name="connsiteY303" fmla="*/ 1615348 h 2747563"/>
              <a:gd name="connsiteX304" fmla="*/ 930412 w 3436265"/>
              <a:gd name="connsiteY304" fmla="*/ 1615160 h 2747563"/>
              <a:gd name="connsiteX305" fmla="*/ 930223 w 3436265"/>
              <a:gd name="connsiteY305" fmla="*/ 1619467 h 2747563"/>
              <a:gd name="connsiteX306" fmla="*/ 947034 w 3436265"/>
              <a:gd name="connsiteY306" fmla="*/ 1637320 h 2747563"/>
              <a:gd name="connsiteX307" fmla="*/ 949225 w 3436265"/>
              <a:gd name="connsiteY307" fmla="*/ 1638247 h 2747563"/>
              <a:gd name="connsiteX308" fmla="*/ 951341 w 3436265"/>
              <a:gd name="connsiteY308" fmla="*/ 1637394 h 2747563"/>
              <a:gd name="connsiteX309" fmla="*/ 951415 w 3436265"/>
              <a:gd name="connsiteY309" fmla="*/ 1633086 h 2747563"/>
              <a:gd name="connsiteX310" fmla="*/ 934719 w 3436265"/>
              <a:gd name="connsiteY310" fmla="*/ 1615348 h 2747563"/>
              <a:gd name="connsiteX311" fmla="*/ 963804 w 3436265"/>
              <a:gd name="connsiteY311" fmla="*/ 277941 h 2747563"/>
              <a:gd name="connsiteX312" fmla="*/ 946558 w 3436265"/>
              <a:gd name="connsiteY312" fmla="*/ 295367 h 2747563"/>
              <a:gd name="connsiteX313" fmla="*/ 946632 w 3436265"/>
              <a:gd name="connsiteY313" fmla="*/ 299674 h 2747563"/>
              <a:gd name="connsiteX314" fmla="*/ 948749 w 3436265"/>
              <a:gd name="connsiteY314" fmla="*/ 300527 h 2747563"/>
              <a:gd name="connsiteX315" fmla="*/ 950939 w 3436265"/>
              <a:gd name="connsiteY315" fmla="*/ 299592 h 2747563"/>
              <a:gd name="connsiteX316" fmla="*/ 968078 w 3436265"/>
              <a:gd name="connsiteY316" fmla="*/ 282272 h 2747563"/>
              <a:gd name="connsiteX317" fmla="*/ 968111 w 3436265"/>
              <a:gd name="connsiteY317" fmla="*/ 277965 h 2747563"/>
              <a:gd name="connsiteX318" fmla="*/ 963804 w 3436265"/>
              <a:gd name="connsiteY318" fmla="*/ 277941 h 2747563"/>
              <a:gd name="connsiteX319" fmla="*/ 981714 w 3436265"/>
              <a:gd name="connsiteY319" fmla="*/ 1663073 h 2747563"/>
              <a:gd name="connsiteX320" fmla="*/ 977407 w 3436265"/>
              <a:gd name="connsiteY320" fmla="*/ 1663196 h 2747563"/>
              <a:gd name="connsiteX321" fmla="*/ 977522 w 3436265"/>
              <a:gd name="connsiteY321" fmla="*/ 1667504 h 2747563"/>
              <a:gd name="connsiteX322" fmla="*/ 995530 w 3436265"/>
              <a:gd name="connsiteY322" fmla="*/ 1684142 h 2747563"/>
              <a:gd name="connsiteX323" fmla="*/ 997573 w 3436265"/>
              <a:gd name="connsiteY323" fmla="*/ 1684930 h 2747563"/>
              <a:gd name="connsiteX324" fmla="*/ 999838 w 3436265"/>
              <a:gd name="connsiteY324" fmla="*/ 1683921 h 2747563"/>
              <a:gd name="connsiteX325" fmla="*/ 999616 w 3436265"/>
              <a:gd name="connsiteY325" fmla="*/ 1679613 h 2747563"/>
              <a:gd name="connsiteX326" fmla="*/ 981714 w 3436265"/>
              <a:gd name="connsiteY326" fmla="*/ 1663073 h 2747563"/>
              <a:gd name="connsiteX327" fmla="*/ 1497074 w 3436265"/>
              <a:gd name="connsiteY327" fmla="*/ 10723 h 2747563"/>
              <a:gd name="connsiteX328" fmla="*/ 1472871 w 3436265"/>
              <a:gd name="connsiteY328" fmla="*/ 14678 h 2747563"/>
              <a:gd name="connsiteX329" fmla="*/ 1470401 w 3436265"/>
              <a:gd name="connsiteY329" fmla="*/ 18206 h 2747563"/>
              <a:gd name="connsiteX330" fmla="*/ 1473396 w 3436265"/>
              <a:gd name="connsiteY330" fmla="*/ 20724 h 2747563"/>
              <a:gd name="connsiteX331" fmla="*/ 1473929 w 3436265"/>
              <a:gd name="connsiteY331" fmla="*/ 20675 h 2747563"/>
              <a:gd name="connsiteX332" fmla="*/ 1497976 w 3436265"/>
              <a:gd name="connsiteY332" fmla="*/ 16745 h 2747563"/>
              <a:gd name="connsiteX333" fmla="*/ 1500536 w 3436265"/>
              <a:gd name="connsiteY333" fmla="*/ 13275 h 2747563"/>
              <a:gd name="connsiteX334" fmla="*/ 1497074 w 3436265"/>
              <a:gd name="connsiteY334" fmla="*/ 10723 h 2747563"/>
              <a:gd name="connsiteX335" fmla="*/ 1475717 w 3436265"/>
              <a:gd name="connsiteY335" fmla="*/ 1911823 h 2747563"/>
              <a:gd name="connsiteX336" fmla="*/ 1451769 w 3436265"/>
              <a:gd name="connsiteY336" fmla="*/ 1907318 h 2747563"/>
              <a:gd name="connsiteX337" fmla="*/ 1448175 w 3436265"/>
              <a:gd name="connsiteY337" fmla="*/ 1909706 h 2747563"/>
              <a:gd name="connsiteX338" fmla="*/ 1450563 w 3436265"/>
              <a:gd name="connsiteY338" fmla="*/ 1913291 h 2747563"/>
              <a:gd name="connsiteX339" fmla="*/ 1474667 w 3436265"/>
              <a:gd name="connsiteY339" fmla="*/ 1917812 h 2747563"/>
              <a:gd name="connsiteX340" fmla="*/ 1475192 w 3436265"/>
              <a:gd name="connsiteY340" fmla="*/ 1917861 h 2747563"/>
              <a:gd name="connsiteX341" fmla="*/ 1478195 w 3436265"/>
              <a:gd name="connsiteY341" fmla="*/ 1915334 h 2747563"/>
              <a:gd name="connsiteX342" fmla="*/ 1475717 w 3436265"/>
              <a:gd name="connsiteY342" fmla="*/ 1911823 h 2747563"/>
              <a:gd name="connsiteX343" fmla="*/ 1564054 w 3436265"/>
              <a:gd name="connsiteY343" fmla="*/ 3027 h 2747563"/>
              <a:gd name="connsiteX344" fmla="*/ 1539638 w 3436265"/>
              <a:gd name="connsiteY344" fmla="*/ 5292 h 2747563"/>
              <a:gd name="connsiteX345" fmla="*/ 1536923 w 3436265"/>
              <a:gd name="connsiteY345" fmla="*/ 8639 h 2747563"/>
              <a:gd name="connsiteX346" fmla="*/ 1539950 w 3436265"/>
              <a:gd name="connsiteY346" fmla="*/ 11371 h 2747563"/>
              <a:gd name="connsiteX347" fmla="*/ 1540270 w 3436265"/>
              <a:gd name="connsiteY347" fmla="*/ 11355 h 2747563"/>
              <a:gd name="connsiteX348" fmla="*/ 1564539 w 3436265"/>
              <a:gd name="connsiteY348" fmla="*/ 9115 h 2747563"/>
              <a:gd name="connsiteX349" fmla="*/ 1567336 w 3436265"/>
              <a:gd name="connsiteY349" fmla="*/ 5833 h 2747563"/>
              <a:gd name="connsiteX350" fmla="*/ 1564054 w 3436265"/>
              <a:gd name="connsiteY350" fmla="*/ 3027 h 2747563"/>
              <a:gd name="connsiteX351" fmla="*/ 1542075 w 3436265"/>
              <a:gd name="connsiteY351" fmla="*/ 1921028 h 2747563"/>
              <a:gd name="connsiteX352" fmla="*/ 1517863 w 3436265"/>
              <a:gd name="connsiteY352" fmla="*/ 1918214 h 2747563"/>
              <a:gd name="connsiteX353" fmla="*/ 1514451 w 3436265"/>
              <a:gd name="connsiteY353" fmla="*/ 1920847 h 2747563"/>
              <a:gd name="connsiteX354" fmla="*/ 1517084 w 3436265"/>
              <a:gd name="connsiteY354" fmla="*/ 1924261 h 2747563"/>
              <a:gd name="connsiteX355" fmla="*/ 1541443 w 3436265"/>
              <a:gd name="connsiteY355" fmla="*/ 1927091 h 2747563"/>
              <a:gd name="connsiteX356" fmla="*/ 1541755 w 3436265"/>
              <a:gd name="connsiteY356" fmla="*/ 1927107 h 2747563"/>
              <a:gd name="connsiteX357" fmla="*/ 1544782 w 3436265"/>
              <a:gd name="connsiteY357" fmla="*/ 1924375 h 2747563"/>
              <a:gd name="connsiteX358" fmla="*/ 1542075 w 3436265"/>
              <a:gd name="connsiteY358" fmla="*/ 1921028 h 2747563"/>
              <a:gd name="connsiteX359" fmla="*/ 1651579 w 3436265"/>
              <a:gd name="connsiteY359" fmla="*/ 1932211 h 2747563"/>
              <a:gd name="connsiteX360" fmla="*/ 1651612 w 3436265"/>
              <a:gd name="connsiteY360" fmla="*/ 1932211 h 2747563"/>
              <a:gd name="connsiteX361" fmla="*/ 1676102 w 3436265"/>
              <a:gd name="connsiteY361" fmla="*/ 1931669 h 2747563"/>
              <a:gd name="connsiteX362" fmla="*/ 1679039 w 3436265"/>
              <a:gd name="connsiteY362" fmla="*/ 1928510 h 2747563"/>
              <a:gd name="connsiteX363" fmla="*/ 1675889 w 3436265"/>
              <a:gd name="connsiteY363" fmla="*/ 1925573 h 2747563"/>
              <a:gd name="connsiteX364" fmla="*/ 1651546 w 3436265"/>
              <a:gd name="connsiteY364" fmla="*/ 1926115 h 2747563"/>
              <a:gd name="connsiteX365" fmla="*/ 1648527 w 3436265"/>
              <a:gd name="connsiteY365" fmla="*/ 1929191 h 2747563"/>
              <a:gd name="connsiteX366" fmla="*/ 1651579 w 3436265"/>
              <a:gd name="connsiteY366" fmla="*/ 1932211 h 2747563"/>
              <a:gd name="connsiteX367" fmla="*/ 2363582 w 3436265"/>
              <a:gd name="connsiteY367" fmla="*/ 1607037 h 2747563"/>
              <a:gd name="connsiteX368" fmla="*/ 2365862 w 3436265"/>
              <a:gd name="connsiteY368" fmla="*/ 1606012 h 2747563"/>
              <a:gd name="connsiteX369" fmla="*/ 2381886 w 3436265"/>
              <a:gd name="connsiteY369" fmla="*/ 1587429 h 2747563"/>
              <a:gd name="connsiteX370" fmla="*/ 2381508 w 3436265"/>
              <a:gd name="connsiteY370" fmla="*/ 1583138 h 2747563"/>
              <a:gd name="connsiteX371" fmla="*/ 2377217 w 3436265"/>
              <a:gd name="connsiteY371" fmla="*/ 1583515 h 2747563"/>
              <a:gd name="connsiteX372" fmla="*/ 2361301 w 3436265"/>
              <a:gd name="connsiteY372" fmla="*/ 1601975 h 2747563"/>
              <a:gd name="connsiteX373" fmla="*/ 2361563 w 3436265"/>
              <a:gd name="connsiteY373" fmla="*/ 1606274 h 2747563"/>
              <a:gd name="connsiteX374" fmla="*/ 2363582 w 3436265"/>
              <a:gd name="connsiteY374" fmla="*/ 1607037 h 2747563"/>
              <a:gd name="connsiteX375" fmla="*/ 2602051 w 3436265"/>
              <a:gd name="connsiteY375" fmla="*/ 964181 h 2747563"/>
              <a:gd name="connsiteX376" fmla="*/ 2602051 w 3436265"/>
              <a:gd name="connsiteY376" fmla="*/ 966093 h 2747563"/>
              <a:gd name="connsiteX377" fmla="*/ 2601747 w 3436265"/>
              <a:gd name="connsiteY377" fmla="*/ 990460 h 2747563"/>
              <a:gd name="connsiteX378" fmla="*/ 2604717 w 3436265"/>
              <a:gd name="connsiteY378" fmla="*/ 993586 h 2747563"/>
              <a:gd name="connsiteX379" fmla="*/ 2604791 w 3436265"/>
              <a:gd name="connsiteY379" fmla="*/ 993586 h 2747563"/>
              <a:gd name="connsiteX380" fmla="*/ 2607835 w 3436265"/>
              <a:gd name="connsiteY380" fmla="*/ 990616 h 2747563"/>
              <a:gd name="connsiteX381" fmla="*/ 2608138 w 3436265"/>
              <a:gd name="connsiteY381" fmla="*/ 966101 h 2747563"/>
              <a:gd name="connsiteX382" fmla="*/ 2608138 w 3436265"/>
              <a:gd name="connsiteY382" fmla="*/ 964189 h 2747563"/>
              <a:gd name="connsiteX383" fmla="*/ 2605094 w 3436265"/>
              <a:gd name="connsiteY383" fmla="*/ 961146 h 2747563"/>
              <a:gd name="connsiteX384" fmla="*/ 2602051 w 3436265"/>
              <a:gd name="connsiteY384" fmla="*/ 964181 h 2747563"/>
              <a:gd name="connsiteX385" fmla="*/ 712667 w 3436265"/>
              <a:gd name="connsiteY385" fmla="*/ 1208115 h 2747563"/>
              <a:gd name="connsiteX386" fmla="*/ 708951 w 3436265"/>
              <a:gd name="connsiteY386" fmla="*/ 1205932 h 2747563"/>
              <a:gd name="connsiteX387" fmla="*/ 706768 w 3436265"/>
              <a:gd name="connsiteY387" fmla="*/ 1209649 h 2747563"/>
              <a:gd name="connsiteX388" fmla="*/ 713241 w 3436265"/>
              <a:gd name="connsiteY388" fmla="*/ 1233302 h 2747563"/>
              <a:gd name="connsiteX389" fmla="*/ 716170 w 3436265"/>
              <a:gd name="connsiteY389" fmla="*/ 1235509 h 2747563"/>
              <a:gd name="connsiteX390" fmla="*/ 717015 w 3436265"/>
              <a:gd name="connsiteY390" fmla="*/ 1235386 h 2747563"/>
              <a:gd name="connsiteX391" fmla="*/ 719099 w 3436265"/>
              <a:gd name="connsiteY391" fmla="*/ 1231620 h 2747563"/>
              <a:gd name="connsiteX392" fmla="*/ 712667 w 3436265"/>
              <a:gd name="connsiteY392" fmla="*/ 1208115 h 2747563"/>
              <a:gd name="connsiteX393" fmla="*/ 698121 w 3436265"/>
              <a:gd name="connsiteY393" fmla="*/ 1142726 h 2747563"/>
              <a:gd name="connsiteX394" fmla="*/ 694568 w 3436265"/>
              <a:gd name="connsiteY394" fmla="*/ 1140289 h 2747563"/>
              <a:gd name="connsiteX395" fmla="*/ 692131 w 3436265"/>
              <a:gd name="connsiteY395" fmla="*/ 1143841 h 2747563"/>
              <a:gd name="connsiteX396" fmla="*/ 696923 w 3436265"/>
              <a:gd name="connsiteY396" fmla="*/ 1167888 h 2747563"/>
              <a:gd name="connsiteX397" fmla="*/ 699901 w 3436265"/>
              <a:gd name="connsiteY397" fmla="*/ 1170309 h 2747563"/>
              <a:gd name="connsiteX398" fmla="*/ 700541 w 3436265"/>
              <a:gd name="connsiteY398" fmla="*/ 1170243 h 2747563"/>
              <a:gd name="connsiteX399" fmla="*/ 702888 w 3436265"/>
              <a:gd name="connsiteY399" fmla="*/ 1166633 h 2747563"/>
              <a:gd name="connsiteX400" fmla="*/ 698121 w 3436265"/>
              <a:gd name="connsiteY400" fmla="*/ 1142726 h 2747563"/>
              <a:gd name="connsiteX401" fmla="*/ 723546 w 3436265"/>
              <a:gd name="connsiteY401" fmla="*/ 675247 h 2747563"/>
              <a:gd name="connsiteX402" fmla="*/ 719731 w 3436265"/>
              <a:gd name="connsiteY402" fmla="*/ 677241 h 2747563"/>
              <a:gd name="connsiteX403" fmla="*/ 712708 w 3436265"/>
              <a:gd name="connsiteY403" fmla="*/ 700738 h 2747563"/>
              <a:gd name="connsiteX404" fmla="*/ 714800 w 3436265"/>
              <a:gd name="connsiteY404" fmla="*/ 704504 h 2747563"/>
              <a:gd name="connsiteX405" fmla="*/ 715637 w 3436265"/>
              <a:gd name="connsiteY405" fmla="*/ 704619 h 2747563"/>
              <a:gd name="connsiteX406" fmla="*/ 718566 w 3436265"/>
              <a:gd name="connsiteY406" fmla="*/ 702404 h 2747563"/>
              <a:gd name="connsiteX407" fmla="*/ 725548 w 3436265"/>
              <a:gd name="connsiteY407" fmla="*/ 679054 h 2747563"/>
              <a:gd name="connsiteX408" fmla="*/ 723546 w 3436265"/>
              <a:gd name="connsiteY408" fmla="*/ 675247 h 2747563"/>
              <a:gd name="connsiteX409" fmla="*/ 2599614 w 3436265"/>
              <a:gd name="connsiteY409" fmla="*/ 897217 h 2747563"/>
              <a:gd name="connsiteX410" fmla="*/ 2601033 w 3436265"/>
              <a:gd name="connsiteY410" fmla="*/ 921543 h 2747563"/>
              <a:gd name="connsiteX411" fmla="*/ 2604077 w 3436265"/>
              <a:gd name="connsiteY411" fmla="*/ 924456 h 2747563"/>
              <a:gd name="connsiteX412" fmla="*/ 2604217 w 3436265"/>
              <a:gd name="connsiteY412" fmla="*/ 924456 h 2747563"/>
              <a:gd name="connsiteX413" fmla="*/ 2607121 w 3436265"/>
              <a:gd name="connsiteY413" fmla="*/ 921272 h 2747563"/>
              <a:gd name="connsiteX414" fmla="*/ 2605702 w 3436265"/>
              <a:gd name="connsiteY414" fmla="*/ 896782 h 2747563"/>
              <a:gd name="connsiteX415" fmla="*/ 2602444 w 3436265"/>
              <a:gd name="connsiteY415" fmla="*/ 893960 h 2747563"/>
              <a:gd name="connsiteX416" fmla="*/ 2599614 w 3436265"/>
              <a:gd name="connsiteY416" fmla="*/ 897217 h 2747563"/>
              <a:gd name="connsiteX417" fmla="*/ 2317325 w 3436265"/>
              <a:gd name="connsiteY417" fmla="*/ 1655804 h 2747563"/>
              <a:gd name="connsiteX418" fmla="*/ 2319458 w 3436265"/>
              <a:gd name="connsiteY418" fmla="*/ 1654926 h 2747563"/>
              <a:gd name="connsiteX419" fmla="*/ 2336720 w 3436265"/>
              <a:gd name="connsiteY419" fmla="*/ 1637509 h 2747563"/>
              <a:gd name="connsiteX420" fmla="*/ 2336646 w 3436265"/>
              <a:gd name="connsiteY420" fmla="*/ 1633201 h 2747563"/>
              <a:gd name="connsiteX421" fmla="*/ 2332339 w 3436265"/>
              <a:gd name="connsiteY421" fmla="*/ 1633275 h 2747563"/>
              <a:gd name="connsiteX422" fmla="*/ 2315184 w 3436265"/>
              <a:gd name="connsiteY422" fmla="*/ 1650586 h 2747563"/>
              <a:gd name="connsiteX423" fmla="*/ 2315151 w 3436265"/>
              <a:gd name="connsiteY423" fmla="*/ 1654894 h 2747563"/>
              <a:gd name="connsiteX424" fmla="*/ 2317325 w 3436265"/>
              <a:gd name="connsiteY424" fmla="*/ 1655804 h 2747563"/>
              <a:gd name="connsiteX425" fmla="*/ 2598687 w 3436265"/>
              <a:gd name="connsiteY425" fmla="*/ 857467 h 2747563"/>
              <a:gd name="connsiteX426" fmla="*/ 2599048 w 3436265"/>
              <a:gd name="connsiteY426" fmla="*/ 857442 h 2747563"/>
              <a:gd name="connsiteX427" fmla="*/ 2601723 w 3436265"/>
              <a:gd name="connsiteY427" fmla="*/ 854062 h 2747563"/>
              <a:gd name="connsiteX428" fmla="*/ 2598597 w 3436265"/>
              <a:gd name="connsiteY428" fmla="*/ 829744 h 2747563"/>
              <a:gd name="connsiteX429" fmla="*/ 2595151 w 3436265"/>
              <a:gd name="connsiteY429" fmla="*/ 827151 h 2747563"/>
              <a:gd name="connsiteX430" fmla="*/ 2592558 w 3436265"/>
              <a:gd name="connsiteY430" fmla="*/ 830597 h 2747563"/>
              <a:gd name="connsiteX431" fmla="*/ 2595659 w 3436265"/>
              <a:gd name="connsiteY431" fmla="*/ 854767 h 2747563"/>
              <a:gd name="connsiteX432" fmla="*/ 2598687 w 3436265"/>
              <a:gd name="connsiteY432" fmla="*/ 857467 h 2747563"/>
              <a:gd name="connsiteX433" fmla="*/ 684805 w 3436265"/>
              <a:gd name="connsiteY433" fmla="*/ 1073800 h 2747563"/>
              <a:gd name="connsiteX434" fmla="*/ 682130 w 3436265"/>
              <a:gd name="connsiteY434" fmla="*/ 1077172 h 2747563"/>
              <a:gd name="connsiteX435" fmla="*/ 685232 w 3436265"/>
              <a:gd name="connsiteY435" fmla="*/ 1101499 h 2747563"/>
              <a:gd name="connsiteX436" fmla="*/ 688243 w 3436265"/>
              <a:gd name="connsiteY436" fmla="*/ 1104124 h 2747563"/>
              <a:gd name="connsiteX437" fmla="*/ 688669 w 3436265"/>
              <a:gd name="connsiteY437" fmla="*/ 1104091 h 2747563"/>
              <a:gd name="connsiteX438" fmla="*/ 691262 w 3436265"/>
              <a:gd name="connsiteY438" fmla="*/ 1100653 h 2747563"/>
              <a:gd name="connsiteX439" fmla="*/ 688185 w 3436265"/>
              <a:gd name="connsiteY439" fmla="*/ 1076475 h 2747563"/>
              <a:gd name="connsiteX440" fmla="*/ 684805 w 3436265"/>
              <a:gd name="connsiteY440" fmla="*/ 1073800 h 2747563"/>
              <a:gd name="connsiteX441" fmla="*/ 2596267 w 3436265"/>
              <a:gd name="connsiteY441" fmla="*/ 1097084 h 2747563"/>
              <a:gd name="connsiteX442" fmla="*/ 2592829 w 3436265"/>
              <a:gd name="connsiteY442" fmla="*/ 1099677 h 2747563"/>
              <a:gd name="connsiteX443" fmla="*/ 2589153 w 3436265"/>
              <a:gd name="connsiteY443" fmla="*/ 1123773 h 2747563"/>
              <a:gd name="connsiteX444" fmla="*/ 2591656 w 3436265"/>
              <a:gd name="connsiteY444" fmla="*/ 1127277 h 2747563"/>
              <a:gd name="connsiteX445" fmla="*/ 2592164 w 3436265"/>
              <a:gd name="connsiteY445" fmla="*/ 1127318 h 2747563"/>
              <a:gd name="connsiteX446" fmla="*/ 2595167 w 3436265"/>
              <a:gd name="connsiteY446" fmla="*/ 1124774 h 2747563"/>
              <a:gd name="connsiteX447" fmla="*/ 2598867 w 3436265"/>
              <a:gd name="connsiteY447" fmla="*/ 1100522 h 2747563"/>
              <a:gd name="connsiteX448" fmla="*/ 2596267 w 3436265"/>
              <a:gd name="connsiteY448" fmla="*/ 1097084 h 2747563"/>
              <a:gd name="connsiteX449" fmla="*/ 1674084 w 3436265"/>
              <a:gd name="connsiteY449" fmla="*/ 6547 h 2747563"/>
              <a:gd name="connsiteX450" fmla="*/ 1698426 w 3436265"/>
              <a:gd name="connsiteY450" fmla="*/ 7655 h 2747563"/>
              <a:gd name="connsiteX451" fmla="*/ 1698607 w 3436265"/>
              <a:gd name="connsiteY451" fmla="*/ 7663 h 2747563"/>
              <a:gd name="connsiteX452" fmla="*/ 1701650 w 3436265"/>
              <a:gd name="connsiteY452" fmla="*/ 4791 h 2747563"/>
              <a:gd name="connsiteX453" fmla="*/ 1698787 w 3436265"/>
              <a:gd name="connsiteY453" fmla="*/ 1575 h 2747563"/>
              <a:gd name="connsiteX454" fmla="*/ 1674289 w 3436265"/>
              <a:gd name="connsiteY454" fmla="*/ 468 h 2747563"/>
              <a:gd name="connsiteX455" fmla="*/ 1674190 w 3436265"/>
              <a:gd name="connsiteY455" fmla="*/ 468 h 2747563"/>
              <a:gd name="connsiteX456" fmla="*/ 1671146 w 3436265"/>
              <a:gd name="connsiteY456" fmla="*/ 3413 h 2747563"/>
              <a:gd name="connsiteX457" fmla="*/ 1674084 w 3436265"/>
              <a:gd name="connsiteY457" fmla="*/ 6547 h 2747563"/>
              <a:gd name="connsiteX458" fmla="*/ 1785466 w 3436265"/>
              <a:gd name="connsiteY458" fmla="*/ 1921635 h 2747563"/>
              <a:gd name="connsiteX459" fmla="*/ 1785918 w 3436265"/>
              <a:gd name="connsiteY459" fmla="*/ 1921602 h 2747563"/>
              <a:gd name="connsiteX460" fmla="*/ 1810129 w 3436265"/>
              <a:gd name="connsiteY460" fmla="*/ 1917672 h 2747563"/>
              <a:gd name="connsiteX461" fmla="*/ 1812607 w 3436265"/>
              <a:gd name="connsiteY461" fmla="*/ 1914144 h 2747563"/>
              <a:gd name="connsiteX462" fmla="*/ 1809087 w 3436265"/>
              <a:gd name="connsiteY462" fmla="*/ 1911667 h 2747563"/>
              <a:gd name="connsiteX463" fmla="*/ 1785032 w 3436265"/>
              <a:gd name="connsiteY463" fmla="*/ 1915572 h 2747563"/>
              <a:gd name="connsiteX464" fmla="*/ 1782464 w 3436265"/>
              <a:gd name="connsiteY464" fmla="*/ 1919034 h 2747563"/>
              <a:gd name="connsiteX465" fmla="*/ 1785466 w 3436265"/>
              <a:gd name="connsiteY465" fmla="*/ 1921635 h 2747563"/>
              <a:gd name="connsiteX466" fmla="*/ 1807298 w 3436265"/>
              <a:gd name="connsiteY466" fmla="*/ 20208 h 2747563"/>
              <a:gd name="connsiteX467" fmla="*/ 1831255 w 3436265"/>
              <a:gd name="connsiteY467" fmla="*/ 24679 h 2747563"/>
              <a:gd name="connsiteX468" fmla="*/ 1831854 w 3436265"/>
              <a:gd name="connsiteY468" fmla="*/ 24736 h 2747563"/>
              <a:gd name="connsiteX469" fmla="*/ 1834832 w 3436265"/>
              <a:gd name="connsiteY469" fmla="*/ 22283 h 2747563"/>
              <a:gd name="connsiteX470" fmla="*/ 1832437 w 3436265"/>
              <a:gd name="connsiteY470" fmla="*/ 18698 h 2747563"/>
              <a:gd name="connsiteX471" fmla="*/ 1808324 w 3436265"/>
              <a:gd name="connsiteY471" fmla="*/ 14194 h 2747563"/>
              <a:gd name="connsiteX472" fmla="*/ 1804804 w 3436265"/>
              <a:gd name="connsiteY472" fmla="*/ 16671 h 2747563"/>
              <a:gd name="connsiteX473" fmla="*/ 1807298 w 3436265"/>
              <a:gd name="connsiteY473" fmla="*/ 20208 h 2747563"/>
              <a:gd name="connsiteX474" fmla="*/ 1718691 w 3436265"/>
              <a:gd name="connsiteY474" fmla="*/ 1929249 h 2747563"/>
              <a:gd name="connsiteX475" fmla="*/ 1718937 w 3436265"/>
              <a:gd name="connsiteY475" fmla="*/ 1929241 h 2747563"/>
              <a:gd name="connsiteX476" fmla="*/ 1743362 w 3436265"/>
              <a:gd name="connsiteY476" fmla="*/ 1927001 h 2747563"/>
              <a:gd name="connsiteX477" fmla="*/ 1746077 w 3436265"/>
              <a:gd name="connsiteY477" fmla="*/ 1923653 h 2747563"/>
              <a:gd name="connsiteX478" fmla="*/ 1742730 w 3436265"/>
              <a:gd name="connsiteY478" fmla="*/ 1920938 h 2747563"/>
              <a:gd name="connsiteX479" fmla="*/ 1718461 w 3436265"/>
              <a:gd name="connsiteY479" fmla="*/ 1923161 h 2747563"/>
              <a:gd name="connsiteX480" fmla="*/ 1715663 w 3436265"/>
              <a:gd name="connsiteY480" fmla="*/ 1926435 h 2747563"/>
              <a:gd name="connsiteX481" fmla="*/ 1718691 w 3436265"/>
              <a:gd name="connsiteY481" fmla="*/ 1929249 h 2747563"/>
              <a:gd name="connsiteX482" fmla="*/ 684272 w 3436265"/>
              <a:gd name="connsiteY482" fmla="*/ 1034026 h 2747563"/>
              <a:gd name="connsiteX483" fmla="*/ 682877 w 3436265"/>
              <a:gd name="connsiteY483" fmla="*/ 1009691 h 2747563"/>
              <a:gd name="connsiteX484" fmla="*/ 679694 w 3436265"/>
              <a:gd name="connsiteY484" fmla="*/ 1006787 h 2747563"/>
              <a:gd name="connsiteX485" fmla="*/ 676789 w 3436265"/>
              <a:gd name="connsiteY485" fmla="*/ 1009970 h 2747563"/>
              <a:gd name="connsiteX486" fmla="*/ 678192 w 3436265"/>
              <a:gd name="connsiteY486" fmla="*/ 1034452 h 2747563"/>
              <a:gd name="connsiteX487" fmla="*/ 681228 w 3436265"/>
              <a:gd name="connsiteY487" fmla="*/ 1037291 h 2747563"/>
              <a:gd name="connsiteX488" fmla="*/ 681441 w 3436265"/>
              <a:gd name="connsiteY488" fmla="*/ 1037282 h 2747563"/>
              <a:gd name="connsiteX489" fmla="*/ 684272 w 3436265"/>
              <a:gd name="connsiteY489" fmla="*/ 1034026 h 2747563"/>
              <a:gd name="connsiteX490" fmla="*/ 2585658 w 3436265"/>
              <a:gd name="connsiteY490" fmla="*/ 788533 h 2747563"/>
              <a:gd name="connsiteX491" fmla="*/ 2588645 w 3436265"/>
              <a:gd name="connsiteY491" fmla="*/ 791019 h 2747563"/>
              <a:gd name="connsiteX492" fmla="*/ 2589211 w 3436265"/>
              <a:gd name="connsiteY492" fmla="*/ 790962 h 2747563"/>
              <a:gd name="connsiteX493" fmla="*/ 2591648 w 3436265"/>
              <a:gd name="connsiteY493" fmla="*/ 787409 h 2747563"/>
              <a:gd name="connsiteX494" fmla="*/ 2586832 w 3436265"/>
              <a:gd name="connsiteY494" fmla="*/ 763362 h 2747563"/>
              <a:gd name="connsiteX495" fmla="*/ 2583213 w 3436265"/>
              <a:gd name="connsiteY495" fmla="*/ 761024 h 2747563"/>
              <a:gd name="connsiteX496" fmla="*/ 2580867 w 3436265"/>
              <a:gd name="connsiteY496" fmla="*/ 764642 h 2747563"/>
              <a:gd name="connsiteX497" fmla="*/ 2585658 w 3436265"/>
              <a:gd name="connsiteY497" fmla="*/ 788533 h 2747563"/>
              <a:gd name="connsiteX498" fmla="*/ 2602994 w 3436265"/>
              <a:gd name="connsiteY498" fmla="*/ 1030219 h 2747563"/>
              <a:gd name="connsiteX499" fmla="*/ 2599745 w 3436265"/>
              <a:gd name="connsiteY499" fmla="*/ 1033049 h 2747563"/>
              <a:gd name="connsiteX500" fmla="*/ 2597760 w 3436265"/>
              <a:gd name="connsiteY500" fmla="*/ 1057334 h 2747563"/>
              <a:gd name="connsiteX501" fmla="*/ 2600508 w 3436265"/>
              <a:gd name="connsiteY501" fmla="*/ 1060657 h 2747563"/>
              <a:gd name="connsiteX502" fmla="*/ 2600804 w 3436265"/>
              <a:gd name="connsiteY502" fmla="*/ 1060673 h 2747563"/>
              <a:gd name="connsiteX503" fmla="*/ 2603831 w 3436265"/>
              <a:gd name="connsiteY503" fmla="*/ 1057917 h 2747563"/>
              <a:gd name="connsiteX504" fmla="*/ 2605825 w 3436265"/>
              <a:gd name="connsiteY504" fmla="*/ 1033467 h 2747563"/>
              <a:gd name="connsiteX505" fmla="*/ 2602994 w 3436265"/>
              <a:gd name="connsiteY505" fmla="*/ 1030219 h 2747563"/>
              <a:gd name="connsiteX506" fmla="*/ 1851561 w 3436265"/>
              <a:gd name="connsiteY506" fmla="*/ 1909394 h 2747563"/>
              <a:gd name="connsiteX507" fmla="*/ 1852226 w 3436265"/>
              <a:gd name="connsiteY507" fmla="*/ 1909320 h 2747563"/>
              <a:gd name="connsiteX508" fmla="*/ 1876100 w 3436265"/>
              <a:gd name="connsiteY508" fmla="*/ 1903700 h 2747563"/>
              <a:gd name="connsiteX509" fmla="*/ 1878324 w 3436265"/>
              <a:gd name="connsiteY509" fmla="*/ 1900000 h 2747563"/>
              <a:gd name="connsiteX510" fmla="*/ 1874624 w 3436265"/>
              <a:gd name="connsiteY510" fmla="*/ 1897777 h 2747563"/>
              <a:gd name="connsiteX511" fmla="*/ 1850905 w 3436265"/>
              <a:gd name="connsiteY511" fmla="*/ 1903356 h 2747563"/>
              <a:gd name="connsiteX512" fmla="*/ 1848591 w 3436265"/>
              <a:gd name="connsiteY512" fmla="*/ 1906990 h 2747563"/>
              <a:gd name="connsiteX513" fmla="*/ 1851561 w 3436265"/>
              <a:gd name="connsiteY513" fmla="*/ 1909394 h 2747563"/>
              <a:gd name="connsiteX514" fmla="*/ 2479132 w 3436265"/>
              <a:gd name="connsiteY514" fmla="*/ 1442654 h 2747563"/>
              <a:gd name="connsiteX515" fmla="*/ 2480634 w 3436265"/>
              <a:gd name="connsiteY515" fmla="*/ 1443048 h 2747563"/>
              <a:gd name="connsiteX516" fmla="*/ 2483292 w 3436265"/>
              <a:gd name="connsiteY516" fmla="*/ 1441497 h 2747563"/>
              <a:gd name="connsiteX517" fmla="*/ 2495123 w 3436265"/>
              <a:gd name="connsiteY517" fmla="*/ 1419969 h 2747563"/>
              <a:gd name="connsiteX518" fmla="*/ 2493868 w 3436265"/>
              <a:gd name="connsiteY518" fmla="*/ 1415842 h 2747563"/>
              <a:gd name="connsiteX519" fmla="*/ 2489741 w 3436265"/>
              <a:gd name="connsiteY519" fmla="*/ 1417097 h 2747563"/>
              <a:gd name="connsiteX520" fmla="*/ 2477976 w 3436265"/>
              <a:gd name="connsiteY520" fmla="*/ 1438494 h 2747563"/>
              <a:gd name="connsiteX521" fmla="*/ 2479132 w 3436265"/>
              <a:gd name="connsiteY521" fmla="*/ 1442654 h 2747563"/>
              <a:gd name="connsiteX522" fmla="*/ 755314 w 3436265"/>
              <a:gd name="connsiteY522" fmla="*/ 1334938 h 2747563"/>
              <a:gd name="connsiteX523" fmla="*/ 751326 w 3436265"/>
              <a:gd name="connsiteY523" fmla="*/ 1333297 h 2747563"/>
              <a:gd name="connsiteX524" fmla="*/ 749685 w 3436265"/>
              <a:gd name="connsiteY524" fmla="*/ 1337285 h 2747563"/>
              <a:gd name="connsiteX525" fmla="*/ 759367 w 3436265"/>
              <a:gd name="connsiteY525" fmla="*/ 1359732 h 2747563"/>
              <a:gd name="connsiteX526" fmla="*/ 762156 w 3436265"/>
              <a:gd name="connsiteY526" fmla="*/ 1361537 h 2747563"/>
              <a:gd name="connsiteX527" fmla="*/ 763395 w 3436265"/>
              <a:gd name="connsiteY527" fmla="*/ 1361274 h 2747563"/>
              <a:gd name="connsiteX528" fmla="*/ 764937 w 3436265"/>
              <a:gd name="connsiteY528" fmla="*/ 1357246 h 2747563"/>
              <a:gd name="connsiteX529" fmla="*/ 755314 w 3436265"/>
              <a:gd name="connsiteY529" fmla="*/ 1334938 h 2747563"/>
              <a:gd name="connsiteX530" fmla="*/ 2500382 w 3436265"/>
              <a:gd name="connsiteY530" fmla="*/ 535641 h 2747563"/>
              <a:gd name="connsiteX531" fmla="*/ 2503106 w 3436265"/>
              <a:gd name="connsiteY531" fmla="*/ 537323 h 2747563"/>
              <a:gd name="connsiteX532" fmla="*/ 2504476 w 3436265"/>
              <a:gd name="connsiteY532" fmla="*/ 536995 h 2747563"/>
              <a:gd name="connsiteX533" fmla="*/ 2505829 w 3436265"/>
              <a:gd name="connsiteY533" fmla="*/ 532901 h 2747563"/>
              <a:gd name="connsiteX534" fmla="*/ 2494573 w 3436265"/>
              <a:gd name="connsiteY534" fmla="*/ 511183 h 2747563"/>
              <a:gd name="connsiteX535" fmla="*/ 2490446 w 3436265"/>
              <a:gd name="connsiteY535" fmla="*/ 509936 h 2747563"/>
              <a:gd name="connsiteX536" fmla="*/ 2489191 w 3436265"/>
              <a:gd name="connsiteY536" fmla="*/ 514063 h 2747563"/>
              <a:gd name="connsiteX537" fmla="*/ 2500382 w 3436265"/>
              <a:gd name="connsiteY537" fmla="*/ 535641 h 2747563"/>
              <a:gd name="connsiteX538" fmla="*/ 1740925 w 3436265"/>
              <a:gd name="connsiteY538" fmla="*/ 11060 h 2747563"/>
              <a:gd name="connsiteX539" fmla="*/ 1765136 w 3436265"/>
              <a:gd name="connsiteY539" fmla="*/ 13849 h 2747563"/>
              <a:gd name="connsiteX540" fmla="*/ 1765530 w 3436265"/>
              <a:gd name="connsiteY540" fmla="*/ 13874 h 2747563"/>
              <a:gd name="connsiteX541" fmla="*/ 1768549 w 3436265"/>
              <a:gd name="connsiteY541" fmla="*/ 11215 h 2747563"/>
              <a:gd name="connsiteX542" fmla="*/ 1765915 w 3436265"/>
              <a:gd name="connsiteY542" fmla="*/ 7802 h 2747563"/>
              <a:gd name="connsiteX543" fmla="*/ 1741557 w 3436265"/>
              <a:gd name="connsiteY543" fmla="*/ 4997 h 2747563"/>
              <a:gd name="connsiteX544" fmla="*/ 1738217 w 3436265"/>
              <a:gd name="connsiteY544" fmla="*/ 7720 h 2747563"/>
              <a:gd name="connsiteX545" fmla="*/ 1740925 w 3436265"/>
              <a:gd name="connsiteY545" fmla="*/ 11060 h 2747563"/>
              <a:gd name="connsiteX546" fmla="*/ 2528277 w 3436265"/>
              <a:gd name="connsiteY546" fmla="*/ 596370 h 2747563"/>
              <a:gd name="connsiteX547" fmla="*/ 2531083 w 3436265"/>
              <a:gd name="connsiteY547" fmla="*/ 598249 h 2747563"/>
              <a:gd name="connsiteX548" fmla="*/ 2532256 w 3436265"/>
              <a:gd name="connsiteY548" fmla="*/ 598011 h 2747563"/>
              <a:gd name="connsiteX549" fmla="*/ 2533897 w 3436265"/>
              <a:gd name="connsiteY549" fmla="*/ 594023 h 2747563"/>
              <a:gd name="connsiteX550" fmla="*/ 2524191 w 3436265"/>
              <a:gd name="connsiteY550" fmla="*/ 571593 h 2747563"/>
              <a:gd name="connsiteX551" fmla="*/ 2520171 w 3436265"/>
              <a:gd name="connsiteY551" fmla="*/ 570050 h 2747563"/>
              <a:gd name="connsiteX552" fmla="*/ 2518637 w 3436265"/>
              <a:gd name="connsiteY552" fmla="*/ 574078 h 2747563"/>
              <a:gd name="connsiteX553" fmla="*/ 2528277 w 3436265"/>
              <a:gd name="connsiteY553" fmla="*/ 596370 h 2747563"/>
              <a:gd name="connsiteX554" fmla="*/ 2510416 w 3436265"/>
              <a:gd name="connsiteY554" fmla="*/ 1383041 h 2747563"/>
              <a:gd name="connsiteX555" fmla="*/ 2511728 w 3436265"/>
              <a:gd name="connsiteY555" fmla="*/ 1383336 h 2747563"/>
              <a:gd name="connsiteX556" fmla="*/ 2514477 w 3436265"/>
              <a:gd name="connsiteY556" fmla="*/ 1381605 h 2747563"/>
              <a:gd name="connsiteX557" fmla="*/ 2524790 w 3436265"/>
              <a:gd name="connsiteY557" fmla="*/ 1359281 h 2747563"/>
              <a:gd name="connsiteX558" fmla="*/ 2523247 w 3436265"/>
              <a:gd name="connsiteY558" fmla="*/ 1355252 h 2747563"/>
              <a:gd name="connsiteX559" fmla="*/ 2519219 w 3436265"/>
              <a:gd name="connsiteY559" fmla="*/ 1356795 h 2747563"/>
              <a:gd name="connsiteX560" fmla="*/ 2508980 w 3436265"/>
              <a:gd name="connsiteY560" fmla="*/ 1378980 h 2747563"/>
              <a:gd name="connsiteX561" fmla="*/ 2510416 w 3436265"/>
              <a:gd name="connsiteY561" fmla="*/ 1383041 h 2747563"/>
              <a:gd name="connsiteX562" fmla="*/ 2432170 w 3436265"/>
              <a:gd name="connsiteY562" fmla="*/ 420656 h 2747563"/>
              <a:gd name="connsiteX563" fmla="*/ 2434673 w 3436265"/>
              <a:gd name="connsiteY563" fmla="*/ 421969 h 2747563"/>
              <a:gd name="connsiteX564" fmla="*/ 2436404 w 3436265"/>
              <a:gd name="connsiteY564" fmla="*/ 421427 h 2747563"/>
              <a:gd name="connsiteX565" fmla="*/ 2437175 w 3436265"/>
              <a:gd name="connsiteY565" fmla="*/ 417186 h 2747563"/>
              <a:gd name="connsiteX566" fmla="*/ 2422990 w 3436265"/>
              <a:gd name="connsiteY566" fmla="*/ 397216 h 2747563"/>
              <a:gd name="connsiteX567" fmla="*/ 2418732 w 3436265"/>
              <a:gd name="connsiteY567" fmla="*/ 396552 h 2747563"/>
              <a:gd name="connsiteX568" fmla="*/ 2418067 w 3436265"/>
              <a:gd name="connsiteY568" fmla="*/ 400810 h 2747563"/>
              <a:gd name="connsiteX569" fmla="*/ 2432170 w 3436265"/>
              <a:gd name="connsiteY569" fmla="*/ 420656 h 2747563"/>
              <a:gd name="connsiteX570" fmla="*/ 2445437 w 3436265"/>
              <a:gd name="connsiteY570" fmla="*/ 1500405 h 2747563"/>
              <a:gd name="connsiteX571" fmla="*/ 2447980 w 3436265"/>
              <a:gd name="connsiteY571" fmla="*/ 1499043 h 2747563"/>
              <a:gd name="connsiteX572" fmla="*/ 2461280 w 3436265"/>
              <a:gd name="connsiteY572" fmla="*/ 1478401 h 2747563"/>
              <a:gd name="connsiteX573" fmla="*/ 2460311 w 3436265"/>
              <a:gd name="connsiteY573" fmla="*/ 1474200 h 2747563"/>
              <a:gd name="connsiteX574" fmla="*/ 2456111 w 3436265"/>
              <a:gd name="connsiteY574" fmla="*/ 1475168 h 2747563"/>
              <a:gd name="connsiteX575" fmla="*/ 2442894 w 3436265"/>
              <a:gd name="connsiteY575" fmla="*/ 1495679 h 2747563"/>
              <a:gd name="connsiteX576" fmla="*/ 2443747 w 3436265"/>
              <a:gd name="connsiteY576" fmla="*/ 1499904 h 2747563"/>
              <a:gd name="connsiteX577" fmla="*/ 2445437 w 3436265"/>
              <a:gd name="connsiteY577" fmla="*/ 1500405 h 2747563"/>
              <a:gd name="connsiteX578" fmla="*/ 2468286 w 3436265"/>
              <a:gd name="connsiteY578" fmla="*/ 476979 h 2747563"/>
              <a:gd name="connsiteX579" fmla="*/ 2470903 w 3436265"/>
              <a:gd name="connsiteY579" fmla="*/ 478473 h 2747563"/>
              <a:gd name="connsiteX580" fmla="*/ 2472454 w 3436265"/>
              <a:gd name="connsiteY580" fmla="*/ 478046 h 2747563"/>
              <a:gd name="connsiteX581" fmla="*/ 2473521 w 3436265"/>
              <a:gd name="connsiteY581" fmla="*/ 473870 h 2747563"/>
              <a:gd name="connsiteX582" fmla="*/ 2460771 w 3436265"/>
              <a:gd name="connsiteY582" fmla="*/ 452981 h 2747563"/>
              <a:gd name="connsiteX583" fmla="*/ 2456570 w 3436265"/>
              <a:gd name="connsiteY583" fmla="*/ 452022 h 2747563"/>
              <a:gd name="connsiteX584" fmla="*/ 2455602 w 3436265"/>
              <a:gd name="connsiteY584" fmla="*/ 456222 h 2747563"/>
              <a:gd name="connsiteX585" fmla="*/ 2468286 w 3436265"/>
              <a:gd name="connsiteY585" fmla="*/ 476979 h 2747563"/>
              <a:gd name="connsiteX586" fmla="*/ 2215295 w 3436265"/>
              <a:gd name="connsiteY586" fmla="*/ 1743099 h 2747563"/>
              <a:gd name="connsiteX587" fmla="*/ 2217108 w 3436265"/>
              <a:gd name="connsiteY587" fmla="*/ 1742500 h 2747563"/>
              <a:gd name="connsiteX588" fmla="*/ 2236594 w 3436265"/>
              <a:gd name="connsiteY588" fmla="*/ 1727658 h 2747563"/>
              <a:gd name="connsiteX589" fmla="*/ 2237119 w 3436265"/>
              <a:gd name="connsiteY589" fmla="*/ 1723384 h 2747563"/>
              <a:gd name="connsiteX590" fmla="*/ 2232845 w 3436265"/>
              <a:gd name="connsiteY590" fmla="*/ 1722859 h 2747563"/>
              <a:gd name="connsiteX591" fmla="*/ 2213474 w 3436265"/>
              <a:gd name="connsiteY591" fmla="*/ 1737610 h 2747563"/>
              <a:gd name="connsiteX592" fmla="*/ 2212842 w 3436265"/>
              <a:gd name="connsiteY592" fmla="*/ 1741868 h 2747563"/>
              <a:gd name="connsiteX593" fmla="*/ 2215295 w 3436265"/>
              <a:gd name="connsiteY593" fmla="*/ 1743099 h 2747563"/>
              <a:gd name="connsiteX594" fmla="*/ 2537457 w 3436265"/>
              <a:gd name="connsiteY594" fmla="*/ 1321335 h 2747563"/>
              <a:gd name="connsiteX595" fmla="*/ 2538573 w 3436265"/>
              <a:gd name="connsiteY595" fmla="*/ 1321549 h 2747563"/>
              <a:gd name="connsiteX596" fmla="*/ 2541404 w 3436265"/>
              <a:gd name="connsiteY596" fmla="*/ 1319621 h 2747563"/>
              <a:gd name="connsiteX597" fmla="*/ 2550117 w 3436265"/>
              <a:gd name="connsiteY597" fmla="*/ 1296607 h 2747563"/>
              <a:gd name="connsiteX598" fmla="*/ 2548295 w 3436265"/>
              <a:gd name="connsiteY598" fmla="*/ 1292702 h 2747563"/>
              <a:gd name="connsiteX599" fmla="*/ 2544390 w 3436265"/>
              <a:gd name="connsiteY599" fmla="*/ 1294523 h 2747563"/>
              <a:gd name="connsiteX600" fmla="*/ 2535735 w 3436265"/>
              <a:gd name="connsiteY600" fmla="*/ 1317381 h 2747563"/>
              <a:gd name="connsiteX601" fmla="*/ 2537457 w 3436265"/>
              <a:gd name="connsiteY601" fmla="*/ 1321335 h 2747563"/>
              <a:gd name="connsiteX602" fmla="*/ 2551864 w 3436265"/>
              <a:gd name="connsiteY602" fmla="*/ 658953 h 2747563"/>
              <a:gd name="connsiteX603" fmla="*/ 2554752 w 3436265"/>
              <a:gd name="connsiteY603" fmla="*/ 661029 h 2747563"/>
              <a:gd name="connsiteX604" fmla="*/ 2555729 w 3436265"/>
              <a:gd name="connsiteY604" fmla="*/ 660865 h 2747563"/>
              <a:gd name="connsiteX605" fmla="*/ 2557640 w 3436265"/>
              <a:gd name="connsiteY605" fmla="*/ 657000 h 2747563"/>
              <a:gd name="connsiteX606" fmla="*/ 2549501 w 3436265"/>
              <a:gd name="connsiteY606" fmla="*/ 633864 h 2747563"/>
              <a:gd name="connsiteX607" fmla="*/ 2545588 w 3436265"/>
              <a:gd name="connsiteY607" fmla="*/ 632051 h 2747563"/>
              <a:gd name="connsiteX608" fmla="*/ 2543775 w 3436265"/>
              <a:gd name="connsiteY608" fmla="*/ 635964 h 2747563"/>
              <a:gd name="connsiteX609" fmla="*/ 2551864 w 3436265"/>
              <a:gd name="connsiteY609" fmla="*/ 658953 h 2747563"/>
              <a:gd name="connsiteX610" fmla="*/ 2571046 w 3436265"/>
              <a:gd name="connsiteY610" fmla="*/ 723144 h 2747563"/>
              <a:gd name="connsiteX611" fmla="*/ 2573992 w 3436265"/>
              <a:gd name="connsiteY611" fmla="*/ 725425 h 2747563"/>
              <a:gd name="connsiteX612" fmla="*/ 2574763 w 3436265"/>
              <a:gd name="connsiteY612" fmla="*/ 725327 h 2747563"/>
              <a:gd name="connsiteX613" fmla="*/ 2576945 w 3436265"/>
              <a:gd name="connsiteY613" fmla="*/ 721610 h 2747563"/>
              <a:gd name="connsiteX614" fmla="*/ 2570456 w 3436265"/>
              <a:gd name="connsiteY614" fmla="*/ 697957 h 2747563"/>
              <a:gd name="connsiteX615" fmla="*/ 2566682 w 3436265"/>
              <a:gd name="connsiteY615" fmla="*/ 695873 h 2747563"/>
              <a:gd name="connsiteX616" fmla="*/ 2564597 w 3436265"/>
              <a:gd name="connsiteY616" fmla="*/ 699647 h 2747563"/>
              <a:gd name="connsiteX617" fmla="*/ 2571046 w 3436265"/>
              <a:gd name="connsiteY617" fmla="*/ 723144 h 2747563"/>
              <a:gd name="connsiteX618" fmla="*/ 2578184 w 3436265"/>
              <a:gd name="connsiteY618" fmla="*/ 1193133 h 2747563"/>
              <a:gd name="connsiteX619" fmla="*/ 2578890 w 3436265"/>
              <a:gd name="connsiteY619" fmla="*/ 1193215 h 2747563"/>
              <a:gd name="connsiteX620" fmla="*/ 2581852 w 3436265"/>
              <a:gd name="connsiteY620" fmla="*/ 1190877 h 2747563"/>
              <a:gd name="connsiteX621" fmla="*/ 2587233 w 3436265"/>
              <a:gd name="connsiteY621" fmla="*/ 1166945 h 2747563"/>
              <a:gd name="connsiteX622" fmla="*/ 2584879 w 3436265"/>
              <a:gd name="connsiteY622" fmla="*/ 1163335 h 2747563"/>
              <a:gd name="connsiteX623" fmla="*/ 2581269 w 3436265"/>
              <a:gd name="connsiteY623" fmla="*/ 1165690 h 2747563"/>
              <a:gd name="connsiteX624" fmla="*/ 2575928 w 3436265"/>
              <a:gd name="connsiteY624" fmla="*/ 1189466 h 2747563"/>
              <a:gd name="connsiteX625" fmla="*/ 2578184 w 3436265"/>
              <a:gd name="connsiteY625" fmla="*/ 1193133 h 2747563"/>
              <a:gd name="connsiteX626" fmla="*/ 731783 w 3436265"/>
              <a:gd name="connsiteY626" fmla="*/ 1272331 h 2747563"/>
              <a:gd name="connsiteX627" fmla="*/ 727927 w 3436265"/>
              <a:gd name="connsiteY627" fmla="*/ 1270411 h 2747563"/>
              <a:gd name="connsiteX628" fmla="*/ 726007 w 3436265"/>
              <a:gd name="connsiteY628" fmla="*/ 1274267 h 2747563"/>
              <a:gd name="connsiteX629" fmla="*/ 734122 w 3436265"/>
              <a:gd name="connsiteY629" fmla="*/ 1297411 h 2747563"/>
              <a:gd name="connsiteX630" fmla="*/ 736985 w 3436265"/>
              <a:gd name="connsiteY630" fmla="*/ 1299413 h 2747563"/>
              <a:gd name="connsiteX631" fmla="*/ 738027 w 3436265"/>
              <a:gd name="connsiteY631" fmla="*/ 1299233 h 2747563"/>
              <a:gd name="connsiteX632" fmla="*/ 739848 w 3436265"/>
              <a:gd name="connsiteY632" fmla="*/ 1295319 h 2747563"/>
              <a:gd name="connsiteX633" fmla="*/ 731783 w 3436265"/>
              <a:gd name="connsiteY633" fmla="*/ 1272331 h 2747563"/>
              <a:gd name="connsiteX634" fmla="*/ 2267812 w 3436265"/>
              <a:gd name="connsiteY634" fmla="*/ 1701232 h 2747563"/>
              <a:gd name="connsiteX635" fmla="*/ 2269797 w 3436265"/>
              <a:gd name="connsiteY635" fmla="*/ 1700502 h 2747563"/>
              <a:gd name="connsiteX636" fmla="*/ 2288216 w 3436265"/>
              <a:gd name="connsiteY636" fmla="*/ 1684339 h 2747563"/>
              <a:gd name="connsiteX637" fmla="*/ 2288446 w 3436265"/>
              <a:gd name="connsiteY637" fmla="*/ 1680032 h 2747563"/>
              <a:gd name="connsiteX638" fmla="*/ 2284138 w 3436265"/>
              <a:gd name="connsiteY638" fmla="*/ 1679802 h 2747563"/>
              <a:gd name="connsiteX639" fmla="*/ 2265826 w 3436265"/>
              <a:gd name="connsiteY639" fmla="*/ 1695875 h 2747563"/>
              <a:gd name="connsiteX640" fmla="*/ 2265490 w 3436265"/>
              <a:gd name="connsiteY640" fmla="*/ 1700174 h 2747563"/>
              <a:gd name="connsiteX641" fmla="*/ 2267812 w 3436265"/>
              <a:gd name="connsiteY641" fmla="*/ 1701232 h 2747563"/>
              <a:gd name="connsiteX642" fmla="*/ 746133 w 3436265"/>
              <a:gd name="connsiteY642" fmla="*/ 611745 h 2747563"/>
              <a:gd name="connsiteX643" fmla="*/ 742187 w 3436265"/>
              <a:gd name="connsiteY643" fmla="*/ 613468 h 2747563"/>
              <a:gd name="connsiteX644" fmla="*/ 733498 w 3436265"/>
              <a:gd name="connsiteY644" fmla="*/ 636481 h 2747563"/>
              <a:gd name="connsiteX645" fmla="*/ 735328 w 3436265"/>
              <a:gd name="connsiteY645" fmla="*/ 640386 h 2747563"/>
              <a:gd name="connsiteX646" fmla="*/ 736370 w 3436265"/>
              <a:gd name="connsiteY646" fmla="*/ 640567 h 2747563"/>
              <a:gd name="connsiteX647" fmla="*/ 739233 w 3436265"/>
              <a:gd name="connsiteY647" fmla="*/ 638557 h 2747563"/>
              <a:gd name="connsiteX648" fmla="*/ 747864 w 3436265"/>
              <a:gd name="connsiteY648" fmla="*/ 615691 h 2747563"/>
              <a:gd name="connsiteX649" fmla="*/ 746133 w 3436265"/>
              <a:gd name="connsiteY649" fmla="*/ 611745 h 2747563"/>
              <a:gd name="connsiteX650" fmla="*/ 2560118 w 3436265"/>
              <a:gd name="connsiteY650" fmla="*/ 1257850 h 2747563"/>
              <a:gd name="connsiteX651" fmla="*/ 2561029 w 3436265"/>
              <a:gd name="connsiteY651" fmla="*/ 1257989 h 2747563"/>
              <a:gd name="connsiteX652" fmla="*/ 2563933 w 3436265"/>
              <a:gd name="connsiteY652" fmla="*/ 1255856 h 2747563"/>
              <a:gd name="connsiteX653" fmla="*/ 2570981 w 3436265"/>
              <a:gd name="connsiteY653" fmla="*/ 1232367 h 2747563"/>
              <a:gd name="connsiteX654" fmla="*/ 2568888 w 3436265"/>
              <a:gd name="connsiteY654" fmla="*/ 1228601 h 2747563"/>
              <a:gd name="connsiteX655" fmla="*/ 2565123 w 3436265"/>
              <a:gd name="connsiteY655" fmla="*/ 1230693 h 2747563"/>
              <a:gd name="connsiteX656" fmla="*/ 2558124 w 3436265"/>
              <a:gd name="connsiteY656" fmla="*/ 1254035 h 2747563"/>
              <a:gd name="connsiteX657" fmla="*/ 2560118 w 3436265"/>
              <a:gd name="connsiteY657" fmla="*/ 1257850 h 2747563"/>
              <a:gd name="connsiteX658" fmla="*/ 159526 w 3436265"/>
              <a:gd name="connsiteY658" fmla="*/ 1493464 h 2747563"/>
              <a:gd name="connsiteX659" fmla="*/ 159453 w 3436265"/>
              <a:gd name="connsiteY659" fmla="*/ 1492594 h 2747563"/>
              <a:gd name="connsiteX660" fmla="*/ 156679 w 3436265"/>
              <a:gd name="connsiteY660" fmla="*/ 1494309 h 2747563"/>
              <a:gd name="connsiteX661" fmla="*/ 156007 w 3436265"/>
              <a:gd name="connsiteY661" fmla="*/ 1515739 h 2747563"/>
              <a:gd name="connsiteX662" fmla="*/ 157771 w 3436265"/>
              <a:gd name="connsiteY662" fmla="*/ 1526273 h 2747563"/>
              <a:gd name="connsiteX663" fmla="*/ 159526 w 3436265"/>
              <a:gd name="connsiteY663" fmla="*/ 1493464 h 2747563"/>
              <a:gd name="connsiteX664" fmla="*/ 340031 w 3436265"/>
              <a:gd name="connsiteY664" fmla="*/ 2580284 h 2747563"/>
              <a:gd name="connsiteX665" fmla="*/ 375573 w 3436265"/>
              <a:gd name="connsiteY665" fmla="*/ 2217281 h 2747563"/>
              <a:gd name="connsiteX666" fmla="*/ 400826 w 3436265"/>
              <a:gd name="connsiteY666" fmla="*/ 2082302 h 2747563"/>
              <a:gd name="connsiteX667" fmla="*/ 460341 w 3436265"/>
              <a:gd name="connsiteY667" fmla="*/ 1351273 h 2747563"/>
              <a:gd name="connsiteX668" fmla="*/ 146867 w 3436265"/>
              <a:gd name="connsiteY668" fmla="*/ 1378618 h 2747563"/>
              <a:gd name="connsiteX669" fmla="*/ 146851 w 3436265"/>
              <a:gd name="connsiteY669" fmla="*/ 1378857 h 2747563"/>
              <a:gd name="connsiteX670" fmla="*/ 150616 w 3436265"/>
              <a:gd name="connsiteY670" fmla="*/ 1389186 h 2747563"/>
              <a:gd name="connsiteX671" fmla="*/ 150337 w 3436265"/>
              <a:gd name="connsiteY671" fmla="*/ 1389292 h 2747563"/>
              <a:gd name="connsiteX672" fmla="*/ 171447 w 3436265"/>
              <a:gd name="connsiteY672" fmla="*/ 1460548 h 2747563"/>
              <a:gd name="connsiteX673" fmla="*/ 162578 w 3436265"/>
              <a:gd name="connsiteY673" fmla="*/ 1544126 h 2747563"/>
              <a:gd name="connsiteX674" fmla="*/ 161479 w 3436265"/>
              <a:gd name="connsiteY674" fmla="*/ 1545398 h 2747563"/>
              <a:gd name="connsiteX675" fmla="*/ 232176 w 3436265"/>
              <a:gd name="connsiteY675" fmla="*/ 2109007 h 2747563"/>
              <a:gd name="connsiteX676" fmla="*/ 231126 w 3436265"/>
              <a:gd name="connsiteY676" fmla="*/ 2112289 h 2747563"/>
              <a:gd name="connsiteX677" fmla="*/ 191179 w 3436265"/>
              <a:gd name="connsiteY677" fmla="*/ 2383412 h 2747563"/>
              <a:gd name="connsiteX678" fmla="*/ 220813 w 3436265"/>
              <a:gd name="connsiteY678" fmla="*/ 2580293 h 2747563"/>
              <a:gd name="connsiteX679" fmla="*/ 232308 w 3436265"/>
              <a:gd name="connsiteY679" fmla="*/ 2580293 h 2747563"/>
              <a:gd name="connsiteX680" fmla="*/ 330457 w 3436265"/>
              <a:gd name="connsiteY680" fmla="*/ 2580293 h 2747563"/>
              <a:gd name="connsiteX681" fmla="*/ 340031 w 3436265"/>
              <a:gd name="connsiteY681" fmla="*/ 2580293 h 2747563"/>
              <a:gd name="connsiteX682" fmla="*/ 340031 w 3436265"/>
              <a:gd name="connsiteY682" fmla="*/ 2580284 h 2747563"/>
              <a:gd name="connsiteX683" fmla="*/ 340031 w 3436265"/>
              <a:gd name="connsiteY683" fmla="*/ 2580284 h 2747563"/>
              <a:gd name="connsiteX684" fmla="*/ 968661 w 3436265"/>
              <a:gd name="connsiteY684" fmla="*/ 2495262 h 2747563"/>
              <a:gd name="connsiteX685" fmla="*/ 964280 w 3436265"/>
              <a:gd name="connsiteY685" fmla="*/ 2555113 h 2747563"/>
              <a:gd name="connsiteX686" fmla="*/ 1014926 w 3436265"/>
              <a:gd name="connsiteY686" fmla="*/ 2649866 h 2747563"/>
              <a:gd name="connsiteX687" fmla="*/ 1054610 w 3436265"/>
              <a:gd name="connsiteY687" fmla="*/ 2737678 h 2747563"/>
              <a:gd name="connsiteX688" fmla="*/ 1098578 w 3436265"/>
              <a:gd name="connsiteY688" fmla="*/ 2737678 h 2747563"/>
              <a:gd name="connsiteX689" fmla="*/ 1086378 w 3436265"/>
              <a:gd name="connsiteY689" fmla="*/ 2714566 h 2747563"/>
              <a:gd name="connsiteX690" fmla="*/ 968661 w 3436265"/>
              <a:gd name="connsiteY690" fmla="*/ 2495262 h 2747563"/>
              <a:gd name="connsiteX691" fmla="*/ 1065399 w 3436265"/>
              <a:gd name="connsiteY691" fmla="*/ 2318974 h 2747563"/>
              <a:gd name="connsiteX692" fmla="*/ 1089504 w 3436265"/>
              <a:gd name="connsiteY692" fmla="*/ 2389778 h 2747563"/>
              <a:gd name="connsiteX693" fmla="*/ 1067499 w 3436265"/>
              <a:gd name="connsiteY693" fmla="*/ 2395841 h 2747563"/>
              <a:gd name="connsiteX694" fmla="*/ 1047563 w 3436265"/>
              <a:gd name="connsiteY694" fmla="*/ 2337639 h 2747563"/>
              <a:gd name="connsiteX695" fmla="*/ 1036093 w 3436265"/>
              <a:gd name="connsiteY695" fmla="*/ 2350939 h 2747563"/>
              <a:gd name="connsiteX696" fmla="*/ 1163122 w 3436265"/>
              <a:gd name="connsiteY696" fmla="*/ 2737686 h 2747563"/>
              <a:gd name="connsiteX697" fmla="*/ 1170022 w 3436265"/>
              <a:gd name="connsiteY697" fmla="*/ 2737686 h 2747563"/>
              <a:gd name="connsiteX698" fmla="*/ 1098225 w 3436265"/>
              <a:gd name="connsiteY698" fmla="*/ 2290866 h 2747563"/>
              <a:gd name="connsiteX699" fmla="*/ 1065399 w 3436265"/>
              <a:gd name="connsiteY699" fmla="*/ 2318974 h 2747563"/>
              <a:gd name="connsiteX700" fmla="*/ 996047 w 3436265"/>
              <a:gd name="connsiteY700" fmla="*/ 2413112 h 2747563"/>
              <a:gd name="connsiteX701" fmla="*/ 1042582 w 3436265"/>
              <a:gd name="connsiteY701" fmla="*/ 2504320 h 2747563"/>
              <a:gd name="connsiteX702" fmla="*/ 1022884 w 3436265"/>
              <a:gd name="connsiteY702" fmla="*/ 2515839 h 2747563"/>
              <a:gd name="connsiteX703" fmla="*/ 984331 w 3436265"/>
              <a:gd name="connsiteY703" fmla="*/ 2439538 h 2747563"/>
              <a:gd name="connsiteX704" fmla="*/ 976357 w 3436265"/>
              <a:gd name="connsiteY704" fmla="*/ 2462806 h 2747563"/>
              <a:gd name="connsiteX705" fmla="*/ 1113296 w 3436265"/>
              <a:gd name="connsiteY705" fmla="*/ 2716830 h 2747563"/>
              <a:gd name="connsiteX706" fmla="*/ 1124413 w 3436265"/>
              <a:gd name="connsiteY706" fmla="*/ 2737686 h 2747563"/>
              <a:gd name="connsiteX707" fmla="*/ 1139493 w 3436265"/>
              <a:gd name="connsiteY707" fmla="*/ 2737686 h 2747563"/>
              <a:gd name="connsiteX708" fmla="*/ 1020012 w 3436265"/>
              <a:gd name="connsiteY708" fmla="*/ 2372434 h 2747563"/>
              <a:gd name="connsiteX709" fmla="*/ 996047 w 3436265"/>
              <a:gd name="connsiteY709" fmla="*/ 2413112 h 2747563"/>
              <a:gd name="connsiteX710" fmla="*/ 1286007 w 3436265"/>
              <a:gd name="connsiteY710" fmla="*/ 2319557 h 2747563"/>
              <a:gd name="connsiteX711" fmla="*/ 1286869 w 3436265"/>
              <a:gd name="connsiteY711" fmla="*/ 2315028 h 2747563"/>
              <a:gd name="connsiteX712" fmla="*/ 1305091 w 3436265"/>
              <a:gd name="connsiteY712" fmla="*/ 2220792 h 2747563"/>
              <a:gd name="connsiteX713" fmla="*/ 1300431 w 3436265"/>
              <a:gd name="connsiteY713" fmla="*/ 2220669 h 2747563"/>
              <a:gd name="connsiteX714" fmla="*/ 1220372 w 3436265"/>
              <a:gd name="connsiteY714" fmla="*/ 2231122 h 2747563"/>
              <a:gd name="connsiteX715" fmla="*/ 1216368 w 3436265"/>
              <a:gd name="connsiteY715" fmla="*/ 2294747 h 2747563"/>
              <a:gd name="connsiteX716" fmla="*/ 1216106 w 3436265"/>
              <a:gd name="connsiteY716" fmla="*/ 2299530 h 2747563"/>
              <a:gd name="connsiteX717" fmla="*/ 1218633 w 3436265"/>
              <a:gd name="connsiteY717" fmla="*/ 2501498 h 2747563"/>
              <a:gd name="connsiteX718" fmla="*/ 1195816 w 3436265"/>
              <a:gd name="connsiteY718" fmla="*/ 2501498 h 2747563"/>
              <a:gd name="connsiteX719" fmla="*/ 1193699 w 3436265"/>
              <a:gd name="connsiteY719" fmla="*/ 2292261 h 2747563"/>
              <a:gd name="connsiteX720" fmla="*/ 1193978 w 3436265"/>
              <a:gd name="connsiteY720" fmla="*/ 2287231 h 2747563"/>
              <a:gd name="connsiteX721" fmla="*/ 1197047 w 3436265"/>
              <a:gd name="connsiteY721" fmla="*/ 2238169 h 2747563"/>
              <a:gd name="connsiteX722" fmla="*/ 1135612 w 3436265"/>
              <a:gd name="connsiteY722" fmla="*/ 2266220 h 2747563"/>
              <a:gd name="connsiteX723" fmla="*/ 1130427 w 3436265"/>
              <a:gd name="connsiteY723" fmla="*/ 2269362 h 2747563"/>
              <a:gd name="connsiteX724" fmla="*/ 1119597 w 3436265"/>
              <a:gd name="connsiteY724" fmla="*/ 2275934 h 2747563"/>
              <a:gd name="connsiteX725" fmla="*/ 1193322 w 3436265"/>
              <a:gd name="connsiteY725" fmla="*/ 2737686 h 2747563"/>
              <a:gd name="connsiteX726" fmla="*/ 1242983 w 3436265"/>
              <a:gd name="connsiteY726" fmla="*/ 2737686 h 2747563"/>
              <a:gd name="connsiteX727" fmla="*/ 1286007 w 3436265"/>
              <a:gd name="connsiteY727" fmla="*/ 2319557 h 2747563"/>
              <a:gd name="connsiteX728" fmla="*/ 1553889 w 3436265"/>
              <a:gd name="connsiteY728" fmla="*/ 2408780 h 2747563"/>
              <a:gd name="connsiteX729" fmla="*/ 1576279 w 3436265"/>
              <a:gd name="connsiteY729" fmla="*/ 2363483 h 2747563"/>
              <a:gd name="connsiteX730" fmla="*/ 1565441 w 3436265"/>
              <a:gd name="connsiteY730" fmla="*/ 2349913 h 2747563"/>
              <a:gd name="connsiteX731" fmla="*/ 1535265 w 3436265"/>
              <a:gd name="connsiteY731" fmla="*/ 2408090 h 2747563"/>
              <a:gd name="connsiteX732" fmla="*/ 1440570 w 3436265"/>
              <a:gd name="connsiteY732" fmla="*/ 2612536 h 2747563"/>
              <a:gd name="connsiteX733" fmla="*/ 1383352 w 3436265"/>
              <a:gd name="connsiteY733" fmla="*/ 2737686 h 2747563"/>
              <a:gd name="connsiteX734" fmla="*/ 1423062 w 3436265"/>
              <a:gd name="connsiteY734" fmla="*/ 2737686 h 2747563"/>
              <a:gd name="connsiteX735" fmla="*/ 1472871 w 3436265"/>
              <a:gd name="connsiteY735" fmla="*/ 2603183 h 2747563"/>
              <a:gd name="connsiteX736" fmla="*/ 1553889 w 3436265"/>
              <a:gd name="connsiteY736" fmla="*/ 2408780 h 2747563"/>
              <a:gd name="connsiteX737" fmla="*/ 1428198 w 3436265"/>
              <a:gd name="connsiteY737" fmla="*/ 2348641 h 2747563"/>
              <a:gd name="connsiteX738" fmla="*/ 1429757 w 3436265"/>
              <a:gd name="connsiteY738" fmla="*/ 2344597 h 2747563"/>
              <a:gd name="connsiteX739" fmla="*/ 1462492 w 3436265"/>
              <a:gd name="connsiteY739" fmla="*/ 2264604 h 2747563"/>
              <a:gd name="connsiteX740" fmla="*/ 1405307 w 3436265"/>
              <a:gd name="connsiteY740" fmla="*/ 2238965 h 2747563"/>
              <a:gd name="connsiteX741" fmla="*/ 1375476 w 3436265"/>
              <a:gd name="connsiteY741" fmla="*/ 2335137 h 2747563"/>
              <a:gd name="connsiteX742" fmla="*/ 1374270 w 3436265"/>
              <a:gd name="connsiteY742" fmla="*/ 2339403 h 2747563"/>
              <a:gd name="connsiteX743" fmla="*/ 1349788 w 3436265"/>
              <a:gd name="connsiteY743" fmla="*/ 2447324 h 2747563"/>
              <a:gd name="connsiteX744" fmla="*/ 1327784 w 3436265"/>
              <a:gd name="connsiteY744" fmla="*/ 2441261 h 2747563"/>
              <a:gd name="connsiteX745" fmla="*/ 1351806 w 3436265"/>
              <a:gd name="connsiteY745" fmla="*/ 2334932 h 2747563"/>
              <a:gd name="connsiteX746" fmla="*/ 1353013 w 3436265"/>
              <a:gd name="connsiteY746" fmla="*/ 2330666 h 2747563"/>
              <a:gd name="connsiteX747" fmla="*/ 1383533 w 3436265"/>
              <a:gd name="connsiteY747" fmla="*/ 2232196 h 2747563"/>
              <a:gd name="connsiteX748" fmla="*/ 1327423 w 3436265"/>
              <a:gd name="connsiteY748" fmla="*/ 2221966 h 2747563"/>
              <a:gd name="connsiteX749" fmla="*/ 1308258 w 3436265"/>
              <a:gd name="connsiteY749" fmla="*/ 2320517 h 2747563"/>
              <a:gd name="connsiteX750" fmla="*/ 1307421 w 3436265"/>
              <a:gd name="connsiteY750" fmla="*/ 2324972 h 2747563"/>
              <a:gd name="connsiteX751" fmla="*/ 1265496 w 3436265"/>
              <a:gd name="connsiteY751" fmla="*/ 2737686 h 2747563"/>
              <a:gd name="connsiteX752" fmla="*/ 1304853 w 3436265"/>
              <a:gd name="connsiteY752" fmla="*/ 2737686 h 2747563"/>
              <a:gd name="connsiteX753" fmla="*/ 1409877 w 3436265"/>
              <a:gd name="connsiteY753" fmla="*/ 2396096 h 2747563"/>
              <a:gd name="connsiteX754" fmla="*/ 1428198 w 3436265"/>
              <a:gd name="connsiteY754" fmla="*/ 2348641 h 2747563"/>
              <a:gd name="connsiteX755" fmla="*/ 1522392 w 3436265"/>
              <a:gd name="connsiteY755" fmla="*/ 2383018 h 2747563"/>
              <a:gd name="connsiteX756" fmla="*/ 1549336 w 3436265"/>
              <a:gd name="connsiteY756" fmla="*/ 2331937 h 2747563"/>
              <a:gd name="connsiteX757" fmla="*/ 1533657 w 3436265"/>
              <a:gd name="connsiteY757" fmla="*/ 2316513 h 2747563"/>
              <a:gd name="connsiteX758" fmla="*/ 1483093 w 3436265"/>
              <a:gd name="connsiteY758" fmla="*/ 2395702 h 2747563"/>
              <a:gd name="connsiteX759" fmla="*/ 1463395 w 3436265"/>
              <a:gd name="connsiteY759" fmla="*/ 2384183 h 2747563"/>
              <a:gd name="connsiteX760" fmla="*/ 1516223 w 3436265"/>
              <a:gd name="connsiteY760" fmla="*/ 2301376 h 2747563"/>
              <a:gd name="connsiteX761" fmla="*/ 1482109 w 3436265"/>
              <a:gd name="connsiteY761" fmla="*/ 2276500 h 2747563"/>
              <a:gd name="connsiteX762" fmla="*/ 1452868 w 3436265"/>
              <a:gd name="connsiteY762" fmla="*/ 2347788 h 2747563"/>
              <a:gd name="connsiteX763" fmla="*/ 1451252 w 3436265"/>
              <a:gd name="connsiteY763" fmla="*/ 2351972 h 2747563"/>
              <a:gd name="connsiteX764" fmla="*/ 1431898 w 3436265"/>
              <a:gd name="connsiteY764" fmla="*/ 2402150 h 2747563"/>
              <a:gd name="connsiteX765" fmla="*/ 1328120 w 3436265"/>
              <a:gd name="connsiteY765" fmla="*/ 2737678 h 2747563"/>
              <a:gd name="connsiteX766" fmla="*/ 1358838 w 3436265"/>
              <a:gd name="connsiteY766" fmla="*/ 2737678 h 2747563"/>
              <a:gd name="connsiteX767" fmla="*/ 1416843 w 3436265"/>
              <a:gd name="connsiteY767" fmla="*/ 2610017 h 2747563"/>
              <a:gd name="connsiteX768" fmla="*/ 1522392 w 3436265"/>
              <a:gd name="connsiteY768" fmla="*/ 2383018 h 2747563"/>
              <a:gd name="connsiteX769" fmla="*/ 1636926 w 3436265"/>
              <a:gd name="connsiteY769" fmla="*/ 2490348 h 2747563"/>
              <a:gd name="connsiteX770" fmla="*/ 1635991 w 3436265"/>
              <a:gd name="connsiteY770" fmla="*/ 2486730 h 2747563"/>
              <a:gd name="connsiteX771" fmla="*/ 1558607 w 3436265"/>
              <a:gd name="connsiteY771" fmla="*/ 2610362 h 2747563"/>
              <a:gd name="connsiteX772" fmla="*/ 1536603 w 3436265"/>
              <a:gd name="connsiteY772" fmla="*/ 2604299 h 2747563"/>
              <a:gd name="connsiteX773" fmla="*/ 1628705 w 3436265"/>
              <a:gd name="connsiteY773" fmla="*/ 2461608 h 2747563"/>
              <a:gd name="connsiteX774" fmla="*/ 1591244 w 3436265"/>
              <a:gd name="connsiteY774" fmla="*/ 2384733 h 2747563"/>
              <a:gd name="connsiteX775" fmla="*/ 1500487 w 3436265"/>
              <a:gd name="connsiteY775" fmla="*/ 2594691 h 2747563"/>
              <a:gd name="connsiteX776" fmla="*/ 1447256 w 3436265"/>
              <a:gd name="connsiteY776" fmla="*/ 2737694 h 2747563"/>
              <a:gd name="connsiteX777" fmla="*/ 1507879 w 3436265"/>
              <a:gd name="connsiteY777" fmla="*/ 2737694 h 2747563"/>
              <a:gd name="connsiteX778" fmla="*/ 1645442 w 3436265"/>
              <a:gd name="connsiteY778" fmla="*/ 2570866 h 2747563"/>
              <a:gd name="connsiteX779" fmla="*/ 1636926 w 3436265"/>
              <a:gd name="connsiteY779" fmla="*/ 2490348 h 2747563"/>
              <a:gd name="connsiteX780" fmla="*/ 1856262 w 3436265"/>
              <a:gd name="connsiteY780" fmla="*/ 2577331 h 2747563"/>
              <a:gd name="connsiteX781" fmla="*/ 1853350 w 3436265"/>
              <a:gd name="connsiteY781" fmla="*/ 2617139 h 2747563"/>
              <a:gd name="connsiteX782" fmla="*/ 1887029 w 3436265"/>
              <a:gd name="connsiteY782" fmla="*/ 2680157 h 2747563"/>
              <a:gd name="connsiteX783" fmla="*/ 1913037 w 3436265"/>
              <a:gd name="connsiteY783" fmla="*/ 2737686 h 2747563"/>
              <a:gd name="connsiteX784" fmla="*/ 1942203 w 3436265"/>
              <a:gd name="connsiteY784" fmla="*/ 2737686 h 2747563"/>
              <a:gd name="connsiteX785" fmla="*/ 1934549 w 3436265"/>
              <a:gd name="connsiteY785" fmla="*/ 2723189 h 2747563"/>
              <a:gd name="connsiteX786" fmla="*/ 1856262 w 3436265"/>
              <a:gd name="connsiteY786" fmla="*/ 2577331 h 2747563"/>
              <a:gd name="connsiteX787" fmla="*/ 1920601 w 3436265"/>
              <a:gd name="connsiteY787" fmla="*/ 2460082 h 2747563"/>
              <a:gd name="connsiteX788" fmla="*/ 1936633 w 3436265"/>
              <a:gd name="connsiteY788" fmla="*/ 2507167 h 2747563"/>
              <a:gd name="connsiteX789" fmla="*/ 1921996 w 3436265"/>
              <a:gd name="connsiteY789" fmla="*/ 2511204 h 2747563"/>
              <a:gd name="connsiteX790" fmla="*/ 1908738 w 3436265"/>
              <a:gd name="connsiteY790" fmla="*/ 2472495 h 2747563"/>
              <a:gd name="connsiteX791" fmla="*/ 1901108 w 3436265"/>
              <a:gd name="connsiteY791" fmla="*/ 2481339 h 2747563"/>
              <a:gd name="connsiteX792" fmla="*/ 1985326 w 3436265"/>
              <a:gd name="connsiteY792" fmla="*/ 2737686 h 2747563"/>
              <a:gd name="connsiteX793" fmla="*/ 1989986 w 3436265"/>
              <a:gd name="connsiteY793" fmla="*/ 2737686 h 2747563"/>
              <a:gd name="connsiteX794" fmla="*/ 1942433 w 3436265"/>
              <a:gd name="connsiteY794" fmla="*/ 2441392 h 2747563"/>
              <a:gd name="connsiteX795" fmla="*/ 1920601 w 3436265"/>
              <a:gd name="connsiteY795" fmla="*/ 2460082 h 2747563"/>
              <a:gd name="connsiteX796" fmla="*/ 1874484 w 3436265"/>
              <a:gd name="connsiteY796" fmla="*/ 2522690 h 2747563"/>
              <a:gd name="connsiteX797" fmla="*/ 1905440 w 3436265"/>
              <a:gd name="connsiteY797" fmla="*/ 2583353 h 2747563"/>
              <a:gd name="connsiteX798" fmla="*/ 1892337 w 3436265"/>
              <a:gd name="connsiteY798" fmla="*/ 2591016 h 2747563"/>
              <a:gd name="connsiteX799" fmla="*/ 1866698 w 3436265"/>
              <a:gd name="connsiteY799" fmla="*/ 2540272 h 2747563"/>
              <a:gd name="connsiteX800" fmla="*/ 1861390 w 3436265"/>
              <a:gd name="connsiteY800" fmla="*/ 2555745 h 2747563"/>
              <a:gd name="connsiteX801" fmla="*/ 1952467 w 3436265"/>
              <a:gd name="connsiteY801" fmla="*/ 2724690 h 2747563"/>
              <a:gd name="connsiteX802" fmla="*/ 1959392 w 3436265"/>
              <a:gd name="connsiteY802" fmla="*/ 2737678 h 2747563"/>
              <a:gd name="connsiteX803" fmla="*/ 1969614 w 3436265"/>
              <a:gd name="connsiteY803" fmla="*/ 2737678 h 2747563"/>
              <a:gd name="connsiteX804" fmla="*/ 1890417 w 3436265"/>
              <a:gd name="connsiteY804" fmla="*/ 2495631 h 2747563"/>
              <a:gd name="connsiteX805" fmla="*/ 1874484 w 3436265"/>
              <a:gd name="connsiteY805" fmla="*/ 2522690 h 2747563"/>
              <a:gd name="connsiteX806" fmla="*/ 2080021 w 3436265"/>
              <a:gd name="connsiteY806" fmla="*/ 2394783 h 2747563"/>
              <a:gd name="connsiteX807" fmla="*/ 2076920 w 3436265"/>
              <a:gd name="connsiteY807" fmla="*/ 2394701 h 2747563"/>
              <a:gd name="connsiteX808" fmla="*/ 2023673 w 3436265"/>
              <a:gd name="connsiteY808" fmla="*/ 2401650 h 2747563"/>
              <a:gd name="connsiteX809" fmla="*/ 2022516 w 3436265"/>
              <a:gd name="connsiteY809" fmla="*/ 2581466 h 2747563"/>
              <a:gd name="connsiteX810" fmla="*/ 2007338 w 3436265"/>
              <a:gd name="connsiteY810" fmla="*/ 2581466 h 2747563"/>
              <a:gd name="connsiteX811" fmla="*/ 2008150 w 3436265"/>
              <a:gd name="connsiteY811" fmla="*/ 2406335 h 2747563"/>
              <a:gd name="connsiteX812" fmla="*/ 1956643 w 3436265"/>
              <a:gd name="connsiteY812" fmla="*/ 2431448 h 2747563"/>
              <a:gd name="connsiteX813" fmla="*/ 2005476 w 3436265"/>
              <a:gd name="connsiteY813" fmla="*/ 2737678 h 2747563"/>
              <a:gd name="connsiteX814" fmla="*/ 2038679 w 3436265"/>
              <a:gd name="connsiteY814" fmla="*/ 2737678 h 2747563"/>
              <a:gd name="connsiteX815" fmla="*/ 2080021 w 3436265"/>
              <a:gd name="connsiteY815" fmla="*/ 2394783 h 2747563"/>
              <a:gd name="connsiteX816" fmla="*/ 2245496 w 3436265"/>
              <a:gd name="connsiteY816" fmla="*/ 2519810 h 2747563"/>
              <a:gd name="connsiteX817" fmla="*/ 2260387 w 3436265"/>
              <a:gd name="connsiteY817" fmla="*/ 2489683 h 2747563"/>
              <a:gd name="connsiteX818" fmla="*/ 2253175 w 3436265"/>
              <a:gd name="connsiteY818" fmla="*/ 2480658 h 2747563"/>
              <a:gd name="connsiteX819" fmla="*/ 2233107 w 3436265"/>
              <a:gd name="connsiteY819" fmla="*/ 2519350 h 2747563"/>
              <a:gd name="connsiteX820" fmla="*/ 2170122 w 3436265"/>
              <a:gd name="connsiteY820" fmla="*/ 2655322 h 2747563"/>
              <a:gd name="connsiteX821" fmla="*/ 2132455 w 3436265"/>
              <a:gd name="connsiteY821" fmla="*/ 2737678 h 2747563"/>
              <a:gd name="connsiteX822" fmla="*/ 2158792 w 3436265"/>
              <a:gd name="connsiteY822" fmla="*/ 2737678 h 2747563"/>
              <a:gd name="connsiteX823" fmla="*/ 2191601 w 3436265"/>
              <a:gd name="connsiteY823" fmla="*/ 2649103 h 2747563"/>
              <a:gd name="connsiteX824" fmla="*/ 2245496 w 3436265"/>
              <a:gd name="connsiteY824" fmla="*/ 2519810 h 2747563"/>
              <a:gd name="connsiteX825" fmla="*/ 2184709 w 3436265"/>
              <a:gd name="connsiteY825" fmla="*/ 2423925 h 2747563"/>
              <a:gd name="connsiteX826" fmla="*/ 2146674 w 3436265"/>
              <a:gd name="connsiteY826" fmla="*/ 2406876 h 2747563"/>
              <a:gd name="connsiteX827" fmla="*/ 2109754 w 3436265"/>
              <a:gd name="connsiteY827" fmla="*/ 2545449 h 2747563"/>
              <a:gd name="connsiteX828" fmla="*/ 2095125 w 3436265"/>
              <a:gd name="connsiteY828" fmla="*/ 2541412 h 2747563"/>
              <a:gd name="connsiteX829" fmla="*/ 2132209 w 3436265"/>
              <a:gd name="connsiteY829" fmla="*/ 2402364 h 2747563"/>
              <a:gd name="connsiteX830" fmla="*/ 2094887 w 3436265"/>
              <a:gd name="connsiteY830" fmla="*/ 2395562 h 2747563"/>
              <a:gd name="connsiteX831" fmla="*/ 2053677 w 3436265"/>
              <a:gd name="connsiteY831" fmla="*/ 2737686 h 2747563"/>
              <a:gd name="connsiteX832" fmla="*/ 2080062 w 3436265"/>
              <a:gd name="connsiteY832" fmla="*/ 2737686 h 2747563"/>
              <a:gd name="connsiteX833" fmla="*/ 2149726 w 3436265"/>
              <a:gd name="connsiteY833" fmla="*/ 2511376 h 2747563"/>
              <a:gd name="connsiteX834" fmla="*/ 2184709 w 3436265"/>
              <a:gd name="connsiteY834" fmla="*/ 2423925 h 2747563"/>
              <a:gd name="connsiteX835" fmla="*/ 2224541 w 3436265"/>
              <a:gd name="connsiteY835" fmla="*/ 2502679 h 2747563"/>
              <a:gd name="connsiteX836" fmla="*/ 2242460 w 3436265"/>
              <a:gd name="connsiteY836" fmla="*/ 2468705 h 2747563"/>
              <a:gd name="connsiteX837" fmla="*/ 2232032 w 3436265"/>
              <a:gd name="connsiteY837" fmla="*/ 2458449 h 2747563"/>
              <a:gd name="connsiteX838" fmla="*/ 2198402 w 3436265"/>
              <a:gd name="connsiteY838" fmla="*/ 2511113 h 2747563"/>
              <a:gd name="connsiteX839" fmla="*/ 2185300 w 3436265"/>
              <a:gd name="connsiteY839" fmla="*/ 2503450 h 2747563"/>
              <a:gd name="connsiteX840" fmla="*/ 2220431 w 3436265"/>
              <a:gd name="connsiteY840" fmla="*/ 2448374 h 2747563"/>
              <a:gd name="connsiteX841" fmla="*/ 2197746 w 3436265"/>
              <a:gd name="connsiteY841" fmla="*/ 2431826 h 2747563"/>
              <a:gd name="connsiteX842" fmla="*/ 2164354 w 3436265"/>
              <a:gd name="connsiteY842" fmla="*/ 2515396 h 2747563"/>
              <a:gd name="connsiteX843" fmla="*/ 2095527 w 3436265"/>
              <a:gd name="connsiteY843" fmla="*/ 2737678 h 2747563"/>
              <a:gd name="connsiteX844" fmla="*/ 2116145 w 3436265"/>
              <a:gd name="connsiteY844" fmla="*/ 2737678 h 2747563"/>
              <a:gd name="connsiteX845" fmla="*/ 2154345 w 3436265"/>
              <a:gd name="connsiteY845" fmla="*/ 2653648 h 2747563"/>
              <a:gd name="connsiteX846" fmla="*/ 2224541 w 3436265"/>
              <a:gd name="connsiteY846" fmla="*/ 2502679 h 2747563"/>
              <a:gd name="connsiteX847" fmla="*/ 2300719 w 3436265"/>
              <a:gd name="connsiteY847" fmla="*/ 2574066 h 2747563"/>
              <a:gd name="connsiteX848" fmla="*/ 2300096 w 3436265"/>
              <a:gd name="connsiteY848" fmla="*/ 2571662 h 2747563"/>
              <a:gd name="connsiteX849" fmla="*/ 2248630 w 3436265"/>
              <a:gd name="connsiteY849" fmla="*/ 2653886 h 2747563"/>
              <a:gd name="connsiteX850" fmla="*/ 2233993 w 3436265"/>
              <a:gd name="connsiteY850" fmla="*/ 2649850 h 2747563"/>
              <a:gd name="connsiteX851" fmla="*/ 2295247 w 3436265"/>
              <a:gd name="connsiteY851" fmla="*/ 2554941 h 2747563"/>
              <a:gd name="connsiteX852" fmla="*/ 2270338 w 3436265"/>
              <a:gd name="connsiteY852" fmla="*/ 2503811 h 2747563"/>
              <a:gd name="connsiteX853" fmla="*/ 2209979 w 3436265"/>
              <a:gd name="connsiteY853" fmla="*/ 2643450 h 2747563"/>
              <a:gd name="connsiteX854" fmla="*/ 2174897 w 3436265"/>
              <a:gd name="connsiteY854" fmla="*/ 2737678 h 2747563"/>
              <a:gd name="connsiteX855" fmla="*/ 2215582 w 3436265"/>
              <a:gd name="connsiteY855" fmla="*/ 2737678 h 2747563"/>
              <a:gd name="connsiteX856" fmla="*/ 2306389 w 3436265"/>
              <a:gd name="connsiteY856" fmla="*/ 2627599 h 2747563"/>
              <a:gd name="connsiteX857" fmla="*/ 2300719 w 3436265"/>
              <a:gd name="connsiteY857" fmla="*/ 2574066 h 2747563"/>
              <a:gd name="connsiteX858" fmla="*/ 2995214 w 3436265"/>
              <a:gd name="connsiteY858" fmla="*/ 2601198 h 2747563"/>
              <a:gd name="connsiteX859" fmla="*/ 2988749 w 3436265"/>
              <a:gd name="connsiteY859" fmla="*/ 2571112 h 2747563"/>
              <a:gd name="connsiteX860" fmla="*/ 2972463 w 3436265"/>
              <a:gd name="connsiteY860" fmla="*/ 2546269 h 2747563"/>
              <a:gd name="connsiteX861" fmla="*/ 2963110 w 3436265"/>
              <a:gd name="connsiteY861" fmla="*/ 2616507 h 2747563"/>
              <a:gd name="connsiteX862" fmla="*/ 2878637 w 3436265"/>
              <a:gd name="connsiteY862" fmla="*/ 2666677 h 2747563"/>
              <a:gd name="connsiteX863" fmla="*/ 2840823 w 3436265"/>
              <a:gd name="connsiteY863" fmla="*/ 2657045 h 2747563"/>
              <a:gd name="connsiteX864" fmla="*/ 2806898 w 3436265"/>
              <a:gd name="connsiteY864" fmla="*/ 2712884 h 2747563"/>
              <a:gd name="connsiteX865" fmla="*/ 2772276 w 3436265"/>
              <a:gd name="connsiteY865" fmla="*/ 2737678 h 2747563"/>
              <a:gd name="connsiteX866" fmla="*/ 2768625 w 3436265"/>
              <a:gd name="connsiteY866" fmla="*/ 2740295 h 2747563"/>
              <a:gd name="connsiteX867" fmla="*/ 2853786 w 3436265"/>
              <a:gd name="connsiteY867" fmla="*/ 2740295 h 2747563"/>
              <a:gd name="connsiteX868" fmla="*/ 2856691 w 3436265"/>
              <a:gd name="connsiteY868" fmla="*/ 2737678 h 2747563"/>
              <a:gd name="connsiteX869" fmla="*/ 2954971 w 3436265"/>
              <a:gd name="connsiteY869" fmla="*/ 2649185 h 2747563"/>
              <a:gd name="connsiteX870" fmla="*/ 2963438 w 3436265"/>
              <a:gd name="connsiteY870" fmla="*/ 2737678 h 2747563"/>
              <a:gd name="connsiteX871" fmla="*/ 2963684 w 3436265"/>
              <a:gd name="connsiteY871" fmla="*/ 2740295 h 2747563"/>
              <a:gd name="connsiteX872" fmla="*/ 2977386 w 3436265"/>
              <a:gd name="connsiteY872" fmla="*/ 2740295 h 2747563"/>
              <a:gd name="connsiteX873" fmla="*/ 2977722 w 3436265"/>
              <a:gd name="connsiteY873" fmla="*/ 2737678 h 2747563"/>
              <a:gd name="connsiteX874" fmla="*/ 2995329 w 3436265"/>
              <a:gd name="connsiteY874" fmla="*/ 2601074 h 2747563"/>
              <a:gd name="connsiteX875" fmla="*/ 2995214 w 3436265"/>
              <a:gd name="connsiteY875" fmla="*/ 2601198 h 2747563"/>
              <a:gd name="connsiteX876" fmla="*/ 3367234 w 3436265"/>
              <a:gd name="connsiteY876" fmla="*/ 2548837 h 2747563"/>
              <a:gd name="connsiteX877" fmla="*/ 3314841 w 3436265"/>
              <a:gd name="connsiteY877" fmla="*/ 2631948 h 2747563"/>
              <a:gd name="connsiteX878" fmla="*/ 3276781 w 3436265"/>
              <a:gd name="connsiteY878" fmla="*/ 2640579 h 2747563"/>
              <a:gd name="connsiteX879" fmla="*/ 3271981 w 3436265"/>
              <a:gd name="connsiteY879" fmla="*/ 2705738 h 2747563"/>
              <a:gd name="connsiteX880" fmla="*/ 3255474 w 3436265"/>
              <a:gd name="connsiteY880" fmla="*/ 2737686 h 2747563"/>
              <a:gd name="connsiteX881" fmla="*/ 3250371 w 3436265"/>
              <a:gd name="connsiteY881" fmla="*/ 2747564 h 2747563"/>
              <a:gd name="connsiteX882" fmla="*/ 3269709 w 3436265"/>
              <a:gd name="connsiteY882" fmla="*/ 2737686 h 2747563"/>
              <a:gd name="connsiteX883" fmla="*/ 3326204 w 3436265"/>
              <a:gd name="connsiteY883" fmla="*/ 2708815 h 2747563"/>
              <a:gd name="connsiteX884" fmla="*/ 3374848 w 3436265"/>
              <a:gd name="connsiteY884" fmla="*/ 2581647 h 2747563"/>
              <a:gd name="connsiteX885" fmla="*/ 3424066 w 3436265"/>
              <a:gd name="connsiteY885" fmla="*/ 2658817 h 2747563"/>
              <a:gd name="connsiteX886" fmla="*/ 3436266 w 3436265"/>
              <a:gd name="connsiteY886" fmla="*/ 2652582 h 2747563"/>
              <a:gd name="connsiteX887" fmla="*/ 3388902 w 3436265"/>
              <a:gd name="connsiteY887" fmla="*/ 2520441 h 2747563"/>
              <a:gd name="connsiteX888" fmla="*/ 3388853 w 3436265"/>
              <a:gd name="connsiteY888" fmla="*/ 2520597 h 2747563"/>
              <a:gd name="connsiteX889" fmla="*/ 3369409 w 3436265"/>
              <a:gd name="connsiteY889" fmla="*/ 2496747 h 2747563"/>
              <a:gd name="connsiteX890" fmla="*/ 3343606 w 3436265"/>
              <a:gd name="connsiteY890" fmla="*/ 2482037 h 2747563"/>
              <a:gd name="connsiteX891" fmla="*/ 3367234 w 3436265"/>
              <a:gd name="connsiteY891" fmla="*/ 2548837 h 2747563"/>
              <a:gd name="connsiteX892" fmla="*/ 3367234 w 3436265"/>
              <a:gd name="connsiteY892" fmla="*/ 2548837 h 2747563"/>
              <a:gd name="connsiteX893" fmla="*/ 2871541 w 3436265"/>
              <a:gd name="connsiteY893" fmla="*/ 1254781 h 2747563"/>
              <a:gd name="connsiteX894" fmla="*/ 2848741 w 3436265"/>
              <a:gd name="connsiteY894" fmla="*/ 1274825 h 2747563"/>
              <a:gd name="connsiteX895" fmla="*/ 2811542 w 3436265"/>
              <a:gd name="connsiteY895" fmla="*/ 1271953 h 2747563"/>
              <a:gd name="connsiteX896" fmla="*/ 2776509 w 3436265"/>
              <a:gd name="connsiteY896" fmla="*/ 1413553 h 2747563"/>
              <a:gd name="connsiteX897" fmla="*/ 2917485 w 3436265"/>
              <a:gd name="connsiteY897" fmla="*/ 1443450 h 2747563"/>
              <a:gd name="connsiteX898" fmla="*/ 3209849 w 3436265"/>
              <a:gd name="connsiteY898" fmla="*/ 1387340 h 2747563"/>
              <a:gd name="connsiteX899" fmla="*/ 3150482 w 3436265"/>
              <a:gd name="connsiteY899" fmla="*/ 1173057 h 2747563"/>
              <a:gd name="connsiteX900" fmla="*/ 2871885 w 3436265"/>
              <a:gd name="connsiteY900" fmla="*/ 1253747 h 2747563"/>
              <a:gd name="connsiteX901" fmla="*/ 2871541 w 3436265"/>
              <a:gd name="connsiteY901" fmla="*/ 1254781 h 2747563"/>
              <a:gd name="connsiteX902" fmla="*/ 3089794 w 3436265"/>
              <a:gd name="connsiteY902" fmla="*/ 593613 h 2747563"/>
              <a:gd name="connsiteX903" fmla="*/ 3090090 w 3436265"/>
              <a:gd name="connsiteY903" fmla="*/ 597937 h 2747563"/>
              <a:gd name="connsiteX904" fmla="*/ 3005108 w 3436265"/>
              <a:gd name="connsiteY904" fmla="*/ 679817 h 2747563"/>
              <a:gd name="connsiteX905" fmla="*/ 2992162 w 3436265"/>
              <a:gd name="connsiteY905" fmla="*/ 681179 h 2747563"/>
              <a:gd name="connsiteX906" fmla="*/ 2989044 w 3436265"/>
              <a:gd name="connsiteY906" fmla="*/ 634906 h 2747563"/>
              <a:gd name="connsiteX907" fmla="*/ 2866963 w 3436265"/>
              <a:gd name="connsiteY907" fmla="*/ 727804 h 2747563"/>
              <a:gd name="connsiteX908" fmla="*/ 2814938 w 3436265"/>
              <a:gd name="connsiteY908" fmla="*/ 813204 h 2747563"/>
              <a:gd name="connsiteX909" fmla="*/ 2837993 w 3436265"/>
              <a:gd name="connsiteY909" fmla="*/ 931528 h 2747563"/>
              <a:gd name="connsiteX910" fmla="*/ 2851949 w 3436265"/>
              <a:gd name="connsiteY910" fmla="*/ 1027839 h 2747563"/>
              <a:gd name="connsiteX911" fmla="*/ 2827819 w 3436265"/>
              <a:gd name="connsiteY911" fmla="*/ 1187932 h 2747563"/>
              <a:gd name="connsiteX912" fmla="*/ 2864633 w 3436265"/>
              <a:gd name="connsiteY912" fmla="*/ 1197548 h 2747563"/>
              <a:gd name="connsiteX913" fmla="*/ 3115392 w 3436265"/>
              <a:gd name="connsiteY913" fmla="*/ 1070519 h 2747563"/>
              <a:gd name="connsiteX914" fmla="*/ 3093650 w 3436265"/>
              <a:gd name="connsiteY914" fmla="*/ 783972 h 2747563"/>
              <a:gd name="connsiteX915" fmla="*/ 3217799 w 3436265"/>
              <a:gd name="connsiteY915" fmla="*/ 749710 h 2747563"/>
              <a:gd name="connsiteX916" fmla="*/ 3218308 w 3436265"/>
              <a:gd name="connsiteY916" fmla="*/ 758874 h 2747563"/>
              <a:gd name="connsiteX917" fmla="*/ 3211769 w 3436265"/>
              <a:gd name="connsiteY917" fmla="*/ 676543 h 2747563"/>
              <a:gd name="connsiteX918" fmla="*/ 3170977 w 3436265"/>
              <a:gd name="connsiteY918" fmla="*/ 608865 h 2747563"/>
              <a:gd name="connsiteX919" fmla="*/ 3151188 w 3436265"/>
              <a:gd name="connsiteY919" fmla="*/ 597067 h 2747563"/>
              <a:gd name="connsiteX920" fmla="*/ 3089794 w 3436265"/>
              <a:gd name="connsiteY920" fmla="*/ 593613 h 2747563"/>
              <a:gd name="connsiteX921" fmla="*/ 2770266 w 3436265"/>
              <a:gd name="connsiteY921" fmla="*/ 629393 h 2747563"/>
              <a:gd name="connsiteX922" fmla="*/ 2770266 w 3436265"/>
              <a:gd name="connsiteY922" fmla="*/ 530833 h 2747563"/>
              <a:gd name="connsiteX923" fmla="*/ 2712991 w 3436265"/>
              <a:gd name="connsiteY923" fmla="*/ 530833 h 2747563"/>
              <a:gd name="connsiteX924" fmla="*/ 2700586 w 3436265"/>
              <a:gd name="connsiteY924" fmla="*/ 530833 h 2747563"/>
              <a:gd name="connsiteX925" fmla="*/ 2692783 w 3436265"/>
              <a:gd name="connsiteY925" fmla="*/ 530833 h 2747563"/>
              <a:gd name="connsiteX926" fmla="*/ 2679295 w 3436265"/>
              <a:gd name="connsiteY926" fmla="*/ 530833 h 2747563"/>
              <a:gd name="connsiteX927" fmla="*/ 2675144 w 3436265"/>
              <a:gd name="connsiteY927" fmla="*/ 530833 h 2747563"/>
              <a:gd name="connsiteX928" fmla="*/ 2661254 w 3436265"/>
              <a:gd name="connsiteY928" fmla="*/ 530833 h 2747563"/>
              <a:gd name="connsiteX929" fmla="*/ 2657291 w 3436265"/>
              <a:gd name="connsiteY929" fmla="*/ 530833 h 2747563"/>
              <a:gd name="connsiteX930" fmla="*/ 2645723 w 3436265"/>
              <a:gd name="connsiteY930" fmla="*/ 530833 h 2747563"/>
              <a:gd name="connsiteX931" fmla="*/ 2579882 w 3436265"/>
              <a:gd name="connsiteY931" fmla="*/ 530833 h 2747563"/>
              <a:gd name="connsiteX932" fmla="*/ 2579882 w 3436265"/>
              <a:gd name="connsiteY932" fmla="*/ 629393 h 2747563"/>
              <a:gd name="connsiteX933" fmla="*/ 2644812 w 3436265"/>
              <a:gd name="connsiteY933" fmla="*/ 629393 h 2747563"/>
              <a:gd name="connsiteX934" fmla="*/ 2729695 w 3436265"/>
              <a:gd name="connsiteY934" fmla="*/ 629393 h 2747563"/>
              <a:gd name="connsiteX935" fmla="*/ 2770266 w 3436265"/>
              <a:gd name="connsiteY935" fmla="*/ 629393 h 2747563"/>
              <a:gd name="connsiteX936" fmla="*/ 2222581 w 3436265"/>
              <a:gd name="connsiteY936" fmla="*/ 138892 h 2747563"/>
              <a:gd name="connsiteX937" fmla="*/ 2200215 w 3436265"/>
              <a:gd name="connsiteY937" fmla="*/ 161258 h 2747563"/>
              <a:gd name="connsiteX938" fmla="*/ 2222581 w 3436265"/>
              <a:gd name="connsiteY938" fmla="*/ 183623 h 2747563"/>
              <a:gd name="connsiteX939" fmla="*/ 2244946 w 3436265"/>
              <a:gd name="connsiteY939" fmla="*/ 161258 h 2747563"/>
              <a:gd name="connsiteX940" fmla="*/ 2222581 w 3436265"/>
              <a:gd name="connsiteY940" fmla="*/ 138892 h 2747563"/>
              <a:gd name="connsiteX941" fmla="*/ 2318129 w 3436265"/>
              <a:gd name="connsiteY941" fmla="*/ 138892 h 2747563"/>
              <a:gd name="connsiteX942" fmla="*/ 2295764 w 3436265"/>
              <a:gd name="connsiteY942" fmla="*/ 161258 h 2747563"/>
              <a:gd name="connsiteX943" fmla="*/ 2318129 w 3436265"/>
              <a:gd name="connsiteY943" fmla="*/ 183623 h 2747563"/>
              <a:gd name="connsiteX944" fmla="*/ 2340494 w 3436265"/>
              <a:gd name="connsiteY944" fmla="*/ 161258 h 2747563"/>
              <a:gd name="connsiteX945" fmla="*/ 2318129 w 3436265"/>
              <a:gd name="connsiteY945" fmla="*/ 138892 h 2747563"/>
              <a:gd name="connsiteX946" fmla="*/ 2413686 w 3436265"/>
              <a:gd name="connsiteY946" fmla="*/ 138892 h 2747563"/>
              <a:gd name="connsiteX947" fmla="*/ 2436051 w 3436265"/>
              <a:gd name="connsiteY947" fmla="*/ 161258 h 2747563"/>
              <a:gd name="connsiteX948" fmla="*/ 2413686 w 3436265"/>
              <a:gd name="connsiteY948" fmla="*/ 183623 h 2747563"/>
              <a:gd name="connsiteX949" fmla="*/ 2391321 w 3436265"/>
              <a:gd name="connsiteY949" fmla="*/ 161258 h 2747563"/>
              <a:gd name="connsiteX950" fmla="*/ 2413686 w 3436265"/>
              <a:gd name="connsiteY950" fmla="*/ 138892 h 2747563"/>
              <a:gd name="connsiteX951" fmla="*/ 2509234 w 3436265"/>
              <a:gd name="connsiteY951" fmla="*/ 138892 h 2747563"/>
              <a:gd name="connsiteX952" fmla="*/ 2486869 w 3436265"/>
              <a:gd name="connsiteY952" fmla="*/ 161258 h 2747563"/>
              <a:gd name="connsiteX953" fmla="*/ 2509234 w 3436265"/>
              <a:gd name="connsiteY953" fmla="*/ 183623 h 2747563"/>
              <a:gd name="connsiteX954" fmla="*/ 2531600 w 3436265"/>
              <a:gd name="connsiteY954" fmla="*/ 161258 h 2747563"/>
              <a:gd name="connsiteX955" fmla="*/ 2509234 w 3436265"/>
              <a:gd name="connsiteY955" fmla="*/ 138892 h 2747563"/>
              <a:gd name="connsiteX956" fmla="*/ 2604791 w 3436265"/>
              <a:gd name="connsiteY956" fmla="*/ 138892 h 2747563"/>
              <a:gd name="connsiteX957" fmla="*/ 2582426 w 3436265"/>
              <a:gd name="connsiteY957" fmla="*/ 161258 h 2747563"/>
              <a:gd name="connsiteX958" fmla="*/ 2604791 w 3436265"/>
              <a:gd name="connsiteY958" fmla="*/ 183623 h 2747563"/>
              <a:gd name="connsiteX959" fmla="*/ 2627156 w 3436265"/>
              <a:gd name="connsiteY959" fmla="*/ 161258 h 2747563"/>
              <a:gd name="connsiteX960" fmla="*/ 2604791 w 3436265"/>
              <a:gd name="connsiteY960" fmla="*/ 138892 h 274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</a:cxnLst>
            <a:rect l="l" t="t" r="r" b="b"/>
            <a:pathLst>
              <a:path w="3436265" h="2747563">
                <a:moveTo>
                  <a:pt x="472147" y="2019637"/>
                </a:moveTo>
                <a:lnTo>
                  <a:pt x="485044" y="1760566"/>
                </a:lnTo>
                <a:lnTo>
                  <a:pt x="485454" y="1752272"/>
                </a:lnTo>
                <a:lnTo>
                  <a:pt x="507229" y="1314895"/>
                </a:lnTo>
                <a:cubicBezTo>
                  <a:pt x="496227" y="1328481"/>
                  <a:pt x="480031" y="1340690"/>
                  <a:pt x="460333" y="1351273"/>
                </a:cubicBezTo>
                <a:cubicBezTo>
                  <a:pt x="454647" y="1584007"/>
                  <a:pt x="450988" y="1858428"/>
                  <a:pt x="400818" y="2082302"/>
                </a:cubicBezTo>
                <a:cubicBezTo>
                  <a:pt x="390726" y="2127344"/>
                  <a:pt x="382497" y="2172288"/>
                  <a:pt x="375565" y="2217281"/>
                </a:cubicBezTo>
                <a:cubicBezTo>
                  <a:pt x="376287" y="2216641"/>
                  <a:pt x="377066" y="2215960"/>
                  <a:pt x="377788" y="2215328"/>
                </a:cubicBezTo>
                <a:cubicBezTo>
                  <a:pt x="434398" y="2165536"/>
                  <a:pt x="468398" y="2094928"/>
                  <a:pt x="472147" y="2019637"/>
                </a:cubicBezTo>
                <a:close/>
                <a:moveTo>
                  <a:pt x="231126" y="2112281"/>
                </a:moveTo>
                <a:cubicBezTo>
                  <a:pt x="231520" y="2111190"/>
                  <a:pt x="231799" y="2110090"/>
                  <a:pt x="232176" y="2108999"/>
                </a:cubicBezTo>
                <a:cubicBezTo>
                  <a:pt x="133715" y="2186022"/>
                  <a:pt x="52164" y="2291391"/>
                  <a:pt x="0" y="2402815"/>
                </a:cubicBezTo>
                <a:lnTo>
                  <a:pt x="8721" y="2410306"/>
                </a:lnTo>
                <a:lnTo>
                  <a:pt x="83176" y="2474259"/>
                </a:lnTo>
                <a:lnTo>
                  <a:pt x="90437" y="2480494"/>
                </a:lnTo>
                <a:cubicBezTo>
                  <a:pt x="118225" y="2452165"/>
                  <a:pt x="153463" y="2418453"/>
                  <a:pt x="191171" y="2383412"/>
                </a:cubicBezTo>
                <a:cubicBezTo>
                  <a:pt x="188316" y="2290431"/>
                  <a:pt x="200860" y="2196761"/>
                  <a:pt x="231126" y="2112281"/>
                </a:cubicBezTo>
                <a:close/>
                <a:moveTo>
                  <a:pt x="1980329" y="1871145"/>
                </a:moveTo>
                <a:cubicBezTo>
                  <a:pt x="1980690" y="1871145"/>
                  <a:pt x="1981051" y="1871088"/>
                  <a:pt x="1981404" y="1870948"/>
                </a:cubicBezTo>
                <a:cubicBezTo>
                  <a:pt x="1989067" y="1868077"/>
                  <a:pt x="1996681" y="1865107"/>
                  <a:pt x="2004253" y="1862046"/>
                </a:cubicBezTo>
                <a:cubicBezTo>
                  <a:pt x="2005812" y="1861415"/>
                  <a:pt x="2006567" y="1859634"/>
                  <a:pt x="2005935" y="1858075"/>
                </a:cubicBezTo>
                <a:cubicBezTo>
                  <a:pt x="2005295" y="1856517"/>
                  <a:pt x="2003515" y="1855770"/>
                  <a:pt x="2001964" y="1856394"/>
                </a:cubicBezTo>
                <a:cubicBezTo>
                  <a:pt x="1994441" y="1859438"/>
                  <a:pt x="1986868" y="1862391"/>
                  <a:pt x="1979255" y="1865254"/>
                </a:cubicBezTo>
                <a:cubicBezTo>
                  <a:pt x="1977679" y="1865845"/>
                  <a:pt x="1976884" y="1867601"/>
                  <a:pt x="1977474" y="1869176"/>
                </a:cubicBezTo>
                <a:cubicBezTo>
                  <a:pt x="1977942" y="1870390"/>
                  <a:pt x="1979099" y="1871145"/>
                  <a:pt x="1980329" y="1871145"/>
                </a:cubicBezTo>
                <a:close/>
                <a:moveTo>
                  <a:pt x="1916622" y="1892534"/>
                </a:moveTo>
                <a:cubicBezTo>
                  <a:pt x="1916909" y="1892534"/>
                  <a:pt x="1917196" y="1892493"/>
                  <a:pt x="1917492" y="1892411"/>
                </a:cubicBezTo>
                <a:cubicBezTo>
                  <a:pt x="1925343" y="1890081"/>
                  <a:pt x="1933146" y="1887652"/>
                  <a:pt x="1940907" y="1885126"/>
                </a:cubicBezTo>
                <a:cubicBezTo>
                  <a:pt x="1942507" y="1884600"/>
                  <a:pt x="1943385" y="1882886"/>
                  <a:pt x="1942868" y="1881286"/>
                </a:cubicBezTo>
                <a:cubicBezTo>
                  <a:pt x="1942343" y="1879686"/>
                  <a:pt x="1940628" y="1878816"/>
                  <a:pt x="1939028" y="1879325"/>
                </a:cubicBezTo>
                <a:cubicBezTo>
                  <a:pt x="1931316" y="1881836"/>
                  <a:pt x="1923563" y="1884248"/>
                  <a:pt x="1915752" y="1886561"/>
                </a:cubicBezTo>
                <a:cubicBezTo>
                  <a:pt x="1914136" y="1887045"/>
                  <a:pt x="1913226" y="1888735"/>
                  <a:pt x="1913701" y="1890352"/>
                </a:cubicBezTo>
                <a:cubicBezTo>
                  <a:pt x="1914087" y="1891681"/>
                  <a:pt x="1915301" y="1892534"/>
                  <a:pt x="1916622" y="1892534"/>
                </a:cubicBezTo>
                <a:close/>
                <a:moveTo>
                  <a:pt x="2042297" y="1845375"/>
                </a:moveTo>
                <a:cubicBezTo>
                  <a:pt x="2042724" y="1845375"/>
                  <a:pt x="2043150" y="1845285"/>
                  <a:pt x="2043569" y="1845104"/>
                </a:cubicBezTo>
                <a:cubicBezTo>
                  <a:pt x="2050994" y="1841708"/>
                  <a:pt x="2058361" y="1838221"/>
                  <a:pt x="2065672" y="1834644"/>
                </a:cubicBezTo>
                <a:cubicBezTo>
                  <a:pt x="2067181" y="1833905"/>
                  <a:pt x="2067805" y="1832076"/>
                  <a:pt x="2067074" y="1830566"/>
                </a:cubicBezTo>
                <a:cubicBezTo>
                  <a:pt x="2066328" y="1829048"/>
                  <a:pt x="2064490" y="1828441"/>
                  <a:pt x="2062997" y="1829172"/>
                </a:cubicBezTo>
                <a:cubicBezTo>
                  <a:pt x="2055728" y="1832724"/>
                  <a:pt x="2048409" y="1836186"/>
                  <a:pt x="2041034" y="1839558"/>
                </a:cubicBezTo>
                <a:cubicBezTo>
                  <a:pt x="2039508" y="1840264"/>
                  <a:pt x="2038835" y="1842069"/>
                  <a:pt x="2039524" y="1843603"/>
                </a:cubicBezTo>
                <a:cubicBezTo>
                  <a:pt x="2040041" y="1844711"/>
                  <a:pt x="2041148" y="1845375"/>
                  <a:pt x="2042297" y="1845375"/>
                </a:cubicBezTo>
                <a:close/>
                <a:moveTo>
                  <a:pt x="839663" y="433086"/>
                </a:moveTo>
                <a:cubicBezTo>
                  <a:pt x="838260" y="432150"/>
                  <a:pt x="836365" y="432536"/>
                  <a:pt x="835438" y="433947"/>
                </a:cubicBezTo>
                <a:cubicBezTo>
                  <a:pt x="830925" y="440782"/>
                  <a:pt x="826495" y="447665"/>
                  <a:pt x="822155" y="454606"/>
                </a:cubicBezTo>
                <a:cubicBezTo>
                  <a:pt x="821261" y="456033"/>
                  <a:pt x="821695" y="457912"/>
                  <a:pt x="823123" y="458807"/>
                </a:cubicBezTo>
                <a:cubicBezTo>
                  <a:pt x="823624" y="459118"/>
                  <a:pt x="824190" y="459274"/>
                  <a:pt x="824739" y="459274"/>
                </a:cubicBezTo>
                <a:cubicBezTo>
                  <a:pt x="825757" y="459274"/>
                  <a:pt x="826749" y="458766"/>
                  <a:pt x="827324" y="457847"/>
                </a:cubicBezTo>
                <a:cubicBezTo>
                  <a:pt x="831639" y="450947"/>
                  <a:pt x="836037" y="444104"/>
                  <a:pt x="840525" y="437319"/>
                </a:cubicBezTo>
                <a:cubicBezTo>
                  <a:pt x="841452" y="435908"/>
                  <a:pt x="841066" y="434021"/>
                  <a:pt x="839663" y="433086"/>
                </a:cubicBezTo>
                <a:close/>
                <a:moveTo>
                  <a:pt x="2000463" y="75193"/>
                </a:moveTo>
                <a:cubicBezTo>
                  <a:pt x="2008027" y="78237"/>
                  <a:pt x="2015542" y="81380"/>
                  <a:pt x="2023009" y="84612"/>
                </a:cubicBezTo>
                <a:cubicBezTo>
                  <a:pt x="2023411" y="84784"/>
                  <a:pt x="2023821" y="84858"/>
                  <a:pt x="2024223" y="84858"/>
                </a:cubicBezTo>
                <a:cubicBezTo>
                  <a:pt x="2025404" y="84858"/>
                  <a:pt x="2026520" y="84169"/>
                  <a:pt x="2027021" y="83020"/>
                </a:cubicBezTo>
                <a:cubicBezTo>
                  <a:pt x="2027685" y="81478"/>
                  <a:pt x="2026980" y="79681"/>
                  <a:pt x="2025437" y="79008"/>
                </a:cubicBezTo>
                <a:cubicBezTo>
                  <a:pt x="2017914" y="75751"/>
                  <a:pt x="2010349" y="72593"/>
                  <a:pt x="2002736" y="69524"/>
                </a:cubicBezTo>
                <a:cubicBezTo>
                  <a:pt x="2001193" y="68901"/>
                  <a:pt x="1999396" y="69647"/>
                  <a:pt x="1998773" y="71214"/>
                </a:cubicBezTo>
                <a:cubicBezTo>
                  <a:pt x="1998141" y="72790"/>
                  <a:pt x="1998896" y="74562"/>
                  <a:pt x="2000463" y="75193"/>
                </a:cubicBezTo>
                <a:close/>
                <a:moveTo>
                  <a:pt x="891154" y="1564481"/>
                </a:moveTo>
                <a:cubicBezTo>
                  <a:pt x="890104" y="1563160"/>
                  <a:pt x="888184" y="1562947"/>
                  <a:pt x="886871" y="1563997"/>
                </a:cubicBezTo>
                <a:cubicBezTo>
                  <a:pt x="885559" y="1565047"/>
                  <a:pt x="885345" y="1566959"/>
                  <a:pt x="886387" y="1568280"/>
                </a:cubicBezTo>
                <a:cubicBezTo>
                  <a:pt x="891482" y="1574671"/>
                  <a:pt x="896659" y="1580988"/>
                  <a:pt x="901918" y="1587240"/>
                </a:cubicBezTo>
                <a:cubicBezTo>
                  <a:pt x="902525" y="1587962"/>
                  <a:pt x="903387" y="1588331"/>
                  <a:pt x="904256" y="1588331"/>
                </a:cubicBezTo>
                <a:cubicBezTo>
                  <a:pt x="904946" y="1588331"/>
                  <a:pt x="905643" y="1588102"/>
                  <a:pt x="906217" y="1587617"/>
                </a:cubicBezTo>
                <a:cubicBezTo>
                  <a:pt x="907505" y="1586534"/>
                  <a:pt x="907669" y="1584615"/>
                  <a:pt x="906586" y="1583327"/>
                </a:cubicBezTo>
                <a:cubicBezTo>
                  <a:pt x="901360" y="1577108"/>
                  <a:pt x="896216" y="1570831"/>
                  <a:pt x="891154" y="1564481"/>
                </a:cubicBezTo>
                <a:close/>
                <a:moveTo>
                  <a:pt x="874589" y="378986"/>
                </a:moveTo>
                <a:cubicBezTo>
                  <a:pt x="869617" y="385484"/>
                  <a:pt x="864719" y="392039"/>
                  <a:pt x="859911" y="398660"/>
                </a:cubicBezTo>
                <a:cubicBezTo>
                  <a:pt x="858919" y="400022"/>
                  <a:pt x="859222" y="401925"/>
                  <a:pt x="860584" y="402918"/>
                </a:cubicBezTo>
                <a:cubicBezTo>
                  <a:pt x="861126" y="403312"/>
                  <a:pt x="861749" y="403501"/>
                  <a:pt x="862373" y="403501"/>
                </a:cubicBezTo>
                <a:cubicBezTo>
                  <a:pt x="863316" y="403501"/>
                  <a:pt x="864243" y="403066"/>
                  <a:pt x="864842" y="402245"/>
                </a:cubicBezTo>
                <a:cubicBezTo>
                  <a:pt x="869626" y="395666"/>
                  <a:pt x="874491" y="389151"/>
                  <a:pt x="879430" y="382694"/>
                </a:cubicBezTo>
                <a:cubicBezTo>
                  <a:pt x="880455" y="381357"/>
                  <a:pt x="880201" y="379445"/>
                  <a:pt x="878864" y="378420"/>
                </a:cubicBezTo>
                <a:cubicBezTo>
                  <a:pt x="877526" y="377402"/>
                  <a:pt x="875615" y="377657"/>
                  <a:pt x="874589" y="378986"/>
                </a:cubicBezTo>
                <a:close/>
                <a:moveTo>
                  <a:pt x="2061832" y="102457"/>
                </a:moveTo>
                <a:cubicBezTo>
                  <a:pt x="2069158" y="106026"/>
                  <a:pt x="2076436" y="109685"/>
                  <a:pt x="2083655" y="113426"/>
                </a:cubicBezTo>
                <a:cubicBezTo>
                  <a:pt x="2084107" y="113656"/>
                  <a:pt x="2084583" y="113770"/>
                  <a:pt x="2085059" y="113770"/>
                </a:cubicBezTo>
                <a:cubicBezTo>
                  <a:pt x="2086158" y="113770"/>
                  <a:pt x="2087216" y="113172"/>
                  <a:pt x="2087758" y="112130"/>
                </a:cubicBezTo>
                <a:cubicBezTo>
                  <a:pt x="2088537" y="110636"/>
                  <a:pt x="2087955" y="108799"/>
                  <a:pt x="2086461" y="108019"/>
                </a:cubicBezTo>
                <a:cubicBezTo>
                  <a:pt x="2079192" y="104245"/>
                  <a:pt x="2071874" y="100570"/>
                  <a:pt x="2064498" y="96976"/>
                </a:cubicBezTo>
                <a:cubicBezTo>
                  <a:pt x="2063005" y="96246"/>
                  <a:pt x="2061167" y="96869"/>
                  <a:pt x="2060429" y="98387"/>
                </a:cubicBezTo>
                <a:cubicBezTo>
                  <a:pt x="2059682" y="99889"/>
                  <a:pt x="2060314" y="101718"/>
                  <a:pt x="2061832" y="102457"/>
                </a:cubicBezTo>
                <a:close/>
                <a:moveTo>
                  <a:pt x="2160022" y="1781209"/>
                </a:moveTo>
                <a:cubicBezTo>
                  <a:pt x="2160588" y="1781209"/>
                  <a:pt x="2161154" y="1781053"/>
                  <a:pt x="2161663" y="1780733"/>
                </a:cubicBezTo>
                <a:cubicBezTo>
                  <a:pt x="2168547" y="1776335"/>
                  <a:pt x="2175364" y="1771856"/>
                  <a:pt x="2182125" y="1767277"/>
                </a:cubicBezTo>
                <a:cubicBezTo>
                  <a:pt x="2183519" y="1766334"/>
                  <a:pt x="2183889" y="1764447"/>
                  <a:pt x="2182937" y="1763044"/>
                </a:cubicBezTo>
                <a:cubicBezTo>
                  <a:pt x="2181994" y="1761649"/>
                  <a:pt x="2180098" y="1761280"/>
                  <a:pt x="2178704" y="1762232"/>
                </a:cubicBezTo>
                <a:cubicBezTo>
                  <a:pt x="2171992" y="1766769"/>
                  <a:pt x="2165216" y="1771224"/>
                  <a:pt x="2158381" y="1775589"/>
                </a:cubicBezTo>
                <a:cubicBezTo>
                  <a:pt x="2156962" y="1776499"/>
                  <a:pt x="2156543" y="1778378"/>
                  <a:pt x="2157446" y="1779797"/>
                </a:cubicBezTo>
                <a:cubicBezTo>
                  <a:pt x="2158037" y="1780708"/>
                  <a:pt x="2159021" y="1781209"/>
                  <a:pt x="2160022" y="1781209"/>
                </a:cubicBezTo>
                <a:close/>
                <a:moveTo>
                  <a:pt x="851240" y="1510742"/>
                </a:moveTo>
                <a:cubicBezTo>
                  <a:pt x="850280" y="1509356"/>
                  <a:pt x="848376" y="1509011"/>
                  <a:pt x="846998" y="1509963"/>
                </a:cubicBezTo>
                <a:cubicBezTo>
                  <a:pt x="845611" y="1510923"/>
                  <a:pt x="845267" y="1512818"/>
                  <a:pt x="846218" y="1514204"/>
                </a:cubicBezTo>
                <a:cubicBezTo>
                  <a:pt x="850854" y="1520932"/>
                  <a:pt x="855580" y="1527594"/>
                  <a:pt x="860387" y="1534182"/>
                </a:cubicBezTo>
                <a:cubicBezTo>
                  <a:pt x="860986" y="1535003"/>
                  <a:pt x="861913" y="1535438"/>
                  <a:pt x="862857" y="1535438"/>
                </a:cubicBezTo>
                <a:cubicBezTo>
                  <a:pt x="863481" y="1535438"/>
                  <a:pt x="864104" y="1535249"/>
                  <a:pt x="864646" y="1534855"/>
                </a:cubicBezTo>
                <a:cubicBezTo>
                  <a:pt x="866007" y="1533862"/>
                  <a:pt x="866303" y="1531959"/>
                  <a:pt x="865318" y="1530597"/>
                </a:cubicBezTo>
                <a:cubicBezTo>
                  <a:pt x="860543" y="1524042"/>
                  <a:pt x="855850" y="1517437"/>
                  <a:pt x="851240" y="1510742"/>
                </a:cubicBezTo>
                <a:close/>
                <a:moveTo>
                  <a:pt x="783151" y="1395692"/>
                </a:moveTo>
                <a:cubicBezTo>
                  <a:pt x="782405" y="1394182"/>
                  <a:pt x="780575" y="1393575"/>
                  <a:pt x="779065" y="1394330"/>
                </a:cubicBezTo>
                <a:cubicBezTo>
                  <a:pt x="777564" y="1395085"/>
                  <a:pt x="776949" y="1396923"/>
                  <a:pt x="777712" y="1398416"/>
                </a:cubicBezTo>
                <a:cubicBezTo>
                  <a:pt x="781363" y="1405709"/>
                  <a:pt x="785112" y="1412954"/>
                  <a:pt x="788943" y="1420149"/>
                </a:cubicBezTo>
                <a:cubicBezTo>
                  <a:pt x="789493" y="1421175"/>
                  <a:pt x="790543" y="1421765"/>
                  <a:pt x="791635" y="1421765"/>
                </a:cubicBezTo>
                <a:cubicBezTo>
                  <a:pt x="792119" y="1421765"/>
                  <a:pt x="792611" y="1421651"/>
                  <a:pt x="793062" y="1421404"/>
                </a:cubicBezTo>
                <a:cubicBezTo>
                  <a:pt x="794547" y="1420617"/>
                  <a:pt x="795113" y="1418771"/>
                  <a:pt x="794317" y="1417278"/>
                </a:cubicBezTo>
                <a:cubicBezTo>
                  <a:pt x="790510" y="1410140"/>
                  <a:pt x="786786" y="1402944"/>
                  <a:pt x="783151" y="1395692"/>
                </a:cubicBezTo>
                <a:close/>
                <a:moveTo>
                  <a:pt x="804351" y="490377"/>
                </a:moveTo>
                <a:cubicBezTo>
                  <a:pt x="802891" y="489557"/>
                  <a:pt x="801020" y="490065"/>
                  <a:pt x="800200" y="491534"/>
                </a:cubicBezTo>
                <a:cubicBezTo>
                  <a:pt x="796172" y="498664"/>
                  <a:pt x="792233" y="505842"/>
                  <a:pt x="788386" y="513079"/>
                </a:cubicBezTo>
                <a:cubicBezTo>
                  <a:pt x="787598" y="514564"/>
                  <a:pt x="788156" y="516410"/>
                  <a:pt x="789641" y="517197"/>
                </a:cubicBezTo>
                <a:cubicBezTo>
                  <a:pt x="790100" y="517443"/>
                  <a:pt x="790584" y="517558"/>
                  <a:pt x="791068" y="517558"/>
                </a:cubicBezTo>
                <a:cubicBezTo>
                  <a:pt x="792160" y="517558"/>
                  <a:pt x="793218" y="516976"/>
                  <a:pt x="793759" y="515942"/>
                </a:cubicBezTo>
                <a:cubicBezTo>
                  <a:pt x="797583" y="508747"/>
                  <a:pt x="801496" y="501617"/>
                  <a:pt x="805500" y="494537"/>
                </a:cubicBezTo>
                <a:cubicBezTo>
                  <a:pt x="806337" y="493060"/>
                  <a:pt x="805820" y="491206"/>
                  <a:pt x="804351" y="490377"/>
                </a:cubicBezTo>
                <a:close/>
                <a:moveTo>
                  <a:pt x="2406359" y="1555153"/>
                </a:moveTo>
                <a:cubicBezTo>
                  <a:pt x="2407270" y="1555153"/>
                  <a:pt x="2408173" y="1554742"/>
                  <a:pt x="2408780" y="1553963"/>
                </a:cubicBezTo>
                <a:cubicBezTo>
                  <a:pt x="2413760" y="1547465"/>
                  <a:pt x="2418658" y="1540918"/>
                  <a:pt x="2423482" y="1534305"/>
                </a:cubicBezTo>
                <a:cubicBezTo>
                  <a:pt x="2424466" y="1532952"/>
                  <a:pt x="2424171" y="1531040"/>
                  <a:pt x="2422809" y="1530047"/>
                </a:cubicBezTo>
                <a:cubicBezTo>
                  <a:pt x="2421455" y="1529063"/>
                  <a:pt x="2419544" y="1529358"/>
                  <a:pt x="2418551" y="1530720"/>
                </a:cubicBezTo>
                <a:cubicBezTo>
                  <a:pt x="2413768" y="1537292"/>
                  <a:pt x="2408894" y="1543806"/>
                  <a:pt x="2403947" y="1550246"/>
                </a:cubicBezTo>
                <a:cubicBezTo>
                  <a:pt x="2402922" y="1551584"/>
                  <a:pt x="2403176" y="1553495"/>
                  <a:pt x="2404505" y="1554521"/>
                </a:cubicBezTo>
                <a:cubicBezTo>
                  <a:pt x="2405055" y="1554948"/>
                  <a:pt x="2405711" y="1555153"/>
                  <a:pt x="2406359" y="1555153"/>
                </a:cubicBezTo>
                <a:close/>
                <a:moveTo>
                  <a:pt x="773117" y="550023"/>
                </a:moveTo>
                <a:cubicBezTo>
                  <a:pt x="771591" y="549309"/>
                  <a:pt x="769778" y="549949"/>
                  <a:pt x="769056" y="551467"/>
                </a:cubicBezTo>
                <a:cubicBezTo>
                  <a:pt x="765544" y="558859"/>
                  <a:pt x="762115" y="566309"/>
                  <a:pt x="758776" y="573800"/>
                </a:cubicBezTo>
                <a:cubicBezTo>
                  <a:pt x="758095" y="575334"/>
                  <a:pt x="758784" y="577139"/>
                  <a:pt x="760326" y="577820"/>
                </a:cubicBezTo>
                <a:cubicBezTo>
                  <a:pt x="760729" y="578000"/>
                  <a:pt x="761147" y="578082"/>
                  <a:pt x="761565" y="578082"/>
                </a:cubicBezTo>
                <a:cubicBezTo>
                  <a:pt x="762739" y="578082"/>
                  <a:pt x="763846" y="577409"/>
                  <a:pt x="764355" y="576269"/>
                </a:cubicBezTo>
                <a:cubicBezTo>
                  <a:pt x="767669" y="568819"/>
                  <a:pt x="771074" y="561427"/>
                  <a:pt x="774569" y="554076"/>
                </a:cubicBezTo>
                <a:cubicBezTo>
                  <a:pt x="775283" y="552567"/>
                  <a:pt x="774635" y="550745"/>
                  <a:pt x="773117" y="550023"/>
                </a:cubicBezTo>
                <a:close/>
                <a:moveTo>
                  <a:pt x="675813" y="967053"/>
                </a:moveTo>
                <a:cubicBezTo>
                  <a:pt x="675813" y="968735"/>
                  <a:pt x="677175" y="970097"/>
                  <a:pt x="678857" y="970097"/>
                </a:cubicBezTo>
                <a:cubicBezTo>
                  <a:pt x="680539" y="970097"/>
                  <a:pt x="681901" y="968735"/>
                  <a:pt x="681901" y="967053"/>
                </a:cubicBezTo>
                <a:lnTo>
                  <a:pt x="681901" y="966093"/>
                </a:lnTo>
                <a:cubicBezTo>
                  <a:pt x="681901" y="960785"/>
                  <a:pt x="682007" y="955501"/>
                  <a:pt x="682089" y="950217"/>
                </a:cubicBezTo>
                <a:cubicBezTo>
                  <a:pt x="680112" y="952268"/>
                  <a:pt x="678069" y="954246"/>
                  <a:pt x="675920" y="956141"/>
                </a:cubicBezTo>
                <a:cubicBezTo>
                  <a:pt x="675887" y="959456"/>
                  <a:pt x="675797" y="962770"/>
                  <a:pt x="675797" y="966093"/>
                </a:cubicBezTo>
                <a:lnTo>
                  <a:pt x="675797" y="967053"/>
                </a:lnTo>
                <a:lnTo>
                  <a:pt x="675813" y="967053"/>
                </a:lnTo>
                <a:close/>
                <a:moveTo>
                  <a:pt x="815181" y="1454386"/>
                </a:moveTo>
                <a:cubicBezTo>
                  <a:pt x="814328" y="1452942"/>
                  <a:pt x="812457" y="1452466"/>
                  <a:pt x="811005" y="1453311"/>
                </a:cubicBezTo>
                <a:cubicBezTo>
                  <a:pt x="809561" y="1454173"/>
                  <a:pt x="809077" y="1456044"/>
                  <a:pt x="809939" y="1457487"/>
                </a:cubicBezTo>
                <a:cubicBezTo>
                  <a:pt x="814098" y="1464519"/>
                  <a:pt x="818348" y="1471484"/>
                  <a:pt x="822672" y="1478392"/>
                </a:cubicBezTo>
                <a:cubicBezTo>
                  <a:pt x="823254" y="1479311"/>
                  <a:pt x="824247" y="1479820"/>
                  <a:pt x="825256" y="1479820"/>
                </a:cubicBezTo>
                <a:cubicBezTo>
                  <a:pt x="825814" y="1479820"/>
                  <a:pt x="826372" y="1479672"/>
                  <a:pt x="826872" y="1479352"/>
                </a:cubicBezTo>
                <a:cubicBezTo>
                  <a:pt x="828300" y="1478458"/>
                  <a:pt x="828727" y="1476579"/>
                  <a:pt x="827841" y="1475152"/>
                </a:cubicBezTo>
                <a:cubicBezTo>
                  <a:pt x="823533" y="1468301"/>
                  <a:pt x="819316" y="1461368"/>
                  <a:pt x="815181" y="1454386"/>
                </a:cubicBezTo>
                <a:close/>
                <a:moveTo>
                  <a:pt x="1183518" y="118882"/>
                </a:moveTo>
                <a:cubicBezTo>
                  <a:pt x="1182714" y="117405"/>
                  <a:pt x="1180860" y="116855"/>
                  <a:pt x="1179383" y="117668"/>
                </a:cubicBezTo>
                <a:cubicBezTo>
                  <a:pt x="1175198" y="119957"/>
                  <a:pt x="1171080" y="122328"/>
                  <a:pt x="1166937" y="124674"/>
                </a:cubicBezTo>
                <a:lnTo>
                  <a:pt x="1166937" y="131664"/>
                </a:lnTo>
                <a:cubicBezTo>
                  <a:pt x="1172040" y="128752"/>
                  <a:pt x="1177143" y="125831"/>
                  <a:pt x="1182304" y="123009"/>
                </a:cubicBezTo>
                <a:cubicBezTo>
                  <a:pt x="1183780" y="122205"/>
                  <a:pt x="1184330" y="120350"/>
                  <a:pt x="1183518" y="118882"/>
                </a:cubicBezTo>
                <a:close/>
                <a:moveTo>
                  <a:pt x="994800" y="252811"/>
                </a:moveTo>
                <a:cubicBezTo>
                  <a:pt x="995399" y="253475"/>
                  <a:pt x="996228" y="253820"/>
                  <a:pt x="997065" y="253820"/>
                </a:cubicBezTo>
                <a:cubicBezTo>
                  <a:pt x="997795" y="253820"/>
                  <a:pt x="998525" y="253557"/>
                  <a:pt x="999107" y="253032"/>
                </a:cubicBezTo>
                <a:cubicBezTo>
                  <a:pt x="1003103" y="249430"/>
                  <a:pt x="1007172" y="245911"/>
                  <a:pt x="1011233" y="242366"/>
                </a:cubicBezTo>
                <a:lnTo>
                  <a:pt x="1002004" y="242366"/>
                </a:lnTo>
                <a:cubicBezTo>
                  <a:pt x="999682" y="244417"/>
                  <a:pt x="997327" y="246428"/>
                  <a:pt x="995022" y="248503"/>
                </a:cubicBezTo>
                <a:cubicBezTo>
                  <a:pt x="993775" y="249635"/>
                  <a:pt x="993676" y="251563"/>
                  <a:pt x="994800" y="252811"/>
                </a:cubicBezTo>
                <a:close/>
                <a:moveTo>
                  <a:pt x="2392198" y="366958"/>
                </a:moveTo>
                <a:cubicBezTo>
                  <a:pt x="2392798" y="367713"/>
                  <a:pt x="2393683" y="368107"/>
                  <a:pt x="2394578" y="368107"/>
                </a:cubicBezTo>
                <a:cubicBezTo>
                  <a:pt x="2395242" y="368107"/>
                  <a:pt x="2395915" y="367894"/>
                  <a:pt x="2396481" y="367442"/>
                </a:cubicBezTo>
                <a:cubicBezTo>
                  <a:pt x="2397794" y="366392"/>
                  <a:pt x="2398007" y="364472"/>
                  <a:pt x="2396957" y="363160"/>
                </a:cubicBezTo>
                <a:cubicBezTo>
                  <a:pt x="2392609" y="357720"/>
                  <a:pt x="2388170" y="352346"/>
                  <a:pt x="2383707" y="347005"/>
                </a:cubicBezTo>
                <a:lnTo>
                  <a:pt x="2376159" y="347005"/>
                </a:lnTo>
                <a:cubicBezTo>
                  <a:pt x="2376274" y="347407"/>
                  <a:pt x="2376462" y="347801"/>
                  <a:pt x="2376750" y="348137"/>
                </a:cubicBezTo>
                <a:cubicBezTo>
                  <a:pt x="2381984" y="354340"/>
                  <a:pt x="2387128" y="360616"/>
                  <a:pt x="2392198" y="366958"/>
                </a:cubicBezTo>
                <a:close/>
                <a:moveTo>
                  <a:pt x="1872852" y="33966"/>
                </a:moveTo>
                <a:cubicBezTo>
                  <a:pt x="1880752" y="35919"/>
                  <a:pt x="1888612" y="37962"/>
                  <a:pt x="1896431" y="40111"/>
                </a:cubicBezTo>
                <a:cubicBezTo>
                  <a:pt x="1896702" y="40185"/>
                  <a:pt x="1896973" y="40218"/>
                  <a:pt x="1897243" y="40218"/>
                </a:cubicBezTo>
                <a:cubicBezTo>
                  <a:pt x="1898581" y="40218"/>
                  <a:pt x="1899811" y="39332"/>
                  <a:pt x="1900181" y="37978"/>
                </a:cubicBezTo>
                <a:cubicBezTo>
                  <a:pt x="1900624" y="36354"/>
                  <a:pt x="1899672" y="34680"/>
                  <a:pt x="1898047" y="34229"/>
                </a:cubicBezTo>
                <a:cubicBezTo>
                  <a:pt x="1890163" y="32071"/>
                  <a:pt x="1882254" y="30012"/>
                  <a:pt x="1874312" y="28051"/>
                </a:cubicBezTo>
                <a:cubicBezTo>
                  <a:pt x="1872638" y="27649"/>
                  <a:pt x="1871030" y="28650"/>
                  <a:pt x="1870620" y="30283"/>
                </a:cubicBezTo>
                <a:cubicBezTo>
                  <a:pt x="1870226" y="31915"/>
                  <a:pt x="1871219" y="33564"/>
                  <a:pt x="1872852" y="33966"/>
                </a:cubicBezTo>
                <a:close/>
                <a:moveTo>
                  <a:pt x="2102271" y="1815355"/>
                </a:moveTo>
                <a:cubicBezTo>
                  <a:pt x="2102764" y="1815355"/>
                  <a:pt x="2103264" y="1815232"/>
                  <a:pt x="2103732" y="1814986"/>
                </a:cubicBezTo>
                <a:cubicBezTo>
                  <a:pt x="2110894" y="1811073"/>
                  <a:pt x="2118007" y="1807085"/>
                  <a:pt x="2125063" y="1802999"/>
                </a:cubicBezTo>
                <a:cubicBezTo>
                  <a:pt x="2126524" y="1802163"/>
                  <a:pt x="2127024" y="1800292"/>
                  <a:pt x="2126179" y="1798840"/>
                </a:cubicBezTo>
                <a:cubicBezTo>
                  <a:pt x="2125334" y="1797379"/>
                  <a:pt x="2123455" y="1796879"/>
                  <a:pt x="2122019" y="1797724"/>
                </a:cubicBezTo>
                <a:cubicBezTo>
                  <a:pt x="2115005" y="1801785"/>
                  <a:pt x="2107941" y="1805756"/>
                  <a:pt x="2100819" y="1809628"/>
                </a:cubicBezTo>
                <a:cubicBezTo>
                  <a:pt x="2099342" y="1810441"/>
                  <a:pt x="2098793" y="1812287"/>
                  <a:pt x="2099597" y="1813763"/>
                </a:cubicBezTo>
                <a:cubicBezTo>
                  <a:pt x="2100146" y="1814781"/>
                  <a:pt x="2101189" y="1815355"/>
                  <a:pt x="2102271" y="1815355"/>
                </a:cubicBezTo>
                <a:close/>
                <a:moveTo>
                  <a:pt x="1937305" y="52303"/>
                </a:moveTo>
                <a:cubicBezTo>
                  <a:pt x="1945067" y="54814"/>
                  <a:pt x="1952795" y="57423"/>
                  <a:pt x="1960475" y="60122"/>
                </a:cubicBezTo>
                <a:cubicBezTo>
                  <a:pt x="1960811" y="60245"/>
                  <a:pt x="1961156" y="60294"/>
                  <a:pt x="1961484" y="60294"/>
                </a:cubicBezTo>
                <a:cubicBezTo>
                  <a:pt x="1962739" y="60294"/>
                  <a:pt x="1963920" y="59515"/>
                  <a:pt x="1964355" y="58260"/>
                </a:cubicBezTo>
                <a:cubicBezTo>
                  <a:pt x="1964913" y="56676"/>
                  <a:pt x="1964084" y="54929"/>
                  <a:pt x="1962493" y="54379"/>
                </a:cubicBezTo>
                <a:cubicBezTo>
                  <a:pt x="1954764" y="51663"/>
                  <a:pt x="1946987" y="49038"/>
                  <a:pt x="1939168" y="46519"/>
                </a:cubicBezTo>
                <a:cubicBezTo>
                  <a:pt x="1937576" y="46010"/>
                  <a:pt x="1935853" y="46880"/>
                  <a:pt x="1935336" y="48480"/>
                </a:cubicBezTo>
                <a:cubicBezTo>
                  <a:pt x="1934819" y="50063"/>
                  <a:pt x="1935697" y="51786"/>
                  <a:pt x="1937305" y="52303"/>
                </a:cubicBezTo>
                <a:close/>
                <a:moveTo>
                  <a:pt x="1221274" y="1829319"/>
                </a:moveTo>
                <a:cubicBezTo>
                  <a:pt x="1213948" y="1825742"/>
                  <a:pt x="1206679" y="1822075"/>
                  <a:pt x="1199467" y="1818317"/>
                </a:cubicBezTo>
                <a:cubicBezTo>
                  <a:pt x="1197966" y="1817538"/>
                  <a:pt x="1196128" y="1818112"/>
                  <a:pt x="1195357" y="1819613"/>
                </a:cubicBezTo>
                <a:cubicBezTo>
                  <a:pt x="1194577" y="1821098"/>
                  <a:pt x="1195160" y="1822944"/>
                  <a:pt x="1196653" y="1823724"/>
                </a:cubicBezTo>
                <a:cubicBezTo>
                  <a:pt x="1203914" y="1827506"/>
                  <a:pt x="1211232" y="1831190"/>
                  <a:pt x="1218600" y="1834792"/>
                </a:cubicBezTo>
                <a:cubicBezTo>
                  <a:pt x="1219035" y="1834997"/>
                  <a:pt x="1219486" y="1835103"/>
                  <a:pt x="1219937" y="1835103"/>
                </a:cubicBezTo>
                <a:cubicBezTo>
                  <a:pt x="1221061" y="1835103"/>
                  <a:pt x="1222144" y="1834472"/>
                  <a:pt x="1222677" y="1833397"/>
                </a:cubicBezTo>
                <a:cubicBezTo>
                  <a:pt x="1223408" y="1831887"/>
                  <a:pt x="1222784" y="1830058"/>
                  <a:pt x="1221274" y="1829319"/>
                </a:cubicBezTo>
                <a:close/>
                <a:moveTo>
                  <a:pt x="1162030" y="1797773"/>
                </a:moveTo>
                <a:cubicBezTo>
                  <a:pt x="1154983" y="1793696"/>
                  <a:pt x="1147993" y="1789528"/>
                  <a:pt x="1141052" y="1785278"/>
                </a:cubicBezTo>
                <a:cubicBezTo>
                  <a:pt x="1139616" y="1784400"/>
                  <a:pt x="1137737" y="1784851"/>
                  <a:pt x="1136859" y="1786287"/>
                </a:cubicBezTo>
                <a:cubicBezTo>
                  <a:pt x="1135981" y="1787723"/>
                  <a:pt x="1136433" y="1789593"/>
                  <a:pt x="1137869" y="1790480"/>
                </a:cubicBezTo>
                <a:cubicBezTo>
                  <a:pt x="1144850" y="1794754"/>
                  <a:pt x="1151882" y="1798946"/>
                  <a:pt x="1158978" y="1803041"/>
                </a:cubicBezTo>
                <a:cubicBezTo>
                  <a:pt x="1159462" y="1803319"/>
                  <a:pt x="1159988" y="1803451"/>
                  <a:pt x="1160504" y="1803451"/>
                </a:cubicBezTo>
                <a:cubicBezTo>
                  <a:pt x="1161555" y="1803451"/>
                  <a:pt x="1162580" y="1802901"/>
                  <a:pt x="1163146" y="1801925"/>
                </a:cubicBezTo>
                <a:cubicBezTo>
                  <a:pt x="1163991" y="1800481"/>
                  <a:pt x="1163491" y="1798610"/>
                  <a:pt x="1162030" y="1797773"/>
                </a:cubicBezTo>
                <a:close/>
                <a:moveTo>
                  <a:pt x="1239513" y="87484"/>
                </a:moveTo>
                <a:cubicBezTo>
                  <a:pt x="1232096" y="90888"/>
                  <a:pt x="1224729" y="94384"/>
                  <a:pt x="1217418" y="97961"/>
                </a:cubicBezTo>
                <a:cubicBezTo>
                  <a:pt x="1215909" y="98699"/>
                  <a:pt x="1215285" y="100529"/>
                  <a:pt x="1216024" y="102038"/>
                </a:cubicBezTo>
                <a:cubicBezTo>
                  <a:pt x="1216557" y="103113"/>
                  <a:pt x="1217640" y="103745"/>
                  <a:pt x="1218764" y="103745"/>
                </a:cubicBezTo>
                <a:cubicBezTo>
                  <a:pt x="1219215" y="103745"/>
                  <a:pt x="1219675" y="103646"/>
                  <a:pt x="1220101" y="103433"/>
                </a:cubicBezTo>
                <a:cubicBezTo>
                  <a:pt x="1227362" y="99872"/>
                  <a:pt x="1234680" y="96402"/>
                  <a:pt x="1242056" y="93022"/>
                </a:cubicBezTo>
                <a:cubicBezTo>
                  <a:pt x="1243582" y="92316"/>
                  <a:pt x="1244255" y="90511"/>
                  <a:pt x="1243558" y="88977"/>
                </a:cubicBezTo>
                <a:cubicBezTo>
                  <a:pt x="1242852" y="87459"/>
                  <a:pt x="1241047" y="86794"/>
                  <a:pt x="1239513" y="87484"/>
                </a:cubicBezTo>
                <a:close/>
                <a:moveTo>
                  <a:pt x="1085131" y="1748260"/>
                </a:moveTo>
                <a:cubicBezTo>
                  <a:pt x="1083761" y="1747291"/>
                  <a:pt x="1081865" y="1747611"/>
                  <a:pt x="1080881" y="1748974"/>
                </a:cubicBezTo>
                <a:cubicBezTo>
                  <a:pt x="1079904" y="1750344"/>
                  <a:pt x="1080224" y="1752247"/>
                  <a:pt x="1081594" y="1753223"/>
                </a:cubicBezTo>
                <a:cubicBezTo>
                  <a:pt x="1088256" y="1757965"/>
                  <a:pt x="1094976" y="1762642"/>
                  <a:pt x="1101761" y="1767220"/>
                </a:cubicBezTo>
                <a:cubicBezTo>
                  <a:pt x="1102286" y="1767581"/>
                  <a:pt x="1102877" y="1767745"/>
                  <a:pt x="1103467" y="1767745"/>
                </a:cubicBezTo>
                <a:cubicBezTo>
                  <a:pt x="1104444" y="1767745"/>
                  <a:pt x="1105404" y="1767277"/>
                  <a:pt x="1105994" y="1766408"/>
                </a:cubicBezTo>
                <a:cubicBezTo>
                  <a:pt x="1106938" y="1765005"/>
                  <a:pt x="1106569" y="1763118"/>
                  <a:pt x="1105174" y="1762174"/>
                </a:cubicBezTo>
                <a:cubicBezTo>
                  <a:pt x="1098430" y="1757621"/>
                  <a:pt x="1091743" y="1752985"/>
                  <a:pt x="1085131" y="1748260"/>
                </a:cubicBezTo>
                <a:close/>
                <a:moveTo>
                  <a:pt x="1031933" y="1707459"/>
                </a:moveTo>
                <a:cubicBezTo>
                  <a:pt x="1030637" y="1706384"/>
                  <a:pt x="1028709" y="1706581"/>
                  <a:pt x="1027642" y="1707869"/>
                </a:cubicBezTo>
                <a:cubicBezTo>
                  <a:pt x="1026568" y="1709166"/>
                  <a:pt x="1026756" y="1711086"/>
                  <a:pt x="1028053" y="1712160"/>
                </a:cubicBezTo>
                <a:cubicBezTo>
                  <a:pt x="1034362" y="1717362"/>
                  <a:pt x="1040737" y="1722490"/>
                  <a:pt x="1047185" y="1727519"/>
                </a:cubicBezTo>
                <a:cubicBezTo>
                  <a:pt x="1047743" y="1727962"/>
                  <a:pt x="1048408" y="1728167"/>
                  <a:pt x="1049064" y="1728167"/>
                </a:cubicBezTo>
                <a:cubicBezTo>
                  <a:pt x="1049975" y="1728167"/>
                  <a:pt x="1050869" y="1727765"/>
                  <a:pt x="1051468" y="1726994"/>
                </a:cubicBezTo>
                <a:cubicBezTo>
                  <a:pt x="1052502" y="1725673"/>
                  <a:pt x="1052272" y="1723753"/>
                  <a:pt x="1050943" y="1722719"/>
                </a:cubicBezTo>
                <a:cubicBezTo>
                  <a:pt x="1044543" y="1717715"/>
                  <a:pt x="1038201" y="1712628"/>
                  <a:pt x="1031933" y="1707459"/>
                </a:cubicBezTo>
                <a:close/>
                <a:moveTo>
                  <a:pt x="1301653" y="61582"/>
                </a:moveTo>
                <a:cubicBezTo>
                  <a:pt x="1293990" y="64470"/>
                  <a:pt x="1286376" y="67440"/>
                  <a:pt x="1278812" y="70517"/>
                </a:cubicBezTo>
                <a:cubicBezTo>
                  <a:pt x="1277253" y="71149"/>
                  <a:pt x="1276498" y="72929"/>
                  <a:pt x="1277130" y="74488"/>
                </a:cubicBezTo>
                <a:cubicBezTo>
                  <a:pt x="1277614" y="75669"/>
                  <a:pt x="1278755" y="76391"/>
                  <a:pt x="1279952" y="76391"/>
                </a:cubicBezTo>
                <a:cubicBezTo>
                  <a:pt x="1280338" y="76391"/>
                  <a:pt x="1280723" y="76317"/>
                  <a:pt x="1281101" y="76170"/>
                </a:cubicBezTo>
                <a:cubicBezTo>
                  <a:pt x="1288616" y="73118"/>
                  <a:pt x="1296181" y="70156"/>
                  <a:pt x="1303803" y="67293"/>
                </a:cubicBezTo>
                <a:cubicBezTo>
                  <a:pt x="1305378" y="66702"/>
                  <a:pt x="1306174" y="64946"/>
                  <a:pt x="1305583" y="63371"/>
                </a:cubicBezTo>
                <a:cubicBezTo>
                  <a:pt x="1304984" y="61779"/>
                  <a:pt x="1303228" y="60983"/>
                  <a:pt x="1301653" y="61582"/>
                </a:cubicBezTo>
                <a:close/>
                <a:moveTo>
                  <a:pt x="917449" y="326913"/>
                </a:moveTo>
                <a:cubicBezTo>
                  <a:pt x="912042" y="333041"/>
                  <a:pt x="906709" y="339236"/>
                  <a:pt x="901450" y="345504"/>
                </a:cubicBezTo>
                <a:cubicBezTo>
                  <a:pt x="900367" y="346792"/>
                  <a:pt x="900540" y="348712"/>
                  <a:pt x="901828" y="349795"/>
                </a:cubicBezTo>
                <a:cubicBezTo>
                  <a:pt x="902402" y="350271"/>
                  <a:pt x="903091" y="350508"/>
                  <a:pt x="903780" y="350508"/>
                </a:cubicBezTo>
                <a:cubicBezTo>
                  <a:pt x="904650" y="350508"/>
                  <a:pt x="905512" y="350139"/>
                  <a:pt x="906119" y="349417"/>
                </a:cubicBezTo>
                <a:cubicBezTo>
                  <a:pt x="911345" y="343190"/>
                  <a:pt x="916645" y="337029"/>
                  <a:pt x="922019" y="330941"/>
                </a:cubicBezTo>
                <a:cubicBezTo>
                  <a:pt x="923135" y="329677"/>
                  <a:pt x="923012" y="327758"/>
                  <a:pt x="921748" y="326642"/>
                </a:cubicBezTo>
                <a:cubicBezTo>
                  <a:pt x="920493" y="325526"/>
                  <a:pt x="918565" y="325649"/>
                  <a:pt x="917449" y="326913"/>
                </a:cubicBezTo>
                <a:close/>
                <a:moveTo>
                  <a:pt x="1345744" y="1879587"/>
                </a:moveTo>
                <a:cubicBezTo>
                  <a:pt x="1337982" y="1877069"/>
                  <a:pt x="1330262" y="1874460"/>
                  <a:pt x="1322583" y="1871752"/>
                </a:cubicBezTo>
                <a:cubicBezTo>
                  <a:pt x="1320991" y="1871178"/>
                  <a:pt x="1319251" y="1872023"/>
                  <a:pt x="1318694" y="1873606"/>
                </a:cubicBezTo>
                <a:cubicBezTo>
                  <a:pt x="1318136" y="1875198"/>
                  <a:pt x="1318964" y="1876937"/>
                  <a:pt x="1320556" y="1877495"/>
                </a:cubicBezTo>
                <a:cubicBezTo>
                  <a:pt x="1328284" y="1880219"/>
                  <a:pt x="1336054" y="1882853"/>
                  <a:pt x="1343865" y="1885380"/>
                </a:cubicBezTo>
                <a:cubicBezTo>
                  <a:pt x="1344176" y="1885478"/>
                  <a:pt x="1344496" y="1885527"/>
                  <a:pt x="1344808" y="1885527"/>
                </a:cubicBezTo>
                <a:cubicBezTo>
                  <a:pt x="1346096" y="1885527"/>
                  <a:pt x="1347286" y="1884707"/>
                  <a:pt x="1347704" y="1883419"/>
                </a:cubicBezTo>
                <a:cubicBezTo>
                  <a:pt x="1348221" y="1881827"/>
                  <a:pt x="1347343" y="1880105"/>
                  <a:pt x="1345744" y="1879587"/>
                </a:cubicBezTo>
                <a:close/>
                <a:moveTo>
                  <a:pt x="1282602" y="1856632"/>
                </a:moveTo>
                <a:cubicBezTo>
                  <a:pt x="1275038" y="1853580"/>
                  <a:pt x="1267523" y="1850429"/>
                  <a:pt x="1260057" y="1847188"/>
                </a:cubicBezTo>
                <a:cubicBezTo>
                  <a:pt x="1258522" y="1846515"/>
                  <a:pt x="1256726" y="1847229"/>
                  <a:pt x="1256045" y="1848772"/>
                </a:cubicBezTo>
                <a:cubicBezTo>
                  <a:pt x="1255380" y="1850322"/>
                  <a:pt x="1256086" y="1852111"/>
                  <a:pt x="1257628" y="1852784"/>
                </a:cubicBezTo>
                <a:cubicBezTo>
                  <a:pt x="1265143" y="1856041"/>
                  <a:pt x="1272700" y="1859208"/>
                  <a:pt x="1280305" y="1862284"/>
                </a:cubicBezTo>
                <a:cubicBezTo>
                  <a:pt x="1280682" y="1862432"/>
                  <a:pt x="1281068" y="1862506"/>
                  <a:pt x="1281446" y="1862506"/>
                </a:cubicBezTo>
                <a:cubicBezTo>
                  <a:pt x="1282652" y="1862506"/>
                  <a:pt x="1283792" y="1861784"/>
                  <a:pt x="1284268" y="1860603"/>
                </a:cubicBezTo>
                <a:cubicBezTo>
                  <a:pt x="1284916" y="1859044"/>
                  <a:pt x="1284161" y="1857263"/>
                  <a:pt x="1282602" y="1856632"/>
                </a:cubicBezTo>
                <a:close/>
                <a:moveTo>
                  <a:pt x="1365549" y="40054"/>
                </a:moveTo>
                <a:cubicBezTo>
                  <a:pt x="1357697" y="42392"/>
                  <a:pt x="1349895" y="44829"/>
                  <a:pt x="1342134" y="47364"/>
                </a:cubicBezTo>
                <a:cubicBezTo>
                  <a:pt x="1340534" y="47881"/>
                  <a:pt x="1339664" y="49604"/>
                  <a:pt x="1340181" y="51204"/>
                </a:cubicBezTo>
                <a:cubicBezTo>
                  <a:pt x="1340599" y="52492"/>
                  <a:pt x="1341797" y="53304"/>
                  <a:pt x="1343077" y="53304"/>
                </a:cubicBezTo>
                <a:cubicBezTo>
                  <a:pt x="1343389" y="53304"/>
                  <a:pt x="1343709" y="53255"/>
                  <a:pt x="1344020" y="53156"/>
                </a:cubicBezTo>
                <a:cubicBezTo>
                  <a:pt x="1351724" y="50638"/>
                  <a:pt x="1359486" y="48226"/>
                  <a:pt x="1367280" y="45896"/>
                </a:cubicBezTo>
                <a:cubicBezTo>
                  <a:pt x="1368896" y="45420"/>
                  <a:pt x="1369815" y="43721"/>
                  <a:pt x="1369331" y="42105"/>
                </a:cubicBezTo>
                <a:cubicBezTo>
                  <a:pt x="1368855" y="40497"/>
                  <a:pt x="1367165" y="39570"/>
                  <a:pt x="1365549" y="40054"/>
                </a:cubicBezTo>
                <a:close/>
                <a:moveTo>
                  <a:pt x="1410156" y="1897990"/>
                </a:moveTo>
                <a:cubicBezTo>
                  <a:pt x="1402263" y="1896029"/>
                  <a:pt x="1394404" y="1893978"/>
                  <a:pt x="1386585" y="1891820"/>
                </a:cubicBezTo>
                <a:cubicBezTo>
                  <a:pt x="1384969" y="1891386"/>
                  <a:pt x="1383287" y="1892329"/>
                  <a:pt x="1382836" y="1893953"/>
                </a:cubicBezTo>
                <a:cubicBezTo>
                  <a:pt x="1382392" y="1895578"/>
                  <a:pt x="1383344" y="1897260"/>
                  <a:pt x="1384961" y="1897703"/>
                </a:cubicBezTo>
                <a:cubicBezTo>
                  <a:pt x="1392828" y="1899869"/>
                  <a:pt x="1400738" y="1901936"/>
                  <a:pt x="1408688" y="1903905"/>
                </a:cubicBezTo>
                <a:cubicBezTo>
                  <a:pt x="1408934" y="1903963"/>
                  <a:pt x="1409180" y="1903996"/>
                  <a:pt x="1409426" y="1903996"/>
                </a:cubicBezTo>
                <a:cubicBezTo>
                  <a:pt x="1410796" y="1903996"/>
                  <a:pt x="1412035" y="1903068"/>
                  <a:pt x="1412379" y="1901682"/>
                </a:cubicBezTo>
                <a:cubicBezTo>
                  <a:pt x="1412790" y="1900049"/>
                  <a:pt x="1411797" y="1898392"/>
                  <a:pt x="1410156" y="1897990"/>
                </a:cubicBezTo>
                <a:close/>
                <a:moveTo>
                  <a:pt x="1608809" y="1931694"/>
                </a:moveTo>
                <a:cubicBezTo>
                  <a:pt x="1610442" y="1931694"/>
                  <a:pt x="1611796" y="1930397"/>
                  <a:pt x="1611853" y="1928748"/>
                </a:cubicBezTo>
                <a:cubicBezTo>
                  <a:pt x="1611911" y="1927066"/>
                  <a:pt x="1610598" y="1925655"/>
                  <a:pt x="1608908" y="1925598"/>
                </a:cubicBezTo>
                <a:cubicBezTo>
                  <a:pt x="1600769" y="1925327"/>
                  <a:pt x="1592655" y="1924950"/>
                  <a:pt x="1584565" y="1924474"/>
                </a:cubicBezTo>
                <a:cubicBezTo>
                  <a:pt x="1582925" y="1924326"/>
                  <a:pt x="1581440" y="1925655"/>
                  <a:pt x="1581341" y="1927337"/>
                </a:cubicBezTo>
                <a:cubicBezTo>
                  <a:pt x="1581243" y="1929019"/>
                  <a:pt x="1582522" y="1930463"/>
                  <a:pt x="1584204" y="1930562"/>
                </a:cubicBezTo>
                <a:cubicBezTo>
                  <a:pt x="1592343" y="1931037"/>
                  <a:pt x="1600507" y="1931423"/>
                  <a:pt x="1608703" y="1931702"/>
                </a:cubicBezTo>
                <a:cubicBezTo>
                  <a:pt x="1608736" y="1931694"/>
                  <a:pt x="1608777" y="1931694"/>
                  <a:pt x="1608809" y="1931694"/>
                </a:cubicBezTo>
                <a:close/>
                <a:moveTo>
                  <a:pt x="1430798" y="23079"/>
                </a:moveTo>
                <a:cubicBezTo>
                  <a:pt x="1422807" y="24859"/>
                  <a:pt x="1414849" y="26738"/>
                  <a:pt x="1406932" y="28724"/>
                </a:cubicBezTo>
                <a:cubicBezTo>
                  <a:pt x="1405299" y="29134"/>
                  <a:pt x="1404307" y="30783"/>
                  <a:pt x="1404717" y="32416"/>
                </a:cubicBezTo>
                <a:cubicBezTo>
                  <a:pt x="1405061" y="33802"/>
                  <a:pt x="1406300" y="34721"/>
                  <a:pt x="1407670" y="34721"/>
                </a:cubicBezTo>
                <a:cubicBezTo>
                  <a:pt x="1407917" y="34721"/>
                  <a:pt x="1408163" y="34688"/>
                  <a:pt x="1408409" y="34631"/>
                </a:cubicBezTo>
                <a:cubicBezTo>
                  <a:pt x="1416277" y="32670"/>
                  <a:pt x="1424186" y="30799"/>
                  <a:pt x="1432128" y="29027"/>
                </a:cubicBezTo>
                <a:cubicBezTo>
                  <a:pt x="1433768" y="28658"/>
                  <a:pt x="1434802" y="27033"/>
                  <a:pt x="1434433" y="25393"/>
                </a:cubicBezTo>
                <a:cubicBezTo>
                  <a:pt x="1434072" y="23744"/>
                  <a:pt x="1432448" y="22718"/>
                  <a:pt x="1430798" y="23079"/>
                </a:cubicBezTo>
                <a:close/>
                <a:moveTo>
                  <a:pt x="1606996" y="6654"/>
                </a:moveTo>
                <a:cubicBezTo>
                  <a:pt x="1607037" y="6654"/>
                  <a:pt x="1607070" y="6654"/>
                  <a:pt x="1607103" y="6654"/>
                </a:cubicBezTo>
                <a:cubicBezTo>
                  <a:pt x="1615192" y="6367"/>
                  <a:pt x="1623307" y="6178"/>
                  <a:pt x="1631445" y="6088"/>
                </a:cubicBezTo>
                <a:cubicBezTo>
                  <a:pt x="1633127" y="6071"/>
                  <a:pt x="1634481" y="4693"/>
                  <a:pt x="1634456" y="3011"/>
                </a:cubicBezTo>
                <a:cubicBezTo>
                  <a:pt x="1634440" y="1329"/>
                  <a:pt x="1633144" y="246"/>
                  <a:pt x="1631380" y="0"/>
                </a:cubicBezTo>
                <a:cubicBezTo>
                  <a:pt x="1623183" y="90"/>
                  <a:pt x="1615028" y="279"/>
                  <a:pt x="1606890" y="574"/>
                </a:cubicBezTo>
                <a:cubicBezTo>
                  <a:pt x="1605208" y="632"/>
                  <a:pt x="1603887" y="2043"/>
                  <a:pt x="1603952" y="3725"/>
                </a:cubicBezTo>
                <a:cubicBezTo>
                  <a:pt x="1604010" y="5357"/>
                  <a:pt x="1605363" y="6654"/>
                  <a:pt x="1606996" y="6654"/>
                </a:cubicBezTo>
                <a:close/>
                <a:moveTo>
                  <a:pt x="934719" y="1615348"/>
                </a:moveTo>
                <a:cubicBezTo>
                  <a:pt x="933579" y="1614101"/>
                  <a:pt x="931643" y="1614028"/>
                  <a:pt x="930412" y="1615160"/>
                </a:cubicBezTo>
                <a:cubicBezTo>
                  <a:pt x="929173" y="1616300"/>
                  <a:pt x="929091" y="1618228"/>
                  <a:pt x="930223" y="1619467"/>
                </a:cubicBezTo>
                <a:cubicBezTo>
                  <a:pt x="935753" y="1625489"/>
                  <a:pt x="941357" y="1631445"/>
                  <a:pt x="947034" y="1637320"/>
                </a:cubicBezTo>
                <a:cubicBezTo>
                  <a:pt x="947633" y="1637935"/>
                  <a:pt x="948429" y="1638247"/>
                  <a:pt x="949225" y="1638247"/>
                </a:cubicBezTo>
                <a:cubicBezTo>
                  <a:pt x="949988" y="1638247"/>
                  <a:pt x="950751" y="1637960"/>
                  <a:pt x="951341" y="1637394"/>
                </a:cubicBezTo>
                <a:cubicBezTo>
                  <a:pt x="952547" y="1636229"/>
                  <a:pt x="952580" y="1634300"/>
                  <a:pt x="951415" y="1633086"/>
                </a:cubicBezTo>
                <a:cubicBezTo>
                  <a:pt x="945779" y="1627237"/>
                  <a:pt x="940216" y="1621338"/>
                  <a:pt x="934719" y="1615348"/>
                </a:cubicBezTo>
                <a:close/>
                <a:moveTo>
                  <a:pt x="963804" y="277941"/>
                </a:moveTo>
                <a:cubicBezTo>
                  <a:pt x="957987" y="283675"/>
                  <a:pt x="952236" y="289484"/>
                  <a:pt x="946558" y="295367"/>
                </a:cubicBezTo>
                <a:cubicBezTo>
                  <a:pt x="945385" y="296581"/>
                  <a:pt x="945426" y="298509"/>
                  <a:pt x="946632" y="299674"/>
                </a:cubicBezTo>
                <a:cubicBezTo>
                  <a:pt x="947223" y="300248"/>
                  <a:pt x="947986" y="300527"/>
                  <a:pt x="948749" y="300527"/>
                </a:cubicBezTo>
                <a:cubicBezTo>
                  <a:pt x="949545" y="300527"/>
                  <a:pt x="950340" y="300216"/>
                  <a:pt x="950939" y="299592"/>
                </a:cubicBezTo>
                <a:cubicBezTo>
                  <a:pt x="956576" y="293750"/>
                  <a:pt x="962294" y="287975"/>
                  <a:pt x="968078" y="282272"/>
                </a:cubicBezTo>
                <a:cubicBezTo>
                  <a:pt x="969276" y="281091"/>
                  <a:pt x="969293" y="279163"/>
                  <a:pt x="968111" y="277965"/>
                </a:cubicBezTo>
                <a:cubicBezTo>
                  <a:pt x="966930" y="276767"/>
                  <a:pt x="964994" y="276759"/>
                  <a:pt x="963804" y="277941"/>
                </a:cubicBezTo>
                <a:close/>
                <a:moveTo>
                  <a:pt x="981714" y="1663073"/>
                </a:moveTo>
                <a:cubicBezTo>
                  <a:pt x="980492" y="1661933"/>
                  <a:pt x="978564" y="1661974"/>
                  <a:pt x="977407" y="1663196"/>
                </a:cubicBezTo>
                <a:cubicBezTo>
                  <a:pt x="976250" y="1664419"/>
                  <a:pt x="976299" y="1666347"/>
                  <a:pt x="977522" y="1667504"/>
                </a:cubicBezTo>
                <a:cubicBezTo>
                  <a:pt x="983453" y="1673132"/>
                  <a:pt x="989459" y="1678670"/>
                  <a:pt x="995530" y="1684142"/>
                </a:cubicBezTo>
                <a:cubicBezTo>
                  <a:pt x="996113" y="1684676"/>
                  <a:pt x="996843" y="1684930"/>
                  <a:pt x="997573" y="1684930"/>
                </a:cubicBezTo>
                <a:cubicBezTo>
                  <a:pt x="998410" y="1684930"/>
                  <a:pt x="999239" y="1684593"/>
                  <a:pt x="999838" y="1683921"/>
                </a:cubicBezTo>
                <a:cubicBezTo>
                  <a:pt x="1000962" y="1682674"/>
                  <a:pt x="1000863" y="1680746"/>
                  <a:pt x="999616" y="1679613"/>
                </a:cubicBezTo>
                <a:cubicBezTo>
                  <a:pt x="993586" y="1674182"/>
                  <a:pt x="987613" y="1668669"/>
                  <a:pt x="981714" y="1663073"/>
                </a:cubicBezTo>
                <a:close/>
                <a:moveTo>
                  <a:pt x="1497074" y="10723"/>
                </a:moveTo>
                <a:cubicBezTo>
                  <a:pt x="1488976" y="11946"/>
                  <a:pt x="1480911" y="13258"/>
                  <a:pt x="1472871" y="14678"/>
                </a:cubicBezTo>
                <a:cubicBezTo>
                  <a:pt x="1471213" y="14973"/>
                  <a:pt x="1470106" y="16548"/>
                  <a:pt x="1470401" y="18206"/>
                </a:cubicBezTo>
                <a:cubicBezTo>
                  <a:pt x="1470664" y="19682"/>
                  <a:pt x="1471944" y="20724"/>
                  <a:pt x="1473396" y="20724"/>
                </a:cubicBezTo>
                <a:cubicBezTo>
                  <a:pt x="1473568" y="20724"/>
                  <a:pt x="1473749" y="20708"/>
                  <a:pt x="1473929" y="20675"/>
                </a:cubicBezTo>
                <a:cubicBezTo>
                  <a:pt x="1481912" y="19264"/>
                  <a:pt x="1489927" y="17951"/>
                  <a:pt x="1497976" y="16745"/>
                </a:cubicBezTo>
                <a:cubicBezTo>
                  <a:pt x="1499642" y="16499"/>
                  <a:pt x="1500790" y="14940"/>
                  <a:pt x="1500536" y="13275"/>
                </a:cubicBezTo>
                <a:cubicBezTo>
                  <a:pt x="1500290" y="11626"/>
                  <a:pt x="1498764" y="10510"/>
                  <a:pt x="1497074" y="10723"/>
                </a:cubicBezTo>
                <a:close/>
                <a:moveTo>
                  <a:pt x="1475717" y="1911823"/>
                </a:moveTo>
                <a:cubicBezTo>
                  <a:pt x="1467702" y="1910420"/>
                  <a:pt x="1459719" y="1908918"/>
                  <a:pt x="1451769" y="1907318"/>
                </a:cubicBezTo>
                <a:cubicBezTo>
                  <a:pt x="1450120" y="1906974"/>
                  <a:pt x="1448512" y="1908057"/>
                  <a:pt x="1448175" y="1909706"/>
                </a:cubicBezTo>
                <a:cubicBezTo>
                  <a:pt x="1447847" y="1911355"/>
                  <a:pt x="1448914" y="1912963"/>
                  <a:pt x="1450563" y="1913291"/>
                </a:cubicBezTo>
                <a:cubicBezTo>
                  <a:pt x="1458562" y="1914899"/>
                  <a:pt x="1466594" y="1916409"/>
                  <a:pt x="1474667" y="1917812"/>
                </a:cubicBezTo>
                <a:cubicBezTo>
                  <a:pt x="1474840" y="1917845"/>
                  <a:pt x="1475020" y="1917861"/>
                  <a:pt x="1475192" y="1917861"/>
                </a:cubicBezTo>
                <a:cubicBezTo>
                  <a:pt x="1476645" y="1917861"/>
                  <a:pt x="1477933" y="1916819"/>
                  <a:pt x="1478195" y="1915334"/>
                </a:cubicBezTo>
                <a:cubicBezTo>
                  <a:pt x="1478482" y="1913693"/>
                  <a:pt x="1477375" y="1912110"/>
                  <a:pt x="1475717" y="1911823"/>
                </a:cubicBezTo>
                <a:close/>
                <a:moveTo>
                  <a:pt x="1564054" y="3027"/>
                </a:moveTo>
                <a:cubicBezTo>
                  <a:pt x="1555883" y="3684"/>
                  <a:pt x="1547744" y="4439"/>
                  <a:pt x="1539638" y="5292"/>
                </a:cubicBezTo>
                <a:cubicBezTo>
                  <a:pt x="1537964" y="5464"/>
                  <a:pt x="1536750" y="6966"/>
                  <a:pt x="1536923" y="8639"/>
                </a:cubicBezTo>
                <a:cubicBezTo>
                  <a:pt x="1537087" y="10206"/>
                  <a:pt x="1538408" y="11371"/>
                  <a:pt x="1539950" y="11371"/>
                </a:cubicBezTo>
                <a:cubicBezTo>
                  <a:pt x="1540056" y="11371"/>
                  <a:pt x="1540163" y="11363"/>
                  <a:pt x="1540270" y="11355"/>
                </a:cubicBezTo>
                <a:cubicBezTo>
                  <a:pt x="1548326" y="10510"/>
                  <a:pt x="1556416" y="9763"/>
                  <a:pt x="1564539" y="9115"/>
                </a:cubicBezTo>
                <a:cubicBezTo>
                  <a:pt x="1566212" y="8984"/>
                  <a:pt x="1567467" y="7515"/>
                  <a:pt x="1567336" y="5833"/>
                </a:cubicBezTo>
                <a:cubicBezTo>
                  <a:pt x="1567197" y="4143"/>
                  <a:pt x="1565769" y="2896"/>
                  <a:pt x="1564054" y="3027"/>
                </a:cubicBezTo>
                <a:close/>
                <a:moveTo>
                  <a:pt x="1542075" y="1921028"/>
                </a:moveTo>
                <a:cubicBezTo>
                  <a:pt x="1533977" y="1920191"/>
                  <a:pt x="1525912" y="1919256"/>
                  <a:pt x="1517863" y="1918214"/>
                </a:cubicBezTo>
                <a:cubicBezTo>
                  <a:pt x="1516231" y="1918009"/>
                  <a:pt x="1514672" y="1919182"/>
                  <a:pt x="1514451" y="1920847"/>
                </a:cubicBezTo>
                <a:cubicBezTo>
                  <a:pt x="1514237" y="1922521"/>
                  <a:pt x="1515410" y="1924047"/>
                  <a:pt x="1517084" y="1924261"/>
                </a:cubicBezTo>
                <a:cubicBezTo>
                  <a:pt x="1525174" y="1925302"/>
                  <a:pt x="1533296" y="1926246"/>
                  <a:pt x="1541443" y="1927091"/>
                </a:cubicBezTo>
                <a:cubicBezTo>
                  <a:pt x="1541550" y="1927099"/>
                  <a:pt x="1541656" y="1927107"/>
                  <a:pt x="1541755" y="1927107"/>
                </a:cubicBezTo>
                <a:cubicBezTo>
                  <a:pt x="1543297" y="1927107"/>
                  <a:pt x="1544618" y="1925942"/>
                  <a:pt x="1544782" y="1924375"/>
                </a:cubicBezTo>
                <a:cubicBezTo>
                  <a:pt x="1544971" y="1922693"/>
                  <a:pt x="1543749" y="1921200"/>
                  <a:pt x="1542075" y="1921028"/>
                </a:cubicBezTo>
                <a:close/>
                <a:moveTo>
                  <a:pt x="1651579" y="1932211"/>
                </a:moveTo>
                <a:cubicBezTo>
                  <a:pt x="1651587" y="1932211"/>
                  <a:pt x="1651595" y="1932211"/>
                  <a:pt x="1651612" y="1932211"/>
                </a:cubicBezTo>
                <a:cubicBezTo>
                  <a:pt x="1659800" y="1932128"/>
                  <a:pt x="1667971" y="1931948"/>
                  <a:pt x="1676102" y="1931669"/>
                </a:cubicBezTo>
                <a:cubicBezTo>
                  <a:pt x="1677784" y="1931612"/>
                  <a:pt x="1679096" y="1930200"/>
                  <a:pt x="1679039" y="1928510"/>
                </a:cubicBezTo>
                <a:cubicBezTo>
                  <a:pt x="1678973" y="1926828"/>
                  <a:pt x="1677538" y="1925557"/>
                  <a:pt x="1675889" y="1925573"/>
                </a:cubicBezTo>
                <a:cubicBezTo>
                  <a:pt x="1667799" y="1925852"/>
                  <a:pt x="1659693" y="1926033"/>
                  <a:pt x="1651546" y="1926115"/>
                </a:cubicBezTo>
                <a:cubicBezTo>
                  <a:pt x="1649864" y="1926131"/>
                  <a:pt x="1648510" y="1927509"/>
                  <a:pt x="1648527" y="1929191"/>
                </a:cubicBezTo>
                <a:cubicBezTo>
                  <a:pt x="1648551" y="1930865"/>
                  <a:pt x="1649913" y="1932211"/>
                  <a:pt x="1651579" y="1932211"/>
                </a:cubicBezTo>
                <a:close/>
                <a:moveTo>
                  <a:pt x="2363582" y="1607037"/>
                </a:moveTo>
                <a:cubicBezTo>
                  <a:pt x="2364418" y="1607037"/>
                  <a:pt x="2365263" y="1606693"/>
                  <a:pt x="2365862" y="1606012"/>
                </a:cubicBezTo>
                <a:cubicBezTo>
                  <a:pt x="2371286" y="1599883"/>
                  <a:pt x="2376627" y="1593697"/>
                  <a:pt x="2381886" y="1587429"/>
                </a:cubicBezTo>
                <a:cubicBezTo>
                  <a:pt x="2382968" y="1586141"/>
                  <a:pt x="2382804" y="1584221"/>
                  <a:pt x="2381508" y="1583138"/>
                </a:cubicBezTo>
                <a:cubicBezTo>
                  <a:pt x="2380220" y="1582055"/>
                  <a:pt x="2378300" y="1582227"/>
                  <a:pt x="2377217" y="1583515"/>
                </a:cubicBezTo>
                <a:cubicBezTo>
                  <a:pt x="2371991" y="1589734"/>
                  <a:pt x="2366691" y="1595887"/>
                  <a:pt x="2361301" y="1601975"/>
                </a:cubicBezTo>
                <a:cubicBezTo>
                  <a:pt x="2360185" y="1603230"/>
                  <a:pt x="2360300" y="1605158"/>
                  <a:pt x="2361563" y="1606274"/>
                </a:cubicBezTo>
                <a:cubicBezTo>
                  <a:pt x="2362138" y="1606783"/>
                  <a:pt x="2362860" y="1607037"/>
                  <a:pt x="2363582" y="1607037"/>
                </a:cubicBezTo>
                <a:close/>
                <a:moveTo>
                  <a:pt x="2602051" y="964181"/>
                </a:moveTo>
                <a:lnTo>
                  <a:pt x="2602051" y="966093"/>
                </a:lnTo>
                <a:cubicBezTo>
                  <a:pt x="2602051" y="974240"/>
                  <a:pt x="2601952" y="982362"/>
                  <a:pt x="2601747" y="990460"/>
                </a:cubicBezTo>
                <a:cubicBezTo>
                  <a:pt x="2601706" y="992142"/>
                  <a:pt x="2603035" y="993545"/>
                  <a:pt x="2604717" y="993586"/>
                </a:cubicBezTo>
                <a:cubicBezTo>
                  <a:pt x="2604750" y="993586"/>
                  <a:pt x="2604774" y="993586"/>
                  <a:pt x="2604791" y="993586"/>
                </a:cubicBezTo>
                <a:cubicBezTo>
                  <a:pt x="2606440" y="993586"/>
                  <a:pt x="2607794" y="992273"/>
                  <a:pt x="2607835" y="990616"/>
                </a:cubicBezTo>
                <a:cubicBezTo>
                  <a:pt x="2608040" y="982469"/>
                  <a:pt x="2608138" y="974297"/>
                  <a:pt x="2608138" y="966101"/>
                </a:cubicBezTo>
                <a:lnTo>
                  <a:pt x="2608138" y="964189"/>
                </a:lnTo>
                <a:cubicBezTo>
                  <a:pt x="2608138" y="962508"/>
                  <a:pt x="2606776" y="961146"/>
                  <a:pt x="2605094" y="961146"/>
                </a:cubicBezTo>
                <a:cubicBezTo>
                  <a:pt x="2603413" y="961146"/>
                  <a:pt x="2602051" y="962491"/>
                  <a:pt x="2602051" y="964181"/>
                </a:cubicBezTo>
                <a:close/>
                <a:moveTo>
                  <a:pt x="712667" y="1208115"/>
                </a:moveTo>
                <a:cubicBezTo>
                  <a:pt x="712241" y="1206482"/>
                  <a:pt x="710583" y="1205522"/>
                  <a:pt x="708951" y="1205932"/>
                </a:cubicBezTo>
                <a:cubicBezTo>
                  <a:pt x="707326" y="1206359"/>
                  <a:pt x="706350" y="1208024"/>
                  <a:pt x="706768" y="1209649"/>
                </a:cubicBezTo>
                <a:cubicBezTo>
                  <a:pt x="708827" y="1217574"/>
                  <a:pt x="710985" y="1225459"/>
                  <a:pt x="713241" y="1233302"/>
                </a:cubicBezTo>
                <a:cubicBezTo>
                  <a:pt x="713627" y="1234640"/>
                  <a:pt x="714841" y="1235509"/>
                  <a:pt x="716170" y="1235509"/>
                </a:cubicBezTo>
                <a:cubicBezTo>
                  <a:pt x="716449" y="1235509"/>
                  <a:pt x="716737" y="1235476"/>
                  <a:pt x="717015" y="1235386"/>
                </a:cubicBezTo>
                <a:cubicBezTo>
                  <a:pt x="718632" y="1234919"/>
                  <a:pt x="719567" y="1233228"/>
                  <a:pt x="719099" y="1231620"/>
                </a:cubicBezTo>
                <a:cubicBezTo>
                  <a:pt x="716860" y="1223834"/>
                  <a:pt x="714718" y="1215991"/>
                  <a:pt x="712667" y="1208115"/>
                </a:cubicBezTo>
                <a:close/>
                <a:moveTo>
                  <a:pt x="698121" y="1142726"/>
                </a:moveTo>
                <a:cubicBezTo>
                  <a:pt x="697817" y="1141068"/>
                  <a:pt x="696226" y="1139985"/>
                  <a:pt x="694568" y="1140289"/>
                </a:cubicBezTo>
                <a:cubicBezTo>
                  <a:pt x="692911" y="1140592"/>
                  <a:pt x="691820" y="1142184"/>
                  <a:pt x="692131" y="1143841"/>
                </a:cubicBezTo>
                <a:cubicBezTo>
                  <a:pt x="693633" y="1151890"/>
                  <a:pt x="695233" y="1159906"/>
                  <a:pt x="696923" y="1167888"/>
                </a:cubicBezTo>
                <a:cubicBezTo>
                  <a:pt x="697226" y="1169324"/>
                  <a:pt x="698498" y="1170309"/>
                  <a:pt x="699901" y="1170309"/>
                </a:cubicBezTo>
                <a:cubicBezTo>
                  <a:pt x="700106" y="1170309"/>
                  <a:pt x="700328" y="1170284"/>
                  <a:pt x="700541" y="1170243"/>
                </a:cubicBezTo>
                <a:cubicBezTo>
                  <a:pt x="702190" y="1169890"/>
                  <a:pt x="703240" y="1168274"/>
                  <a:pt x="702888" y="1166633"/>
                </a:cubicBezTo>
                <a:cubicBezTo>
                  <a:pt x="701197" y="1158700"/>
                  <a:pt x="699614" y="1150725"/>
                  <a:pt x="698121" y="1142726"/>
                </a:cubicBezTo>
                <a:close/>
                <a:moveTo>
                  <a:pt x="723546" y="675247"/>
                </a:moveTo>
                <a:cubicBezTo>
                  <a:pt x="721930" y="674738"/>
                  <a:pt x="720232" y="675633"/>
                  <a:pt x="719731" y="677241"/>
                </a:cubicBezTo>
                <a:cubicBezTo>
                  <a:pt x="717294" y="685035"/>
                  <a:pt x="714948" y="692870"/>
                  <a:pt x="712708" y="700738"/>
                </a:cubicBezTo>
                <a:cubicBezTo>
                  <a:pt x="712249" y="702354"/>
                  <a:pt x="713184" y="704044"/>
                  <a:pt x="714800" y="704504"/>
                </a:cubicBezTo>
                <a:cubicBezTo>
                  <a:pt x="715079" y="704578"/>
                  <a:pt x="715366" y="704619"/>
                  <a:pt x="715637" y="704619"/>
                </a:cubicBezTo>
                <a:cubicBezTo>
                  <a:pt x="716958" y="704619"/>
                  <a:pt x="718180" y="703749"/>
                  <a:pt x="718566" y="702404"/>
                </a:cubicBezTo>
                <a:cubicBezTo>
                  <a:pt x="720798" y="694577"/>
                  <a:pt x="723120" y="686799"/>
                  <a:pt x="725548" y="679054"/>
                </a:cubicBezTo>
                <a:cubicBezTo>
                  <a:pt x="726049" y="677462"/>
                  <a:pt x="725154" y="675756"/>
                  <a:pt x="723546" y="675247"/>
                </a:cubicBezTo>
                <a:close/>
                <a:moveTo>
                  <a:pt x="2599614" y="897217"/>
                </a:moveTo>
                <a:cubicBezTo>
                  <a:pt x="2600188" y="905298"/>
                  <a:pt x="2600664" y="913404"/>
                  <a:pt x="2601033" y="921543"/>
                </a:cubicBezTo>
                <a:cubicBezTo>
                  <a:pt x="2601107" y="923176"/>
                  <a:pt x="2602453" y="924456"/>
                  <a:pt x="2604077" y="924456"/>
                </a:cubicBezTo>
                <a:cubicBezTo>
                  <a:pt x="2604118" y="924456"/>
                  <a:pt x="2604168" y="924456"/>
                  <a:pt x="2604217" y="924456"/>
                </a:cubicBezTo>
                <a:cubicBezTo>
                  <a:pt x="2605899" y="924382"/>
                  <a:pt x="2607195" y="922954"/>
                  <a:pt x="2607121" y="921272"/>
                </a:cubicBezTo>
                <a:cubicBezTo>
                  <a:pt x="2606752" y="913084"/>
                  <a:pt x="2606276" y="904921"/>
                  <a:pt x="2605702" y="896782"/>
                </a:cubicBezTo>
                <a:cubicBezTo>
                  <a:pt x="2605579" y="895100"/>
                  <a:pt x="2604003" y="893812"/>
                  <a:pt x="2602444" y="893960"/>
                </a:cubicBezTo>
                <a:cubicBezTo>
                  <a:pt x="2600763" y="894083"/>
                  <a:pt x="2599491" y="895543"/>
                  <a:pt x="2599614" y="897217"/>
                </a:cubicBezTo>
                <a:close/>
                <a:moveTo>
                  <a:pt x="2317325" y="1655804"/>
                </a:moveTo>
                <a:cubicBezTo>
                  <a:pt x="2318096" y="1655804"/>
                  <a:pt x="2318876" y="1655509"/>
                  <a:pt x="2319458" y="1654926"/>
                </a:cubicBezTo>
                <a:cubicBezTo>
                  <a:pt x="2325283" y="1649191"/>
                  <a:pt x="2331043" y="1643383"/>
                  <a:pt x="2336720" y="1637509"/>
                </a:cubicBezTo>
                <a:cubicBezTo>
                  <a:pt x="2337894" y="1636294"/>
                  <a:pt x="2337861" y="1634366"/>
                  <a:pt x="2336646" y="1633201"/>
                </a:cubicBezTo>
                <a:cubicBezTo>
                  <a:pt x="2335432" y="1632036"/>
                  <a:pt x="2333496" y="1632061"/>
                  <a:pt x="2332339" y="1633275"/>
                </a:cubicBezTo>
                <a:cubicBezTo>
                  <a:pt x="2326695" y="1639116"/>
                  <a:pt x="2320976" y="1644884"/>
                  <a:pt x="2315184" y="1650586"/>
                </a:cubicBezTo>
                <a:cubicBezTo>
                  <a:pt x="2313978" y="1651768"/>
                  <a:pt x="2313970" y="1653696"/>
                  <a:pt x="2315151" y="1654894"/>
                </a:cubicBezTo>
                <a:cubicBezTo>
                  <a:pt x="2315750" y="1655501"/>
                  <a:pt x="2316538" y="1655804"/>
                  <a:pt x="2317325" y="1655804"/>
                </a:cubicBezTo>
                <a:close/>
                <a:moveTo>
                  <a:pt x="2598687" y="857467"/>
                </a:moveTo>
                <a:cubicBezTo>
                  <a:pt x="2598802" y="857467"/>
                  <a:pt x="2598925" y="857458"/>
                  <a:pt x="2599048" y="857442"/>
                </a:cubicBezTo>
                <a:cubicBezTo>
                  <a:pt x="2600722" y="857245"/>
                  <a:pt x="2601919" y="855736"/>
                  <a:pt x="2601723" y="854062"/>
                </a:cubicBezTo>
                <a:cubicBezTo>
                  <a:pt x="2600779" y="845923"/>
                  <a:pt x="2599737" y="837817"/>
                  <a:pt x="2598597" y="829744"/>
                </a:cubicBezTo>
                <a:cubicBezTo>
                  <a:pt x="2598367" y="828070"/>
                  <a:pt x="2596841" y="826889"/>
                  <a:pt x="2595151" y="827151"/>
                </a:cubicBezTo>
                <a:cubicBezTo>
                  <a:pt x="2593485" y="827389"/>
                  <a:pt x="2592320" y="828932"/>
                  <a:pt x="2592558" y="830597"/>
                </a:cubicBezTo>
                <a:cubicBezTo>
                  <a:pt x="2593690" y="838621"/>
                  <a:pt x="2594724" y="846678"/>
                  <a:pt x="2595659" y="854767"/>
                </a:cubicBezTo>
                <a:cubicBezTo>
                  <a:pt x="2595848" y="856326"/>
                  <a:pt x="2597161" y="857467"/>
                  <a:pt x="2598687" y="857467"/>
                </a:cubicBezTo>
                <a:close/>
                <a:moveTo>
                  <a:pt x="684805" y="1073800"/>
                </a:moveTo>
                <a:cubicBezTo>
                  <a:pt x="683131" y="1073989"/>
                  <a:pt x="681933" y="1075507"/>
                  <a:pt x="682130" y="1077172"/>
                </a:cubicBezTo>
                <a:cubicBezTo>
                  <a:pt x="683066" y="1085311"/>
                  <a:pt x="684099" y="1093417"/>
                  <a:pt x="685232" y="1101499"/>
                </a:cubicBezTo>
                <a:cubicBezTo>
                  <a:pt x="685445" y="1103024"/>
                  <a:pt x="686749" y="1104124"/>
                  <a:pt x="688243" y="1104124"/>
                </a:cubicBezTo>
                <a:cubicBezTo>
                  <a:pt x="688382" y="1104124"/>
                  <a:pt x="688522" y="1104116"/>
                  <a:pt x="688669" y="1104091"/>
                </a:cubicBezTo>
                <a:cubicBezTo>
                  <a:pt x="690335" y="1103861"/>
                  <a:pt x="691500" y="1102319"/>
                  <a:pt x="691262" y="1100653"/>
                </a:cubicBezTo>
                <a:cubicBezTo>
                  <a:pt x="690138" y="1092629"/>
                  <a:pt x="689112" y="1084573"/>
                  <a:pt x="688185" y="1076475"/>
                </a:cubicBezTo>
                <a:cubicBezTo>
                  <a:pt x="687996" y="1074809"/>
                  <a:pt x="686479" y="1073595"/>
                  <a:pt x="684805" y="1073800"/>
                </a:cubicBezTo>
                <a:close/>
                <a:moveTo>
                  <a:pt x="2596267" y="1097084"/>
                </a:moveTo>
                <a:cubicBezTo>
                  <a:pt x="2594650" y="1096896"/>
                  <a:pt x="2593051" y="1098012"/>
                  <a:pt x="2592829" y="1099677"/>
                </a:cubicBezTo>
                <a:cubicBezTo>
                  <a:pt x="2591705" y="1107742"/>
                  <a:pt x="2590483" y="1115774"/>
                  <a:pt x="2589153" y="1123773"/>
                </a:cubicBezTo>
                <a:cubicBezTo>
                  <a:pt x="2588883" y="1125431"/>
                  <a:pt x="2589998" y="1127006"/>
                  <a:pt x="2591656" y="1127277"/>
                </a:cubicBezTo>
                <a:cubicBezTo>
                  <a:pt x="2591828" y="1127310"/>
                  <a:pt x="2591992" y="1127318"/>
                  <a:pt x="2592164" y="1127318"/>
                </a:cubicBezTo>
                <a:cubicBezTo>
                  <a:pt x="2593625" y="1127318"/>
                  <a:pt x="2594913" y="1126259"/>
                  <a:pt x="2595167" y="1124774"/>
                </a:cubicBezTo>
                <a:cubicBezTo>
                  <a:pt x="2596504" y="1116718"/>
                  <a:pt x="2597735" y="1108636"/>
                  <a:pt x="2598867" y="1100522"/>
                </a:cubicBezTo>
                <a:cubicBezTo>
                  <a:pt x="2599097" y="1098857"/>
                  <a:pt x="2597932" y="1097314"/>
                  <a:pt x="2596267" y="1097084"/>
                </a:cubicBezTo>
                <a:close/>
                <a:moveTo>
                  <a:pt x="1674084" y="6547"/>
                </a:moveTo>
                <a:cubicBezTo>
                  <a:pt x="1682222" y="6818"/>
                  <a:pt x="1690345" y="7187"/>
                  <a:pt x="1698426" y="7655"/>
                </a:cubicBezTo>
                <a:cubicBezTo>
                  <a:pt x="1698483" y="7655"/>
                  <a:pt x="1698549" y="7663"/>
                  <a:pt x="1698607" y="7663"/>
                </a:cubicBezTo>
                <a:cubicBezTo>
                  <a:pt x="1700215" y="7663"/>
                  <a:pt x="1701552" y="6416"/>
                  <a:pt x="1701650" y="4791"/>
                </a:cubicBezTo>
                <a:cubicBezTo>
                  <a:pt x="1701749" y="3110"/>
                  <a:pt x="1700469" y="1666"/>
                  <a:pt x="1698787" y="1575"/>
                </a:cubicBezTo>
                <a:cubicBezTo>
                  <a:pt x="1690648" y="1099"/>
                  <a:pt x="1682477" y="730"/>
                  <a:pt x="1674289" y="468"/>
                </a:cubicBezTo>
                <a:cubicBezTo>
                  <a:pt x="1674256" y="468"/>
                  <a:pt x="1674215" y="468"/>
                  <a:pt x="1674190" y="468"/>
                </a:cubicBezTo>
                <a:cubicBezTo>
                  <a:pt x="1672549" y="468"/>
                  <a:pt x="1671196" y="1772"/>
                  <a:pt x="1671146" y="3413"/>
                </a:cubicBezTo>
                <a:cubicBezTo>
                  <a:pt x="1671089" y="5087"/>
                  <a:pt x="1672410" y="6498"/>
                  <a:pt x="1674084" y="6547"/>
                </a:cubicBezTo>
                <a:close/>
                <a:moveTo>
                  <a:pt x="1785466" y="1921635"/>
                </a:moveTo>
                <a:cubicBezTo>
                  <a:pt x="1785614" y="1921635"/>
                  <a:pt x="1785770" y="1921627"/>
                  <a:pt x="1785918" y="1921602"/>
                </a:cubicBezTo>
                <a:cubicBezTo>
                  <a:pt x="1794024" y="1920396"/>
                  <a:pt x="1802089" y="1919083"/>
                  <a:pt x="1810129" y="1917672"/>
                </a:cubicBezTo>
                <a:cubicBezTo>
                  <a:pt x="1811786" y="1917377"/>
                  <a:pt x="1812894" y="1915802"/>
                  <a:pt x="1812607" y="1914144"/>
                </a:cubicBezTo>
                <a:cubicBezTo>
                  <a:pt x="1812320" y="1912479"/>
                  <a:pt x="1810646" y="1911330"/>
                  <a:pt x="1809087" y="1911667"/>
                </a:cubicBezTo>
                <a:cubicBezTo>
                  <a:pt x="1801096" y="1913070"/>
                  <a:pt x="1793080" y="1914366"/>
                  <a:pt x="1785032" y="1915572"/>
                </a:cubicBezTo>
                <a:cubicBezTo>
                  <a:pt x="1783366" y="1915818"/>
                  <a:pt x="1782218" y="1917369"/>
                  <a:pt x="1782464" y="1919034"/>
                </a:cubicBezTo>
                <a:cubicBezTo>
                  <a:pt x="1782685" y="1920552"/>
                  <a:pt x="1783990" y="1921635"/>
                  <a:pt x="1785466" y="1921635"/>
                </a:cubicBezTo>
                <a:close/>
                <a:moveTo>
                  <a:pt x="1807298" y="20208"/>
                </a:moveTo>
                <a:cubicBezTo>
                  <a:pt x="1815314" y="21594"/>
                  <a:pt x="1823305" y="23095"/>
                  <a:pt x="1831255" y="24679"/>
                </a:cubicBezTo>
                <a:cubicBezTo>
                  <a:pt x="1831452" y="24720"/>
                  <a:pt x="1831657" y="24736"/>
                  <a:pt x="1831854" y="24736"/>
                </a:cubicBezTo>
                <a:cubicBezTo>
                  <a:pt x="1833273" y="24736"/>
                  <a:pt x="1834545" y="23735"/>
                  <a:pt x="1834832" y="22283"/>
                </a:cubicBezTo>
                <a:cubicBezTo>
                  <a:pt x="1835169" y="20634"/>
                  <a:pt x="1834094" y="19026"/>
                  <a:pt x="1832437" y="18698"/>
                </a:cubicBezTo>
                <a:cubicBezTo>
                  <a:pt x="1824437" y="17098"/>
                  <a:pt x="1816405" y="15597"/>
                  <a:pt x="1808324" y="14194"/>
                </a:cubicBezTo>
                <a:cubicBezTo>
                  <a:pt x="1806708" y="13898"/>
                  <a:pt x="1805091" y="15014"/>
                  <a:pt x="1804804" y="16671"/>
                </a:cubicBezTo>
                <a:cubicBezTo>
                  <a:pt x="1804525" y="18337"/>
                  <a:pt x="1805633" y="19920"/>
                  <a:pt x="1807298" y="20208"/>
                </a:cubicBezTo>
                <a:close/>
                <a:moveTo>
                  <a:pt x="1718691" y="1929249"/>
                </a:moveTo>
                <a:cubicBezTo>
                  <a:pt x="1718773" y="1929249"/>
                  <a:pt x="1718855" y="1929241"/>
                  <a:pt x="1718937" y="1929241"/>
                </a:cubicBezTo>
                <a:cubicBezTo>
                  <a:pt x="1727117" y="1928601"/>
                  <a:pt x="1735256" y="1927854"/>
                  <a:pt x="1743362" y="1927001"/>
                </a:cubicBezTo>
                <a:cubicBezTo>
                  <a:pt x="1745035" y="1926828"/>
                  <a:pt x="1746258" y="1925327"/>
                  <a:pt x="1746077" y="1923653"/>
                </a:cubicBezTo>
                <a:cubicBezTo>
                  <a:pt x="1745905" y="1921980"/>
                  <a:pt x="1744371" y="1920733"/>
                  <a:pt x="1742730" y="1920938"/>
                </a:cubicBezTo>
                <a:cubicBezTo>
                  <a:pt x="1734673" y="1921774"/>
                  <a:pt x="1726583" y="1922521"/>
                  <a:pt x="1718461" y="1923161"/>
                </a:cubicBezTo>
                <a:cubicBezTo>
                  <a:pt x="1716779" y="1923292"/>
                  <a:pt x="1715524" y="1924753"/>
                  <a:pt x="1715663" y="1926435"/>
                </a:cubicBezTo>
                <a:cubicBezTo>
                  <a:pt x="1715787" y="1928034"/>
                  <a:pt x="1717124" y="1929249"/>
                  <a:pt x="1718691" y="1929249"/>
                </a:cubicBezTo>
                <a:close/>
                <a:moveTo>
                  <a:pt x="684272" y="1034026"/>
                </a:moveTo>
                <a:cubicBezTo>
                  <a:pt x="683706" y="1025944"/>
                  <a:pt x="683246" y="1017830"/>
                  <a:pt x="682877" y="1009691"/>
                </a:cubicBezTo>
                <a:cubicBezTo>
                  <a:pt x="682803" y="1008009"/>
                  <a:pt x="681351" y="1006639"/>
                  <a:pt x="679694" y="1006787"/>
                </a:cubicBezTo>
                <a:cubicBezTo>
                  <a:pt x="678012" y="1006861"/>
                  <a:pt x="676715" y="1008288"/>
                  <a:pt x="676789" y="1009970"/>
                </a:cubicBezTo>
                <a:cubicBezTo>
                  <a:pt x="677158" y="1018158"/>
                  <a:pt x="677626" y="1026321"/>
                  <a:pt x="678192" y="1034452"/>
                </a:cubicBezTo>
                <a:cubicBezTo>
                  <a:pt x="678307" y="1036060"/>
                  <a:pt x="679644" y="1037291"/>
                  <a:pt x="681228" y="1037291"/>
                </a:cubicBezTo>
                <a:cubicBezTo>
                  <a:pt x="681302" y="1037291"/>
                  <a:pt x="681367" y="1037291"/>
                  <a:pt x="681441" y="1037282"/>
                </a:cubicBezTo>
                <a:cubicBezTo>
                  <a:pt x="683123" y="1037160"/>
                  <a:pt x="684395" y="1035699"/>
                  <a:pt x="684272" y="1034026"/>
                </a:cubicBezTo>
                <a:close/>
                <a:moveTo>
                  <a:pt x="2585658" y="788533"/>
                </a:moveTo>
                <a:cubicBezTo>
                  <a:pt x="2585929" y="790002"/>
                  <a:pt x="2587209" y="791019"/>
                  <a:pt x="2588645" y="791019"/>
                </a:cubicBezTo>
                <a:cubicBezTo>
                  <a:pt x="2588833" y="791019"/>
                  <a:pt x="2589022" y="791003"/>
                  <a:pt x="2589211" y="790962"/>
                </a:cubicBezTo>
                <a:cubicBezTo>
                  <a:pt x="2590868" y="790650"/>
                  <a:pt x="2591951" y="789059"/>
                  <a:pt x="2591648" y="787409"/>
                </a:cubicBezTo>
                <a:cubicBezTo>
                  <a:pt x="2590138" y="779361"/>
                  <a:pt x="2588538" y="771345"/>
                  <a:pt x="2586832" y="763362"/>
                </a:cubicBezTo>
                <a:cubicBezTo>
                  <a:pt x="2586471" y="761721"/>
                  <a:pt x="2584871" y="760655"/>
                  <a:pt x="2583213" y="761024"/>
                </a:cubicBezTo>
                <a:cubicBezTo>
                  <a:pt x="2581572" y="761369"/>
                  <a:pt x="2580514" y="762993"/>
                  <a:pt x="2580867" y="764642"/>
                </a:cubicBezTo>
                <a:cubicBezTo>
                  <a:pt x="2582557" y="772559"/>
                  <a:pt x="2584157" y="780526"/>
                  <a:pt x="2585658" y="788533"/>
                </a:cubicBezTo>
                <a:close/>
                <a:moveTo>
                  <a:pt x="2602994" y="1030219"/>
                </a:moveTo>
                <a:cubicBezTo>
                  <a:pt x="2601312" y="1030145"/>
                  <a:pt x="2599860" y="1031375"/>
                  <a:pt x="2599745" y="1033049"/>
                </a:cubicBezTo>
                <a:cubicBezTo>
                  <a:pt x="2599187" y="1041171"/>
                  <a:pt x="2598531" y="1049269"/>
                  <a:pt x="2597760" y="1057334"/>
                </a:cubicBezTo>
                <a:cubicBezTo>
                  <a:pt x="2597604" y="1059008"/>
                  <a:pt x="2598834" y="1060501"/>
                  <a:pt x="2600508" y="1060657"/>
                </a:cubicBezTo>
                <a:cubicBezTo>
                  <a:pt x="2600607" y="1060665"/>
                  <a:pt x="2600697" y="1060673"/>
                  <a:pt x="2600804" y="1060673"/>
                </a:cubicBezTo>
                <a:cubicBezTo>
                  <a:pt x="2602354" y="1060673"/>
                  <a:pt x="2603683" y="1059492"/>
                  <a:pt x="2603831" y="1057917"/>
                </a:cubicBezTo>
                <a:cubicBezTo>
                  <a:pt x="2604602" y="1049794"/>
                  <a:pt x="2605267" y="1041647"/>
                  <a:pt x="2605825" y="1033467"/>
                </a:cubicBezTo>
                <a:cubicBezTo>
                  <a:pt x="2605939" y="1031794"/>
                  <a:pt x="2604668" y="1030333"/>
                  <a:pt x="2602994" y="1030219"/>
                </a:cubicBezTo>
                <a:close/>
                <a:moveTo>
                  <a:pt x="1851561" y="1909394"/>
                </a:moveTo>
                <a:cubicBezTo>
                  <a:pt x="1851774" y="1909394"/>
                  <a:pt x="1852004" y="1909369"/>
                  <a:pt x="1852226" y="1909320"/>
                </a:cubicBezTo>
                <a:cubicBezTo>
                  <a:pt x="1860217" y="1907548"/>
                  <a:pt x="1868175" y="1905669"/>
                  <a:pt x="1876100" y="1903700"/>
                </a:cubicBezTo>
                <a:cubicBezTo>
                  <a:pt x="1877733" y="1903298"/>
                  <a:pt x="1878726" y="1901641"/>
                  <a:pt x="1878324" y="1900000"/>
                </a:cubicBezTo>
                <a:cubicBezTo>
                  <a:pt x="1877914" y="1898359"/>
                  <a:pt x="1876265" y="1897375"/>
                  <a:pt x="1874624" y="1897777"/>
                </a:cubicBezTo>
                <a:cubicBezTo>
                  <a:pt x="1866764" y="1899737"/>
                  <a:pt x="1858847" y="1901600"/>
                  <a:pt x="1850905" y="1903356"/>
                </a:cubicBezTo>
                <a:cubicBezTo>
                  <a:pt x="1849264" y="1903717"/>
                  <a:pt x="1848230" y="1905349"/>
                  <a:pt x="1848591" y="1906990"/>
                </a:cubicBezTo>
                <a:cubicBezTo>
                  <a:pt x="1848895" y="1908426"/>
                  <a:pt x="1850158" y="1909394"/>
                  <a:pt x="1851561" y="1909394"/>
                </a:cubicBezTo>
                <a:close/>
                <a:moveTo>
                  <a:pt x="2479132" y="1442654"/>
                </a:moveTo>
                <a:cubicBezTo>
                  <a:pt x="2479608" y="1442925"/>
                  <a:pt x="2480117" y="1443048"/>
                  <a:pt x="2480634" y="1443048"/>
                </a:cubicBezTo>
                <a:cubicBezTo>
                  <a:pt x="2481692" y="1443048"/>
                  <a:pt x="2482726" y="1442498"/>
                  <a:pt x="2483292" y="1441497"/>
                </a:cubicBezTo>
                <a:cubicBezTo>
                  <a:pt x="2487320" y="1434376"/>
                  <a:pt x="2491267" y="1427197"/>
                  <a:pt x="2495123" y="1419969"/>
                </a:cubicBezTo>
                <a:cubicBezTo>
                  <a:pt x="2495910" y="1418484"/>
                  <a:pt x="2495353" y="1416638"/>
                  <a:pt x="2493868" y="1415842"/>
                </a:cubicBezTo>
                <a:cubicBezTo>
                  <a:pt x="2492383" y="1415063"/>
                  <a:pt x="2490537" y="1415612"/>
                  <a:pt x="2489741" y="1417097"/>
                </a:cubicBezTo>
                <a:cubicBezTo>
                  <a:pt x="2485909" y="1424284"/>
                  <a:pt x="2481987" y="1431414"/>
                  <a:pt x="2477976" y="1438494"/>
                </a:cubicBezTo>
                <a:cubicBezTo>
                  <a:pt x="2477147" y="1439963"/>
                  <a:pt x="2477664" y="1441817"/>
                  <a:pt x="2479132" y="1442654"/>
                </a:cubicBezTo>
                <a:close/>
                <a:moveTo>
                  <a:pt x="755314" y="1334938"/>
                </a:moveTo>
                <a:cubicBezTo>
                  <a:pt x="754674" y="1333380"/>
                  <a:pt x="752885" y="1332674"/>
                  <a:pt x="751326" y="1333297"/>
                </a:cubicBezTo>
                <a:cubicBezTo>
                  <a:pt x="749776" y="1333946"/>
                  <a:pt x="749037" y="1335734"/>
                  <a:pt x="749685" y="1337285"/>
                </a:cubicBezTo>
                <a:cubicBezTo>
                  <a:pt x="752819" y="1344816"/>
                  <a:pt x="756044" y="1352299"/>
                  <a:pt x="759367" y="1359732"/>
                </a:cubicBezTo>
                <a:cubicBezTo>
                  <a:pt x="759875" y="1360864"/>
                  <a:pt x="760983" y="1361537"/>
                  <a:pt x="762156" y="1361537"/>
                </a:cubicBezTo>
                <a:cubicBezTo>
                  <a:pt x="762566" y="1361537"/>
                  <a:pt x="762993" y="1361455"/>
                  <a:pt x="763395" y="1361274"/>
                </a:cubicBezTo>
                <a:cubicBezTo>
                  <a:pt x="764929" y="1360585"/>
                  <a:pt x="765618" y="1358780"/>
                  <a:pt x="764937" y="1357246"/>
                </a:cubicBezTo>
                <a:cubicBezTo>
                  <a:pt x="761639" y="1349854"/>
                  <a:pt x="758431" y="1342421"/>
                  <a:pt x="755314" y="1334938"/>
                </a:cubicBezTo>
                <a:close/>
                <a:moveTo>
                  <a:pt x="2500382" y="535641"/>
                </a:moveTo>
                <a:cubicBezTo>
                  <a:pt x="2500915" y="536707"/>
                  <a:pt x="2501990" y="537323"/>
                  <a:pt x="2503106" y="537323"/>
                </a:cubicBezTo>
                <a:cubicBezTo>
                  <a:pt x="2503573" y="537323"/>
                  <a:pt x="2504033" y="537216"/>
                  <a:pt x="2504476" y="536995"/>
                </a:cubicBezTo>
                <a:cubicBezTo>
                  <a:pt x="2505985" y="536240"/>
                  <a:pt x="2506584" y="534402"/>
                  <a:pt x="2505829" y="532901"/>
                </a:cubicBezTo>
                <a:cubicBezTo>
                  <a:pt x="2502170" y="525607"/>
                  <a:pt x="2498413" y="518371"/>
                  <a:pt x="2494573" y="511183"/>
                </a:cubicBezTo>
                <a:cubicBezTo>
                  <a:pt x="2493769" y="509690"/>
                  <a:pt x="2491907" y="509149"/>
                  <a:pt x="2490446" y="509936"/>
                </a:cubicBezTo>
                <a:cubicBezTo>
                  <a:pt x="2488961" y="510724"/>
                  <a:pt x="2488395" y="512578"/>
                  <a:pt x="2489191" y="514063"/>
                </a:cubicBezTo>
                <a:cubicBezTo>
                  <a:pt x="2493006" y="521201"/>
                  <a:pt x="2496739" y="528396"/>
                  <a:pt x="2500382" y="535641"/>
                </a:cubicBezTo>
                <a:close/>
                <a:moveTo>
                  <a:pt x="1740925" y="11060"/>
                </a:moveTo>
                <a:cubicBezTo>
                  <a:pt x="1749023" y="11888"/>
                  <a:pt x="1757088" y="12815"/>
                  <a:pt x="1765136" y="13849"/>
                </a:cubicBezTo>
                <a:cubicBezTo>
                  <a:pt x="1765267" y="13865"/>
                  <a:pt x="1765399" y="13874"/>
                  <a:pt x="1765530" y="13874"/>
                </a:cubicBezTo>
                <a:cubicBezTo>
                  <a:pt x="1767039" y="13874"/>
                  <a:pt x="1768352" y="12750"/>
                  <a:pt x="1768549" y="11215"/>
                </a:cubicBezTo>
                <a:cubicBezTo>
                  <a:pt x="1768762" y="9550"/>
                  <a:pt x="1767581" y="8016"/>
                  <a:pt x="1765915" y="7802"/>
                </a:cubicBezTo>
                <a:cubicBezTo>
                  <a:pt x="1757826" y="6760"/>
                  <a:pt x="1749712" y="5833"/>
                  <a:pt x="1741557" y="4997"/>
                </a:cubicBezTo>
                <a:cubicBezTo>
                  <a:pt x="1739916" y="4873"/>
                  <a:pt x="1738390" y="6039"/>
                  <a:pt x="1738217" y="7720"/>
                </a:cubicBezTo>
                <a:cubicBezTo>
                  <a:pt x="1738029" y="9394"/>
                  <a:pt x="1739243" y="10887"/>
                  <a:pt x="1740925" y="11060"/>
                </a:cubicBezTo>
                <a:close/>
                <a:moveTo>
                  <a:pt x="2528277" y="596370"/>
                </a:moveTo>
                <a:cubicBezTo>
                  <a:pt x="2528769" y="597543"/>
                  <a:pt x="2529893" y="598249"/>
                  <a:pt x="2531083" y="598249"/>
                </a:cubicBezTo>
                <a:cubicBezTo>
                  <a:pt x="2531476" y="598249"/>
                  <a:pt x="2531870" y="598175"/>
                  <a:pt x="2532256" y="598011"/>
                </a:cubicBezTo>
                <a:cubicBezTo>
                  <a:pt x="2533806" y="597363"/>
                  <a:pt x="2534545" y="595582"/>
                  <a:pt x="2533897" y="594023"/>
                </a:cubicBezTo>
                <a:cubicBezTo>
                  <a:pt x="2530763" y="586500"/>
                  <a:pt x="2527522" y="579018"/>
                  <a:pt x="2524191" y="571593"/>
                </a:cubicBezTo>
                <a:cubicBezTo>
                  <a:pt x="2523502" y="570050"/>
                  <a:pt x="2521697" y="569369"/>
                  <a:pt x="2520171" y="570050"/>
                </a:cubicBezTo>
                <a:cubicBezTo>
                  <a:pt x="2518637" y="570739"/>
                  <a:pt x="2517947" y="572544"/>
                  <a:pt x="2518637" y="574078"/>
                </a:cubicBezTo>
                <a:cubicBezTo>
                  <a:pt x="2521935" y="581462"/>
                  <a:pt x="2525151" y="588887"/>
                  <a:pt x="2528277" y="596370"/>
                </a:cubicBezTo>
                <a:close/>
                <a:moveTo>
                  <a:pt x="2510416" y="1383041"/>
                </a:moveTo>
                <a:cubicBezTo>
                  <a:pt x="2510842" y="1383246"/>
                  <a:pt x="2511294" y="1383336"/>
                  <a:pt x="2511728" y="1383336"/>
                </a:cubicBezTo>
                <a:cubicBezTo>
                  <a:pt x="2512869" y="1383336"/>
                  <a:pt x="2513952" y="1382696"/>
                  <a:pt x="2514477" y="1381605"/>
                </a:cubicBezTo>
                <a:cubicBezTo>
                  <a:pt x="2518005" y="1374213"/>
                  <a:pt x="2521443" y="1366771"/>
                  <a:pt x="2524790" y="1359281"/>
                </a:cubicBezTo>
                <a:cubicBezTo>
                  <a:pt x="2525471" y="1357738"/>
                  <a:pt x="2524782" y="1355942"/>
                  <a:pt x="2523247" y="1355252"/>
                </a:cubicBezTo>
                <a:cubicBezTo>
                  <a:pt x="2521713" y="1354580"/>
                  <a:pt x="2519908" y="1355261"/>
                  <a:pt x="2519219" y="1356795"/>
                </a:cubicBezTo>
                <a:cubicBezTo>
                  <a:pt x="2515896" y="1364244"/>
                  <a:pt x="2512491" y="1371637"/>
                  <a:pt x="2508980" y="1378980"/>
                </a:cubicBezTo>
                <a:cubicBezTo>
                  <a:pt x="2508250" y="1380497"/>
                  <a:pt x="2508898" y="1382311"/>
                  <a:pt x="2510416" y="1383041"/>
                </a:cubicBezTo>
                <a:close/>
                <a:moveTo>
                  <a:pt x="2432170" y="420656"/>
                </a:moveTo>
                <a:cubicBezTo>
                  <a:pt x="2432761" y="421509"/>
                  <a:pt x="2433713" y="421969"/>
                  <a:pt x="2434673" y="421969"/>
                </a:cubicBezTo>
                <a:cubicBezTo>
                  <a:pt x="2435272" y="421969"/>
                  <a:pt x="2435879" y="421797"/>
                  <a:pt x="2436404" y="421427"/>
                </a:cubicBezTo>
                <a:cubicBezTo>
                  <a:pt x="2437790" y="420476"/>
                  <a:pt x="2438135" y="418572"/>
                  <a:pt x="2437175" y="417186"/>
                </a:cubicBezTo>
                <a:cubicBezTo>
                  <a:pt x="2432531" y="410466"/>
                  <a:pt x="2427797" y="403813"/>
                  <a:pt x="2422990" y="397216"/>
                </a:cubicBezTo>
                <a:cubicBezTo>
                  <a:pt x="2421989" y="395862"/>
                  <a:pt x="2420077" y="395559"/>
                  <a:pt x="2418732" y="396552"/>
                </a:cubicBezTo>
                <a:cubicBezTo>
                  <a:pt x="2417378" y="397544"/>
                  <a:pt x="2417074" y="399448"/>
                  <a:pt x="2418067" y="400810"/>
                </a:cubicBezTo>
                <a:cubicBezTo>
                  <a:pt x="2422858" y="407373"/>
                  <a:pt x="2427551" y="413986"/>
                  <a:pt x="2432170" y="420656"/>
                </a:cubicBezTo>
                <a:close/>
                <a:moveTo>
                  <a:pt x="2445437" y="1500405"/>
                </a:moveTo>
                <a:cubicBezTo>
                  <a:pt x="2446421" y="1500405"/>
                  <a:pt x="2447390" y="1499921"/>
                  <a:pt x="2447980" y="1499043"/>
                </a:cubicBezTo>
                <a:cubicBezTo>
                  <a:pt x="2452501" y="1492217"/>
                  <a:pt x="2456940" y="1485333"/>
                  <a:pt x="2461280" y="1478401"/>
                </a:cubicBezTo>
                <a:cubicBezTo>
                  <a:pt x="2462174" y="1476973"/>
                  <a:pt x="2461739" y="1475094"/>
                  <a:pt x="2460311" y="1474200"/>
                </a:cubicBezTo>
                <a:cubicBezTo>
                  <a:pt x="2458892" y="1473306"/>
                  <a:pt x="2457005" y="1473732"/>
                  <a:pt x="2456111" y="1475168"/>
                </a:cubicBezTo>
                <a:cubicBezTo>
                  <a:pt x="2451787" y="1482068"/>
                  <a:pt x="2447381" y="1488902"/>
                  <a:pt x="2442894" y="1495679"/>
                </a:cubicBezTo>
                <a:cubicBezTo>
                  <a:pt x="2441966" y="1497082"/>
                  <a:pt x="2442352" y="1498977"/>
                  <a:pt x="2443747" y="1499904"/>
                </a:cubicBezTo>
                <a:cubicBezTo>
                  <a:pt x="2444272" y="1500241"/>
                  <a:pt x="2444854" y="1500405"/>
                  <a:pt x="2445437" y="1500405"/>
                </a:cubicBezTo>
                <a:close/>
                <a:moveTo>
                  <a:pt x="2468286" y="476979"/>
                </a:moveTo>
                <a:cubicBezTo>
                  <a:pt x="2468852" y="477939"/>
                  <a:pt x="2469870" y="478473"/>
                  <a:pt x="2470903" y="478473"/>
                </a:cubicBezTo>
                <a:cubicBezTo>
                  <a:pt x="2471437" y="478473"/>
                  <a:pt x="2471970" y="478333"/>
                  <a:pt x="2472454" y="478046"/>
                </a:cubicBezTo>
                <a:cubicBezTo>
                  <a:pt x="2473898" y="477184"/>
                  <a:pt x="2474382" y="475314"/>
                  <a:pt x="2473521" y="473870"/>
                </a:cubicBezTo>
                <a:cubicBezTo>
                  <a:pt x="2469353" y="466847"/>
                  <a:pt x="2465103" y="459881"/>
                  <a:pt x="2460771" y="452981"/>
                </a:cubicBezTo>
                <a:cubicBezTo>
                  <a:pt x="2459868" y="451554"/>
                  <a:pt x="2457990" y="451135"/>
                  <a:pt x="2456570" y="452022"/>
                </a:cubicBezTo>
                <a:cubicBezTo>
                  <a:pt x="2455143" y="452916"/>
                  <a:pt x="2454716" y="454795"/>
                  <a:pt x="2455602" y="456222"/>
                </a:cubicBezTo>
                <a:cubicBezTo>
                  <a:pt x="2459918" y="463081"/>
                  <a:pt x="2464151" y="470006"/>
                  <a:pt x="2468286" y="476979"/>
                </a:cubicBezTo>
                <a:close/>
                <a:moveTo>
                  <a:pt x="2215295" y="1743099"/>
                </a:moveTo>
                <a:cubicBezTo>
                  <a:pt x="2215927" y="1743099"/>
                  <a:pt x="2216567" y="1742902"/>
                  <a:pt x="2217108" y="1742500"/>
                </a:cubicBezTo>
                <a:cubicBezTo>
                  <a:pt x="2223664" y="1737635"/>
                  <a:pt x="2230170" y="1732688"/>
                  <a:pt x="2236594" y="1727658"/>
                </a:cubicBezTo>
                <a:cubicBezTo>
                  <a:pt x="2237923" y="1726625"/>
                  <a:pt x="2238161" y="1724705"/>
                  <a:pt x="2237119" y="1723384"/>
                </a:cubicBezTo>
                <a:cubicBezTo>
                  <a:pt x="2236077" y="1722038"/>
                  <a:pt x="2234157" y="1721817"/>
                  <a:pt x="2232845" y="1722859"/>
                </a:cubicBezTo>
                <a:cubicBezTo>
                  <a:pt x="2226453" y="1727855"/>
                  <a:pt x="2219996" y="1732770"/>
                  <a:pt x="2213474" y="1737610"/>
                </a:cubicBezTo>
                <a:cubicBezTo>
                  <a:pt x="2212120" y="1738611"/>
                  <a:pt x="2211833" y="1740523"/>
                  <a:pt x="2212842" y="1741868"/>
                </a:cubicBezTo>
                <a:cubicBezTo>
                  <a:pt x="2213441" y="1742673"/>
                  <a:pt x="2214368" y="1743099"/>
                  <a:pt x="2215295" y="1743099"/>
                </a:cubicBezTo>
                <a:close/>
                <a:moveTo>
                  <a:pt x="2537457" y="1321335"/>
                </a:moveTo>
                <a:cubicBezTo>
                  <a:pt x="2537827" y="1321483"/>
                  <a:pt x="2538204" y="1321549"/>
                  <a:pt x="2538573" y="1321549"/>
                </a:cubicBezTo>
                <a:cubicBezTo>
                  <a:pt x="2539787" y="1321549"/>
                  <a:pt x="2540936" y="1320819"/>
                  <a:pt x="2541404" y="1319621"/>
                </a:cubicBezTo>
                <a:cubicBezTo>
                  <a:pt x="2544406" y="1311991"/>
                  <a:pt x="2547311" y="1304319"/>
                  <a:pt x="2550117" y="1296607"/>
                </a:cubicBezTo>
                <a:cubicBezTo>
                  <a:pt x="2550691" y="1295024"/>
                  <a:pt x="2549879" y="1293276"/>
                  <a:pt x="2548295" y="1292702"/>
                </a:cubicBezTo>
                <a:cubicBezTo>
                  <a:pt x="2546704" y="1292136"/>
                  <a:pt x="2544965" y="1292948"/>
                  <a:pt x="2544390" y="1294523"/>
                </a:cubicBezTo>
                <a:cubicBezTo>
                  <a:pt x="2541601" y="1302186"/>
                  <a:pt x="2538721" y="1309808"/>
                  <a:pt x="2535735" y="1317381"/>
                </a:cubicBezTo>
                <a:cubicBezTo>
                  <a:pt x="2535127" y="1318948"/>
                  <a:pt x="2535899" y="1320720"/>
                  <a:pt x="2537457" y="1321335"/>
                </a:cubicBezTo>
                <a:close/>
                <a:moveTo>
                  <a:pt x="2551864" y="658953"/>
                </a:moveTo>
                <a:cubicBezTo>
                  <a:pt x="2552291" y="660225"/>
                  <a:pt x="2553481" y="661029"/>
                  <a:pt x="2554752" y="661029"/>
                </a:cubicBezTo>
                <a:cubicBezTo>
                  <a:pt x="2555072" y="661029"/>
                  <a:pt x="2555409" y="660980"/>
                  <a:pt x="2555729" y="660865"/>
                </a:cubicBezTo>
                <a:cubicBezTo>
                  <a:pt x="2557320" y="660323"/>
                  <a:pt x="2558182" y="658600"/>
                  <a:pt x="2557640" y="657000"/>
                </a:cubicBezTo>
                <a:cubicBezTo>
                  <a:pt x="2555023" y="649239"/>
                  <a:pt x="2552307" y="641535"/>
                  <a:pt x="2549501" y="633864"/>
                </a:cubicBezTo>
                <a:cubicBezTo>
                  <a:pt x="2548927" y="632289"/>
                  <a:pt x="2547180" y="631476"/>
                  <a:pt x="2545588" y="632051"/>
                </a:cubicBezTo>
                <a:cubicBezTo>
                  <a:pt x="2544005" y="632633"/>
                  <a:pt x="2543192" y="634381"/>
                  <a:pt x="2543775" y="635964"/>
                </a:cubicBezTo>
                <a:cubicBezTo>
                  <a:pt x="2546564" y="643578"/>
                  <a:pt x="2549255" y="651241"/>
                  <a:pt x="2551864" y="658953"/>
                </a:cubicBezTo>
                <a:close/>
                <a:moveTo>
                  <a:pt x="2571046" y="723144"/>
                </a:moveTo>
                <a:cubicBezTo>
                  <a:pt x="2571407" y="724514"/>
                  <a:pt x="2572638" y="725425"/>
                  <a:pt x="2573992" y="725425"/>
                </a:cubicBezTo>
                <a:cubicBezTo>
                  <a:pt x="2574238" y="725425"/>
                  <a:pt x="2574500" y="725392"/>
                  <a:pt x="2574763" y="725327"/>
                </a:cubicBezTo>
                <a:cubicBezTo>
                  <a:pt x="2576396" y="724900"/>
                  <a:pt x="2577372" y="723235"/>
                  <a:pt x="2576945" y="721610"/>
                </a:cubicBezTo>
                <a:cubicBezTo>
                  <a:pt x="2574878" y="713685"/>
                  <a:pt x="2572720" y="705800"/>
                  <a:pt x="2570456" y="697957"/>
                </a:cubicBezTo>
                <a:cubicBezTo>
                  <a:pt x="2569988" y="696340"/>
                  <a:pt x="2568281" y="695413"/>
                  <a:pt x="2566682" y="695873"/>
                </a:cubicBezTo>
                <a:cubicBezTo>
                  <a:pt x="2565065" y="696340"/>
                  <a:pt x="2564138" y="698031"/>
                  <a:pt x="2564597" y="699647"/>
                </a:cubicBezTo>
                <a:cubicBezTo>
                  <a:pt x="2566846" y="707441"/>
                  <a:pt x="2568995" y="715276"/>
                  <a:pt x="2571046" y="723144"/>
                </a:cubicBezTo>
                <a:close/>
                <a:moveTo>
                  <a:pt x="2578184" y="1193133"/>
                </a:moveTo>
                <a:cubicBezTo>
                  <a:pt x="2578422" y="1193191"/>
                  <a:pt x="2578660" y="1193215"/>
                  <a:pt x="2578890" y="1193215"/>
                </a:cubicBezTo>
                <a:cubicBezTo>
                  <a:pt x="2580268" y="1193215"/>
                  <a:pt x="2581523" y="1192272"/>
                  <a:pt x="2581852" y="1190877"/>
                </a:cubicBezTo>
                <a:cubicBezTo>
                  <a:pt x="2583747" y="1182927"/>
                  <a:pt x="2585535" y="1174952"/>
                  <a:pt x="2587233" y="1166945"/>
                </a:cubicBezTo>
                <a:cubicBezTo>
                  <a:pt x="2587578" y="1165296"/>
                  <a:pt x="2586528" y="1163680"/>
                  <a:pt x="2584879" y="1163335"/>
                </a:cubicBezTo>
                <a:cubicBezTo>
                  <a:pt x="2583222" y="1163023"/>
                  <a:pt x="2581613" y="1164041"/>
                  <a:pt x="2581269" y="1165690"/>
                </a:cubicBezTo>
                <a:cubicBezTo>
                  <a:pt x="2579587" y="1173656"/>
                  <a:pt x="2577807" y="1181573"/>
                  <a:pt x="2575928" y="1189466"/>
                </a:cubicBezTo>
                <a:cubicBezTo>
                  <a:pt x="2575534" y="1191091"/>
                  <a:pt x="2576551" y="1192739"/>
                  <a:pt x="2578184" y="1193133"/>
                </a:cubicBezTo>
                <a:close/>
                <a:moveTo>
                  <a:pt x="731783" y="1272331"/>
                </a:moveTo>
                <a:cubicBezTo>
                  <a:pt x="731250" y="1270739"/>
                  <a:pt x="729527" y="1269886"/>
                  <a:pt x="727927" y="1270411"/>
                </a:cubicBezTo>
                <a:cubicBezTo>
                  <a:pt x="726336" y="1270944"/>
                  <a:pt x="725474" y="1272675"/>
                  <a:pt x="726007" y="1274267"/>
                </a:cubicBezTo>
                <a:cubicBezTo>
                  <a:pt x="728617" y="1282028"/>
                  <a:pt x="731324" y="1289748"/>
                  <a:pt x="734122" y="1297411"/>
                </a:cubicBezTo>
                <a:cubicBezTo>
                  <a:pt x="734573" y="1298642"/>
                  <a:pt x="735738" y="1299413"/>
                  <a:pt x="736985" y="1299413"/>
                </a:cubicBezTo>
                <a:cubicBezTo>
                  <a:pt x="737330" y="1299413"/>
                  <a:pt x="737682" y="1299356"/>
                  <a:pt x="738027" y="1299233"/>
                </a:cubicBezTo>
                <a:cubicBezTo>
                  <a:pt x="739610" y="1298658"/>
                  <a:pt x="740423" y="1296903"/>
                  <a:pt x="739848" y="1295319"/>
                </a:cubicBezTo>
                <a:cubicBezTo>
                  <a:pt x="737059" y="1287706"/>
                  <a:pt x="734376" y="1280043"/>
                  <a:pt x="731783" y="1272331"/>
                </a:cubicBezTo>
                <a:close/>
                <a:moveTo>
                  <a:pt x="2267812" y="1701232"/>
                </a:moveTo>
                <a:cubicBezTo>
                  <a:pt x="2268517" y="1701232"/>
                  <a:pt x="2269214" y="1700994"/>
                  <a:pt x="2269797" y="1700502"/>
                </a:cubicBezTo>
                <a:cubicBezTo>
                  <a:pt x="2276008" y="1695185"/>
                  <a:pt x="2282145" y="1689795"/>
                  <a:pt x="2288216" y="1684339"/>
                </a:cubicBezTo>
                <a:cubicBezTo>
                  <a:pt x="2289471" y="1683215"/>
                  <a:pt x="2289570" y="1681287"/>
                  <a:pt x="2288446" y="1680032"/>
                </a:cubicBezTo>
                <a:cubicBezTo>
                  <a:pt x="2287313" y="1678768"/>
                  <a:pt x="2285377" y="1678670"/>
                  <a:pt x="2284138" y="1679802"/>
                </a:cubicBezTo>
                <a:cubicBezTo>
                  <a:pt x="2278100" y="1685233"/>
                  <a:pt x="2272004" y="1690591"/>
                  <a:pt x="2265826" y="1695875"/>
                </a:cubicBezTo>
                <a:cubicBezTo>
                  <a:pt x="2264546" y="1696966"/>
                  <a:pt x="2264398" y="1698894"/>
                  <a:pt x="2265490" y="1700174"/>
                </a:cubicBezTo>
                <a:cubicBezTo>
                  <a:pt x="2266105" y="1700863"/>
                  <a:pt x="2266958" y="1701232"/>
                  <a:pt x="2267812" y="1701232"/>
                </a:cubicBezTo>
                <a:close/>
                <a:moveTo>
                  <a:pt x="746133" y="611745"/>
                </a:moveTo>
                <a:cubicBezTo>
                  <a:pt x="744566" y="611138"/>
                  <a:pt x="742802" y="611901"/>
                  <a:pt x="742187" y="613468"/>
                </a:cubicBezTo>
                <a:cubicBezTo>
                  <a:pt x="739192" y="621090"/>
                  <a:pt x="736296" y="628769"/>
                  <a:pt x="733498" y="636481"/>
                </a:cubicBezTo>
                <a:cubicBezTo>
                  <a:pt x="732924" y="638065"/>
                  <a:pt x="733744" y="639812"/>
                  <a:pt x="735328" y="640386"/>
                </a:cubicBezTo>
                <a:cubicBezTo>
                  <a:pt x="735672" y="640509"/>
                  <a:pt x="736025" y="640567"/>
                  <a:pt x="736370" y="640567"/>
                </a:cubicBezTo>
                <a:cubicBezTo>
                  <a:pt x="737617" y="640567"/>
                  <a:pt x="738790" y="639796"/>
                  <a:pt x="739233" y="638557"/>
                </a:cubicBezTo>
                <a:cubicBezTo>
                  <a:pt x="742014" y="630894"/>
                  <a:pt x="744894" y="623264"/>
                  <a:pt x="747864" y="615691"/>
                </a:cubicBezTo>
                <a:cubicBezTo>
                  <a:pt x="748471" y="614124"/>
                  <a:pt x="747700" y="612360"/>
                  <a:pt x="746133" y="611745"/>
                </a:cubicBezTo>
                <a:close/>
                <a:moveTo>
                  <a:pt x="2560118" y="1257850"/>
                </a:moveTo>
                <a:cubicBezTo>
                  <a:pt x="2560422" y="1257948"/>
                  <a:pt x="2560725" y="1257989"/>
                  <a:pt x="2561029" y="1257989"/>
                </a:cubicBezTo>
                <a:cubicBezTo>
                  <a:pt x="2562325" y="1257989"/>
                  <a:pt x="2563531" y="1257152"/>
                  <a:pt x="2563933" y="1255856"/>
                </a:cubicBezTo>
                <a:cubicBezTo>
                  <a:pt x="2566386" y="1248062"/>
                  <a:pt x="2568733" y="1240235"/>
                  <a:pt x="2570981" y="1232367"/>
                </a:cubicBezTo>
                <a:cubicBezTo>
                  <a:pt x="2571448" y="1230751"/>
                  <a:pt x="2570513" y="1229060"/>
                  <a:pt x="2568888" y="1228601"/>
                </a:cubicBezTo>
                <a:cubicBezTo>
                  <a:pt x="2567248" y="1228101"/>
                  <a:pt x="2565582" y="1229069"/>
                  <a:pt x="2565123" y="1230693"/>
                </a:cubicBezTo>
                <a:cubicBezTo>
                  <a:pt x="2562883" y="1238512"/>
                  <a:pt x="2560553" y="1246290"/>
                  <a:pt x="2558124" y="1254035"/>
                </a:cubicBezTo>
                <a:cubicBezTo>
                  <a:pt x="2557624" y="1255643"/>
                  <a:pt x="2558510" y="1257357"/>
                  <a:pt x="2560118" y="1257850"/>
                </a:cubicBezTo>
                <a:close/>
                <a:moveTo>
                  <a:pt x="159526" y="1493464"/>
                </a:moveTo>
                <a:cubicBezTo>
                  <a:pt x="159510" y="1493168"/>
                  <a:pt x="159469" y="1492881"/>
                  <a:pt x="159453" y="1492594"/>
                </a:cubicBezTo>
                <a:cubicBezTo>
                  <a:pt x="158525" y="1493185"/>
                  <a:pt x="157598" y="1493776"/>
                  <a:pt x="156679" y="1494309"/>
                </a:cubicBezTo>
                <a:cubicBezTo>
                  <a:pt x="157205" y="1501348"/>
                  <a:pt x="156893" y="1508568"/>
                  <a:pt x="156007" y="1515739"/>
                </a:cubicBezTo>
                <a:cubicBezTo>
                  <a:pt x="156597" y="1519250"/>
                  <a:pt x="157139" y="1522762"/>
                  <a:pt x="157771" y="1526273"/>
                </a:cubicBezTo>
                <a:cubicBezTo>
                  <a:pt x="159198" y="1515345"/>
                  <a:pt x="160068" y="1504384"/>
                  <a:pt x="159526" y="1493464"/>
                </a:cubicBezTo>
                <a:close/>
                <a:moveTo>
                  <a:pt x="340031" y="2580284"/>
                </a:moveTo>
                <a:cubicBezTo>
                  <a:pt x="348187" y="2457153"/>
                  <a:pt x="357129" y="2337049"/>
                  <a:pt x="375573" y="2217281"/>
                </a:cubicBezTo>
                <a:cubicBezTo>
                  <a:pt x="382506" y="2172288"/>
                  <a:pt x="390726" y="2127344"/>
                  <a:pt x="400826" y="2082302"/>
                </a:cubicBezTo>
                <a:cubicBezTo>
                  <a:pt x="450988" y="1858420"/>
                  <a:pt x="454647" y="1584007"/>
                  <a:pt x="460341" y="1351273"/>
                </a:cubicBezTo>
                <a:cubicBezTo>
                  <a:pt x="378699" y="1395109"/>
                  <a:pt x="236229" y="1410714"/>
                  <a:pt x="146867" y="1378618"/>
                </a:cubicBezTo>
                <a:cubicBezTo>
                  <a:pt x="146859" y="1378701"/>
                  <a:pt x="146851" y="1378774"/>
                  <a:pt x="146851" y="1378857"/>
                </a:cubicBezTo>
                <a:cubicBezTo>
                  <a:pt x="148122" y="1382319"/>
                  <a:pt x="149418" y="1385822"/>
                  <a:pt x="150616" y="1389186"/>
                </a:cubicBezTo>
                <a:cubicBezTo>
                  <a:pt x="150526" y="1389227"/>
                  <a:pt x="150436" y="1389252"/>
                  <a:pt x="150337" y="1389292"/>
                </a:cubicBezTo>
                <a:cubicBezTo>
                  <a:pt x="161848" y="1411633"/>
                  <a:pt x="168961" y="1435811"/>
                  <a:pt x="171447" y="1460548"/>
                </a:cubicBezTo>
                <a:cubicBezTo>
                  <a:pt x="180587" y="1486687"/>
                  <a:pt x="174590" y="1519964"/>
                  <a:pt x="162578" y="1544126"/>
                </a:cubicBezTo>
                <a:cubicBezTo>
                  <a:pt x="162299" y="1544684"/>
                  <a:pt x="161906" y="1545078"/>
                  <a:pt x="161479" y="1545398"/>
                </a:cubicBezTo>
                <a:cubicBezTo>
                  <a:pt x="200187" y="1737635"/>
                  <a:pt x="293685" y="1931784"/>
                  <a:pt x="232176" y="2109007"/>
                </a:cubicBezTo>
                <a:cubicBezTo>
                  <a:pt x="231799" y="2110098"/>
                  <a:pt x="231512" y="2111198"/>
                  <a:pt x="231126" y="2112289"/>
                </a:cubicBezTo>
                <a:cubicBezTo>
                  <a:pt x="200852" y="2196778"/>
                  <a:pt x="188316" y="2290439"/>
                  <a:pt x="191179" y="2383412"/>
                </a:cubicBezTo>
                <a:cubicBezTo>
                  <a:pt x="193246" y="2450647"/>
                  <a:pt x="203321" y="2517521"/>
                  <a:pt x="220813" y="2580293"/>
                </a:cubicBezTo>
                <a:lnTo>
                  <a:pt x="232308" y="2580293"/>
                </a:lnTo>
                <a:lnTo>
                  <a:pt x="330457" y="2580293"/>
                </a:lnTo>
                <a:lnTo>
                  <a:pt x="340031" y="2580293"/>
                </a:lnTo>
                <a:lnTo>
                  <a:pt x="340031" y="2580284"/>
                </a:lnTo>
                <a:lnTo>
                  <a:pt x="340031" y="2580284"/>
                </a:lnTo>
                <a:close/>
                <a:moveTo>
                  <a:pt x="968661" y="2495262"/>
                </a:moveTo>
                <a:cubicBezTo>
                  <a:pt x="965125" y="2515084"/>
                  <a:pt x="963771" y="2535127"/>
                  <a:pt x="964280" y="2555113"/>
                </a:cubicBezTo>
                <a:cubicBezTo>
                  <a:pt x="980188" y="2587135"/>
                  <a:pt x="999657" y="2617688"/>
                  <a:pt x="1014926" y="2649866"/>
                </a:cubicBezTo>
                <a:cubicBezTo>
                  <a:pt x="1028701" y="2678885"/>
                  <a:pt x="1041820" y="2708216"/>
                  <a:pt x="1054610" y="2737678"/>
                </a:cubicBezTo>
                <a:lnTo>
                  <a:pt x="1098578" y="2737678"/>
                </a:lnTo>
                <a:cubicBezTo>
                  <a:pt x="1094508" y="2729974"/>
                  <a:pt x="1090414" y="2722278"/>
                  <a:pt x="1086378" y="2714566"/>
                </a:cubicBezTo>
                <a:cubicBezTo>
                  <a:pt x="1047858" y="2641063"/>
                  <a:pt x="1009502" y="2567477"/>
                  <a:pt x="968661" y="2495262"/>
                </a:cubicBezTo>
                <a:close/>
                <a:moveTo>
                  <a:pt x="1065399" y="2318974"/>
                </a:moveTo>
                <a:cubicBezTo>
                  <a:pt x="1073177" y="2342661"/>
                  <a:pt x="1081004" y="2366330"/>
                  <a:pt x="1089504" y="2389778"/>
                </a:cubicBezTo>
                <a:cubicBezTo>
                  <a:pt x="1094525" y="2403627"/>
                  <a:pt x="1072471" y="2409543"/>
                  <a:pt x="1067499" y="2395841"/>
                </a:cubicBezTo>
                <a:cubicBezTo>
                  <a:pt x="1060509" y="2376561"/>
                  <a:pt x="1053995" y="2357108"/>
                  <a:pt x="1047563" y="2337639"/>
                </a:cubicBezTo>
                <a:cubicBezTo>
                  <a:pt x="1043657" y="2342004"/>
                  <a:pt x="1039777" y="2346393"/>
                  <a:pt x="1036093" y="2350939"/>
                </a:cubicBezTo>
                <a:cubicBezTo>
                  <a:pt x="1083867" y="2477984"/>
                  <a:pt x="1123535" y="2607810"/>
                  <a:pt x="1163122" y="2737686"/>
                </a:cubicBezTo>
                <a:lnTo>
                  <a:pt x="1170022" y="2737686"/>
                </a:lnTo>
                <a:cubicBezTo>
                  <a:pt x="1136129" y="2590745"/>
                  <a:pt x="1113813" y="2441228"/>
                  <a:pt x="1098225" y="2290866"/>
                </a:cubicBezTo>
                <a:cubicBezTo>
                  <a:pt x="1086722" y="2299563"/>
                  <a:pt x="1075753" y="2308965"/>
                  <a:pt x="1065399" y="2318974"/>
                </a:cubicBezTo>
                <a:close/>
                <a:moveTo>
                  <a:pt x="996047" y="2413112"/>
                </a:moveTo>
                <a:cubicBezTo>
                  <a:pt x="1012029" y="2443279"/>
                  <a:pt x="1027938" y="2473488"/>
                  <a:pt x="1042582" y="2504320"/>
                </a:cubicBezTo>
                <a:cubicBezTo>
                  <a:pt x="1048859" y="2517529"/>
                  <a:pt x="1029177" y="2529089"/>
                  <a:pt x="1022884" y="2515839"/>
                </a:cubicBezTo>
                <a:cubicBezTo>
                  <a:pt x="1010651" y="2490085"/>
                  <a:pt x="997573" y="2464767"/>
                  <a:pt x="984331" y="2439538"/>
                </a:cubicBezTo>
                <a:cubicBezTo>
                  <a:pt x="981369" y="2447176"/>
                  <a:pt x="978695" y="2454938"/>
                  <a:pt x="976357" y="2462806"/>
                </a:cubicBezTo>
                <a:cubicBezTo>
                  <a:pt x="1024295" y="2546220"/>
                  <a:pt x="1068582" y="2631636"/>
                  <a:pt x="1113296" y="2716830"/>
                </a:cubicBezTo>
                <a:cubicBezTo>
                  <a:pt x="1116955" y="2723804"/>
                  <a:pt x="1120713" y="2730729"/>
                  <a:pt x="1124413" y="2737686"/>
                </a:cubicBezTo>
                <a:lnTo>
                  <a:pt x="1139493" y="2737686"/>
                </a:lnTo>
                <a:cubicBezTo>
                  <a:pt x="1102196" y="2615046"/>
                  <a:pt x="1064644" y="2492514"/>
                  <a:pt x="1020012" y="2372434"/>
                </a:cubicBezTo>
                <a:cubicBezTo>
                  <a:pt x="1011061" y="2385414"/>
                  <a:pt x="1003062" y="2399025"/>
                  <a:pt x="996047" y="2413112"/>
                </a:cubicBezTo>
                <a:close/>
                <a:moveTo>
                  <a:pt x="1286007" y="2319557"/>
                </a:moveTo>
                <a:cubicBezTo>
                  <a:pt x="1286294" y="2318047"/>
                  <a:pt x="1286582" y="2316538"/>
                  <a:pt x="1286869" y="2315028"/>
                </a:cubicBezTo>
                <a:cubicBezTo>
                  <a:pt x="1292842" y="2283605"/>
                  <a:pt x="1299003" y="2252191"/>
                  <a:pt x="1305091" y="2220792"/>
                </a:cubicBezTo>
                <a:cubicBezTo>
                  <a:pt x="1303532" y="2220768"/>
                  <a:pt x="1301981" y="2220677"/>
                  <a:pt x="1300431" y="2220669"/>
                </a:cubicBezTo>
                <a:cubicBezTo>
                  <a:pt x="1273315" y="2220612"/>
                  <a:pt x="1246437" y="2224279"/>
                  <a:pt x="1220372" y="2231122"/>
                </a:cubicBezTo>
                <a:cubicBezTo>
                  <a:pt x="1218821" y="2252322"/>
                  <a:pt x="1217468" y="2273530"/>
                  <a:pt x="1216368" y="2294747"/>
                </a:cubicBezTo>
                <a:cubicBezTo>
                  <a:pt x="1216286" y="2296338"/>
                  <a:pt x="1216188" y="2297938"/>
                  <a:pt x="1216106" y="2299530"/>
                </a:cubicBezTo>
                <a:cubicBezTo>
                  <a:pt x="1212758" y="2366765"/>
                  <a:pt x="1212348" y="2434066"/>
                  <a:pt x="1218633" y="2501498"/>
                </a:cubicBezTo>
                <a:cubicBezTo>
                  <a:pt x="1219994" y="2516134"/>
                  <a:pt x="1197170" y="2515995"/>
                  <a:pt x="1195816" y="2501498"/>
                </a:cubicBezTo>
                <a:cubicBezTo>
                  <a:pt x="1189302" y="2431637"/>
                  <a:pt x="1190016" y="2361916"/>
                  <a:pt x="1193699" y="2292261"/>
                </a:cubicBezTo>
                <a:cubicBezTo>
                  <a:pt x="1193790" y="2290587"/>
                  <a:pt x="1193880" y="2288905"/>
                  <a:pt x="1193978" y="2287231"/>
                </a:cubicBezTo>
                <a:cubicBezTo>
                  <a:pt x="1194873" y="2270880"/>
                  <a:pt x="1195882" y="2254521"/>
                  <a:pt x="1197047" y="2238169"/>
                </a:cubicBezTo>
                <a:cubicBezTo>
                  <a:pt x="1175748" y="2245463"/>
                  <a:pt x="1155180" y="2254939"/>
                  <a:pt x="1135612" y="2266220"/>
                </a:cubicBezTo>
                <a:cubicBezTo>
                  <a:pt x="1133865" y="2267229"/>
                  <a:pt x="1132158" y="2268329"/>
                  <a:pt x="1130427" y="2269362"/>
                </a:cubicBezTo>
                <a:cubicBezTo>
                  <a:pt x="1126809" y="2271537"/>
                  <a:pt x="1123142" y="2273629"/>
                  <a:pt x="1119597" y="2275934"/>
                </a:cubicBezTo>
                <a:cubicBezTo>
                  <a:pt x="1135333" y="2431350"/>
                  <a:pt x="1158060" y="2585896"/>
                  <a:pt x="1193322" y="2737686"/>
                </a:cubicBezTo>
                <a:lnTo>
                  <a:pt x="1242983" y="2737686"/>
                </a:lnTo>
                <a:cubicBezTo>
                  <a:pt x="1237380" y="2598031"/>
                  <a:pt x="1259655" y="2458654"/>
                  <a:pt x="1286007" y="2319557"/>
                </a:cubicBezTo>
                <a:close/>
                <a:moveTo>
                  <a:pt x="1553889" y="2408780"/>
                </a:moveTo>
                <a:cubicBezTo>
                  <a:pt x="1561249" y="2393716"/>
                  <a:pt x="1568829" y="2378645"/>
                  <a:pt x="1576279" y="2363483"/>
                </a:cubicBezTo>
                <a:cubicBezTo>
                  <a:pt x="1572776" y="2358872"/>
                  <a:pt x="1569166" y="2354352"/>
                  <a:pt x="1565441" y="2349913"/>
                </a:cubicBezTo>
                <a:cubicBezTo>
                  <a:pt x="1555153" y="2369177"/>
                  <a:pt x="1545045" y="2388539"/>
                  <a:pt x="1535265" y="2408090"/>
                </a:cubicBezTo>
                <a:cubicBezTo>
                  <a:pt x="1501635" y="2475301"/>
                  <a:pt x="1471107" y="2543890"/>
                  <a:pt x="1440570" y="2612536"/>
                </a:cubicBezTo>
                <a:cubicBezTo>
                  <a:pt x="1422840" y="2652385"/>
                  <a:pt x="1402198" y="2694416"/>
                  <a:pt x="1383352" y="2737686"/>
                </a:cubicBezTo>
                <a:lnTo>
                  <a:pt x="1423062" y="2737686"/>
                </a:lnTo>
                <a:cubicBezTo>
                  <a:pt x="1439167" y="2692677"/>
                  <a:pt x="1455707" y="2647815"/>
                  <a:pt x="1472871" y="2603183"/>
                </a:cubicBezTo>
                <a:cubicBezTo>
                  <a:pt x="1498042" y="2537736"/>
                  <a:pt x="1523098" y="2471831"/>
                  <a:pt x="1553889" y="2408780"/>
                </a:cubicBezTo>
                <a:close/>
                <a:moveTo>
                  <a:pt x="1428198" y="2348641"/>
                </a:moveTo>
                <a:cubicBezTo>
                  <a:pt x="1428723" y="2347296"/>
                  <a:pt x="1429231" y="2345942"/>
                  <a:pt x="1429757" y="2344597"/>
                </a:cubicBezTo>
                <a:cubicBezTo>
                  <a:pt x="1440324" y="2317785"/>
                  <a:pt x="1451145" y="2291079"/>
                  <a:pt x="1462492" y="2264604"/>
                </a:cubicBezTo>
                <a:cubicBezTo>
                  <a:pt x="1444213" y="2254357"/>
                  <a:pt x="1425039" y="2245816"/>
                  <a:pt x="1405307" y="2238965"/>
                </a:cubicBezTo>
                <a:cubicBezTo>
                  <a:pt x="1394568" y="2270790"/>
                  <a:pt x="1384485" y="2302812"/>
                  <a:pt x="1375476" y="2335137"/>
                </a:cubicBezTo>
                <a:cubicBezTo>
                  <a:pt x="1375082" y="2336556"/>
                  <a:pt x="1374664" y="2337976"/>
                  <a:pt x="1374270" y="2339403"/>
                </a:cubicBezTo>
                <a:cubicBezTo>
                  <a:pt x="1364499" y="2374920"/>
                  <a:pt x="1356089" y="2410831"/>
                  <a:pt x="1349788" y="2447324"/>
                </a:cubicBezTo>
                <a:cubicBezTo>
                  <a:pt x="1347294" y="2461788"/>
                  <a:pt x="1325306" y="2455619"/>
                  <a:pt x="1327784" y="2441261"/>
                </a:cubicBezTo>
                <a:cubicBezTo>
                  <a:pt x="1333987" y="2405309"/>
                  <a:pt x="1342224" y="2369932"/>
                  <a:pt x="1351806" y="2334932"/>
                </a:cubicBezTo>
                <a:cubicBezTo>
                  <a:pt x="1352200" y="2333504"/>
                  <a:pt x="1352619" y="2332093"/>
                  <a:pt x="1353013" y="2330666"/>
                </a:cubicBezTo>
                <a:cubicBezTo>
                  <a:pt x="1362193" y="2297561"/>
                  <a:pt x="1372531" y="2264784"/>
                  <a:pt x="1383533" y="2232196"/>
                </a:cubicBezTo>
                <a:cubicBezTo>
                  <a:pt x="1365180" y="2227183"/>
                  <a:pt x="1346424" y="2223672"/>
                  <a:pt x="1327423" y="2221966"/>
                </a:cubicBezTo>
                <a:cubicBezTo>
                  <a:pt x="1321015" y="2254791"/>
                  <a:pt x="1314526" y="2287642"/>
                  <a:pt x="1308258" y="2320517"/>
                </a:cubicBezTo>
                <a:cubicBezTo>
                  <a:pt x="1307970" y="2322002"/>
                  <a:pt x="1307700" y="2323487"/>
                  <a:pt x="1307421" y="2324972"/>
                </a:cubicBezTo>
                <a:cubicBezTo>
                  <a:pt x="1281339" y="2462313"/>
                  <a:pt x="1259589" y="2599983"/>
                  <a:pt x="1265496" y="2737686"/>
                </a:cubicBezTo>
                <a:lnTo>
                  <a:pt x="1304853" y="2737686"/>
                </a:lnTo>
                <a:cubicBezTo>
                  <a:pt x="1328317" y="2620781"/>
                  <a:pt x="1368962" y="2506190"/>
                  <a:pt x="1409877" y="2396096"/>
                </a:cubicBezTo>
                <a:cubicBezTo>
                  <a:pt x="1415801" y="2380196"/>
                  <a:pt x="1422012" y="2364427"/>
                  <a:pt x="1428198" y="2348641"/>
                </a:cubicBezTo>
                <a:close/>
                <a:moveTo>
                  <a:pt x="1522392" y="2383018"/>
                </a:moveTo>
                <a:cubicBezTo>
                  <a:pt x="1531097" y="2365830"/>
                  <a:pt x="1540163" y="2348855"/>
                  <a:pt x="1549336" y="2331937"/>
                </a:cubicBezTo>
                <a:cubicBezTo>
                  <a:pt x="1544265" y="2326637"/>
                  <a:pt x="1539031" y="2321501"/>
                  <a:pt x="1533657" y="2316513"/>
                </a:cubicBezTo>
                <a:cubicBezTo>
                  <a:pt x="1517158" y="2343136"/>
                  <a:pt x="1500634" y="2369743"/>
                  <a:pt x="1483093" y="2395702"/>
                </a:cubicBezTo>
                <a:cubicBezTo>
                  <a:pt x="1474905" y="2407811"/>
                  <a:pt x="1455149" y="2396383"/>
                  <a:pt x="1463395" y="2384183"/>
                </a:cubicBezTo>
                <a:cubicBezTo>
                  <a:pt x="1481731" y="2357043"/>
                  <a:pt x="1498977" y="2329213"/>
                  <a:pt x="1516223" y="2301376"/>
                </a:cubicBezTo>
                <a:cubicBezTo>
                  <a:pt x="1505319" y="2292458"/>
                  <a:pt x="1493931" y="2284130"/>
                  <a:pt x="1482109" y="2276500"/>
                </a:cubicBezTo>
                <a:cubicBezTo>
                  <a:pt x="1472017" y="2300112"/>
                  <a:pt x="1462328" y="2323905"/>
                  <a:pt x="1452868" y="2347788"/>
                </a:cubicBezTo>
                <a:cubicBezTo>
                  <a:pt x="1452319" y="2349175"/>
                  <a:pt x="1451802" y="2350586"/>
                  <a:pt x="1451252" y="2351972"/>
                </a:cubicBezTo>
                <a:cubicBezTo>
                  <a:pt x="1444680" y="2368652"/>
                  <a:pt x="1438141" y="2385340"/>
                  <a:pt x="1431898" y="2402150"/>
                </a:cubicBezTo>
                <a:cubicBezTo>
                  <a:pt x="1391729" y="2510227"/>
                  <a:pt x="1351577" y="2622849"/>
                  <a:pt x="1328120" y="2737678"/>
                </a:cubicBezTo>
                <a:lnTo>
                  <a:pt x="1358838" y="2737678"/>
                </a:lnTo>
                <a:cubicBezTo>
                  <a:pt x="1377716" y="2693571"/>
                  <a:pt x="1398621" y="2650719"/>
                  <a:pt x="1416843" y="2610017"/>
                </a:cubicBezTo>
                <a:cubicBezTo>
                  <a:pt x="1450965" y="2533823"/>
                  <a:pt x="1484644" y="2457530"/>
                  <a:pt x="1522392" y="2383018"/>
                </a:cubicBezTo>
                <a:close/>
                <a:moveTo>
                  <a:pt x="1636926" y="2490348"/>
                </a:moveTo>
                <a:cubicBezTo>
                  <a:pt x="1636639" y="2489134"/>
                  <a:pt x="1636286" y="2487944"/>
                  <a:pt x="1635991" y="2486730"/>
                </a:cubicBezTo>
                <a:cubicBezTo>
                  <a:pt x="1603353" y="2523961"/>
                  <a:pt x="1575065" y="2563966"/>
                  <a:pt x="1558607" y="2610362"/>
                </a:cubicBezTo>
                <a:cubicBezTo>
                  <a:pt x="1553725" y="2624129"/>
                  <a:pt x="1531688" y="2618164"/>
                  <a:pt x="1536603" y="2604299"/>
                </a:cubicBezTo>
                <a:cubicBezTo>
                  <a:pt x="1555891" y="2549936"/>
                  <a:pt x="1590062" y="2504230"/>
                  <a:pt x="1628705" y="2461608"/>
                </a:cubicBezTo>
                <a:cubicBezTo>
                  <a:pt x="1619573" y="2434492"/>
                  <a:pt x="1606865" y="2408689"/>
                  <a:pt x="1591244" y="2384733"/>
                </a:cubicBezTo>
                <a:cubicBezTo>
                  <a:pt x="1557499" y="2453412"/>
                  <a:pt x="1528152" y="2523321"/>
                  <a:pt x="1500487" y="2594691"/>
                </a:cubicBezTo>
                <a:cubicBezTo>
                  <a:pt x="1482101" y="2642121"/>
                  <a:pt x="1464436" y="2689822"/>
                  <a:pt x="1447256" y="2737694"/>
                </a:cubicBezTo>
                <a:lnTo>
                  <a:pt x="1507879" y="2737694"/>
                </a:lnTo>
                <a:cubicBezTo>
                  <a:pt x="1549721" y="2679279"/>
                  <a:pt x="1597758" y="2624375"/>
                  <a:pt x="1645442" y="2570866"/>
                </a:cubicBezTo>
                <a:cubicBezTo>
                  <a:pt x="1645836" y="2543865"/>
                  <a:pt x="1643128" y="2516824"/>
                  <a:pt x="1636926" y="2490348"/>
                </a:cubicBezTo>
                <a:close/>
                <a:moveTo>
                  <a:pt x="1856262" y="2577331"/>
                </a:moveTo>
                <a:cubicBezTo>
                  <a:pt x="1853916" y="2590515"/>
                  <a:pt x="1853005" y="2603848"/>
                  <a:pt x="1853350" y="2617139"/>
                </a:cubicBezTo>
                <a:cubicBezTo>
                  <a:pt x="1863933" y="2638437"/>
                  <a:pt x="1876880" y="2658760"/>
                  <a:pt x="1887029" y="2680157"/>
                </a:cubicBezTo>
                <a:cubicBezTo>
                  <a:pt x="1896054" y="2699166"/>
                  <a:pt x="1904652" y="2718381"/>
                  <a:pt x="1913037" y="2737686"/>
                </a:cubicBezTo>
                <a:lnTo>
                  <a:pt x="1942203" y="2737686"/>
                </a:lnTo>
                <a:cubicBezTo>
                  <a:pt x="1939652" y="2732854"/>
                  <a:pt x="1937084" y="2728029"/>
                  <a:pt x="1934549" y="2723189"/>
                </a:cubicBezTo>
                <a:cubicBezTo>
                  <a:pt x="1908935" y="2674299"/>
                  <a:pt x="1883427" y="2625360"/>
                  <a:pt x="1856262" y="2577331"/>
                </a:cubicBezTo>
                <a:close/>
                <a:moveTo>
                  <a:pt x="1920601" y="2460082"/>
                </a:moveTo>
                <a:cubicBezTo>
                  <a:pt x="1925770" y="2475834"/>
                  <a:pt x="1930980" y="2491579"/>
                  <a:pt x="1936633" y="2507167"/>
                </a:cubicBezTo>
                <a:cubicBezTo>
                  <a:pt x="1939972" y="2516380"/>
                  <a:pt x="1925302" y="2520310"/>
                  <a:pt x="1921996" y="2511204"/>
                </a:cubicBezTo>
                <a:cubicBezTo>
                  <a:pt x="1917344" y="2498380"/>
                  <a:pt x="1913012" y="2485442"/>
                  <a:pt x="1908738" y="2472495"/>
                </a:cubicBezTo>
                <a:cubicBezTo>
                  <a:pt x="1906137" y="2475399"/>
                  <a:pt x="1903561" y="2478320"/>
                  <a:pt x="1901108" y="2481339"/>
                </a:cubicBezTo>
                <a:cubicBezTo>
                  <a:pt x="1932777" y="2565549"/>
                  <a:pt x="1959088" y="2651597"/>
                  <a:pt x="1985326" y="2737686"/>
                </a:cubicBezTo>
                <a:lnTo>
                  <a:pt x="1989986" y="2737686"/>
                </a:lnTo>
                <a:cubicBezTo>
                  <a:pt x="1967555" y="2640234"/>
                  <a:pt x="1952771" y="2541092"/>
                  <a:pt x="1942433" y="2441392"/>
                </a:cubicBezTo>
                <a:cubicBezTo>
                  <a:pt x="1934787" y="2447176"/>
                  <a:pt x="1927493" y="2453420"/>
                  <a:pt x="1920601" y="2460082"/>
                </a:cubicBezTo>
                <a:close/>
                <a:moveTo>
                  <a:pt x="1874484" y="2522690"/>
                </a:moveTo>
                <a:cubicBezTo>
                  <a:pt x="1885117" y="2542749"/>
                  <a:pt x="1895693" y="2562842"/>
                  <a:pt x="1905440" y="2583353"/>
                </a:cubicBezTo>
                <a:cubicBezTo>
                  <a:pt x="1909607" y="2592140"/>
                  <a:pt x="1896521" y="2599827"/>
                  <a:pt x="1892337" y="2591016"/>
                </a:cubicBezTo>
                <a:cubicBezTo>
                  <a:pt x="1884198" y="2573885"/>
                  <a:pt x="1875502" y="2557050"/>
                  <a:pt x="1866698" y="2540272"/>
                </a:cubicBezTo>
                <a:cubicBezTo>
                  <a:pt x="1864729" y="2545350"/>
                  <a:pt x="1862949" y="2550511"/>
                  <a:pt x="1861390" y="2555745"/>
                </a:cubicBezTo>
                <a:cubicBezTo>
                  <a:pt x="1893272" y="2611223"/>
                  <a:pt x="1922726" y="2668031"/>
                  <a:pt x="1952467" y="2724690"/>
                </a:cubicBezTo>
                <a:cubicBezTo>
                  <a:pt x="1954748" y="2729039"/>
                  <a:pt x="1957086" y="2733354"/>
                  <a:pt x="1959392" y="2737678"/>
                </a:cubicBezTo>
                <a:lnTo>
                  <a:pt x="1969614" y="2737678"/>
                </a:lnTo>
                <a:cubicBezTo>
                  <a:pt x="1944894" y="2656405"/>
                  <a:pt x="1919994" y="2575206"/>
                  <a:pt x="1890417" y="2495631"/>
                </a:cubicBezTo>
                <a:cubicBezTo>
                  <a:pt x="1884469" y="2504271"/>
                  <a:pt x="1879144" y="2513320"/>
                  <a:pt x="1874484" y="2522690"/>
                </a:cubicBezTo>
                <a:close/>
                <a:moveTo>
                  <a:pt x="2080021" y="2394783"/>
                </a:moveTo>
                <a:cubicBezTo>
                  <a:pt x="2078987" y="2394767"/>
                  <a:pt x="2077954" y="2394709"/>
                  <a:pt x="2076920" y="2394701"/>
                </a:cubicBezTo>
                <a:cubicBezTo>
                  <a:pt x="2058887" y="2394660"/>
                  <a:pt x="2041009" y="2397105"/>
                  <a:pt x="2023673" y="2401650"/>
                </a:cubicBezTo>
                <a:cubicBezTo>
                  <a:pt x="2019300" y="2461509"/>
                  <a:pt x="2016913" y="2521410"/>
                  <a:pt x="2022516" y="2581466"/>
                </a:cubicBezTo>
                <a:cubicBezTo>
                  <a:pt x="2023427" y="2591204"/>
                  <a:pt x="2008241" y="2591106"/>
                  <a:pt x="2007338" y="2581466"/>
                </a:cubicBezTo>
                <a:cubicBezTo>
                  <a:pt x="2001882" y="2522977"/>
                  <a:pt x="2003999" y="2464635"/>
                  <a:pt x="2008150" y="2406335"/>
                </a:cubicBezTo>
                <a:cubicBezTo>
                  <a:pt x="1990068" y="2412529"/>
                  <a:pt x="1972732" y="2421012"/>
                  <a:pt x="1956643" y="2431448"/>
                </a:cubicBezTo>
                <a:cubicBezTo>
                  <a:pt x="1967079" y="2534512"/>
                  <a:pt x="1982142" y="2637001"/>
                  <a:pt x="2005476" y="2737678"/>
                </a:cubicBezTo>
                <a:lnTo>
                  <a:pt x="2038679" y="2737678"/>
                </a:lnTo>
                <a:cubicBezTo>
                  <a:pt x="2034240" y="2623103"/>
                  <a:pt x="2057927" y="2508808"/>
                  <a:pt x="2080021" y="2394783"/>
                </a:cubicBezTo>
                <a:close/>
                <a:moveTo>
                  <a:pt x="2245496" y="2519810"/>
                </a:moveTo>
                <a:cubicBezTo>
                  <a:pt x="2250386" y="2509792"/>
                  <a:pt x="2255431" y="2499766"/>
                  <a:pt x="2260387" y="2489683"/>
                </a:cubicBezTo>
                <a:cubicBezTo>
                  <a:pt x="2258057" y="2486615"/>
                  <a:pt x="2255653" y="2483612"/>
                  <a:pt x="2253175" y="2480658"/>
                </a:cubicBezTo>
                <a:cubicBezTo>
                  <a:pt x="2246332" y="2493474"/>
                  <a:pt x="2239613" y="2506346"/>
                  <a:pt x="2233107" y="2519350"/>
                </a:cubicBezTo>
                <a:cubicBezTo>
                  <a:pt x="2210742" y="2564056"/>
                  <a:pt x="2190436" y="2609664"/>
                  <a:pt x="2170122" y="2655322"/>
                </a:cubicBezTo>
                <a:cubicBezTo>
                  <a:pt x="2158455" y="2681552"/>
                  <a:pt x="2144893" y="2709209"/>
                  <a:pt x="2132455" y="2737678"/>
                </a:cubicBezTo>
                <a:lnTo>
                  <a:pt x="2158792" y="2737678"/>
                </a:lnTo>
                <a:cubicBezTo>
                  <a:pt x="2169408" y="2708035"/>
                  <a:pt x="2180295" y="2678491"/>
                  <a:pt x="2191601" y="2649103"/>
                </a:cubicBezTo>
                <a:cubicBezTo>
                  <a:pt x="2208346" y="2605579"/>
                  <a:pt x="2225017" y="2561751"/>
                  <a:pt x="2245496" y="2519810"/>
                </a:cubicBezTo>
                <a:close/>
                <a:moveTo>
                  <a:pt x="2184709" y="2423925"/>
                </a:moveTo>
                <a:cubicBezTo>
                  <a:pt x="2172550" y="2417107"/>
                  <a:pt x="2159801" y="2411430"/>
                  <a:pt x="2146674" y="2406876"/>
                </a:cubicBezTo>
                <a:cubicBezTo>
                  <a:pt x="2131372" y="2452214"/>
                  <a:pt x="2117925" y="2498093"/>
                  <a:pt x="2109754" y="2545449"/>
                </a:cubicBezTo>
                <a:cubicBezTo>
                  <a:pt x="2108096" y="2555064"/>
                  <a:pt x="2093476" y="2550962"/>
                  <a:pt x="2095125" y="2541412"/>
                </a:cubicBezTo>
                <a:cubicBezTo>
                  <a:pt x="2103330" y="2493892"/>
                  <a:pt x="2116842" y="2447857"/>
                  <a:pt x="2132209" y="2402364"/>
                </a:cubicBezTo>
                <a:cubicBezTo>
                  <a:pt x="2120001" y="2399033"/>
                  <a:pt x="2107530" y="2396695"/>
                  <a:pt x="2094887" y="2395562"/>
                </a:cubicBezTo>
                <a:cubicBezTo>
                  <a:pt x="2072686" y="2509308"/>
                  <a:pt x="2048926" y="2623481"/>
                  <a:pt x="2053677" y="2737686"/>
                </a:cubicBezTo>
                <a:lnTo>
                  <a:pt x="2080062" y="2737686"/>
                </a:lnTo>
                <a:cubicBezTo>
                  <a:pt x="2095691" y="2660245"/>
                  <a:pt x="2122610" y="2584321"/>
                  <a:pt x="2149726" y="2511376"/>
                </a:cubicBezTo>
                <a:cubicBezTo>
                  <a:pt x="2160670" y="2481922"/>
                  <a:pt x="2172353" y="2452772"/>
                  <a:pt x="2184709" y="2423925"/>
                </a:cubicBezTo>
                <a:close/>
                <a:moveTo>
                  <a:pt x="2224541" y="2502679"/>
                </a:moveTo>
                <a:cubicBezTo>
                  <a:pt x="2230334" y="2491250"/>
                  <a:pt x="2236364" y="2479961"/>
                  <a:pt x="2242460" y="2468705"/>
                </a:cubicBezTo>
                <a:cubicBezTo>
                  <a:pt x="2239088" y="2465177"/>
                  <a:pt x="2235609" y="2461764"/>
                  <a:pt x="2232032" y="2458449"/>
                </a:cubicBezTo>
                <a:cubicBezTo>
                  <a:pt x="2221063" y="2476154"/>
                  <a:pt x="2210069" y="2493851"/>
                  <a:pt x="2198402" y="2511113"/>
                </a:cubicBezTo>
                <a:cubicBezTo>
                  <a:pt x="2192955" y="2519170"/>
                  <a:pt x="2179819" y="2511564"/>
                  <a:pt x="2185300" y="2503450"/>
                </a:cubicBezTo>
                <a:cubicBezTo>
                  <a:pt x="2197500" y="2485401"/>
                  <a:pt x="2208970" y="2466892"/>
                  <a:pt x="2220431" y="2448374"/>
                </a:cubicBezTo>
                <a:cubicBezTo>
                  <a:pt x="2213179" y="2442442"/>
                  <a:pt x="2205606" y="2436904"/>
                  <a:pt x="2197746" y="2431826"/>
                </a:cubicBezTo>
                <a:cubicBezTo>
                  <a:pt x="2185964" y="2459401"/>
                  <a:pt x="2174815" y="2487255"/>
                  <a:pt x="2164354" y="2515396"/>
                </a:cubicBezTo>
                <a:cubicBezTo>
                  <a:pt x="2137739" y="2586996"/>
                  <a:pt x="2111149" y="2661607"/>
                  <a:pt x="2095527" y="2737678"/>
                </a:cubicBezTo>
                <a:lnTo>
                  <a:pt x="2116145" y="2737678"/>
                </a:lnTo>
                <a:cubicBezTo>
                  <a:pt x="2128599" y="2708659"/>
                  <a:pt x="2142342" y="2680444"/>
                  <a:pt x="2154345" y="2653648"/>
                </a:cubicBezTo>
                <a:cubicBezTo>
                  <a:pt x="2177038" y="2602978"/>
                  <a:pt x="2199436" y="2552234"/>
                  <a:pt x="2224541" y="2502679"/>
                </a:cubicBezTo>
                <a:close/>
                <a:moveTo>
                  <a:pt x="2300719" y="2574066"/>
                </a:moveTo>
                <a:cubicBezTo>
                  <a:pt x="2300531" y="2573262"/>
                  <a:pt x="2300293" y="2572466"/>
                  <a:pt x="2300096" y="2571662"/>
                </a:cubicBezTo>
                <a:cubicBezTo>
                  <a:pt x="2278387" y="2596423"/>
                  <a:pt x="2259574" y="2623029"/>
                  <a:pt x="2248630" y="2653886"/>
                </a:cubicBezTo>
                <a:cubicBezTo>
                  <a:pt x="2245381" y="2663042"/>
                  <a:pt x="2230728" y="2659071"/>
                  <a:pt x="2233993" y="2649850"/>
                </a:cubicBezTo>
                <a:cubicBezTo>
                  <a:pt x="2246825" y="2613693"/>
                  <a:pt x="2269551" y="2583296"/>
                  <a:pt x="2295247" y="2554941"/>
                </a:cubicBezTo>
                <a:cubicBezTo>
                  <a:pt x="2289176" y="2536908"/>
                  <a:pt x="2280725" y="2519744"/>
                  <a:pt x="2270338" y="2503811"/>
                </a:cubicBezTo>
                <a:cubicBezTo>
                  <a:pt x="2247900" y="2549485"/>
                  <a:pt x="2228381" y="2595988"/>
                  <a:pt x="2209979" y="2643450"/>
                </a:cubicBezTo>
                <a:cubicBezTo>
                  <a:pt x="2197861" y="2674709"/>
                  <a:pt x="2186227" y="2706140"/>
                  <a:pt x="2174897" y="2737678"/>
                </a:cubicBezTo>
                <a:lnTo>
                  <a:pt x="2215582" y="2737678"/>
                </a:lnTo>
                <a:cubicBezTo>
                  <a:pt x="2243256" y="2699166"/>
                  <a:pt x="2274917" y="2662911"/>
                  <a:pt x="2306389" y="2627599"/>
                </a:cubicBezTo>
                <a:cubicBezTo>
                  <a:pt x="2306651" y="2609656"/>
                  <a:pt x="2304846" y="2591672"/>
                  <a:pt x="2300719" y="2574066"/>
                </a:cubicBezTo>
                <a:close/>
                <a:moveTo>
                  <a:pt x="2995214" y="2601198"/>
                </a:moveTo>
                <a:cubicBezTo>
                  <a:pt x="2996847" y="2591180"/>
                  <a:pt x="2994861" y="2580432"/>
                  <a:pt x="2988749" y="2571112"/>
                </a:cubicBezTo>
                <a:lnTo>
                  <a:pt x="2972463" y="2546269"/>
                </a:lnTo>
                <a:lnTo>
                  <a:pt x="2963110" y="2616507"/>
                </a:lnTo>
                <a:lnTo>
                  <a:pt x="2878637" y="2666677"/>
                </a:lnTo>
                <a:lnTo>
                  <a:pt x="2840823" y="2657045"/>
                </a:lnTo>
                <a:lnTo>
                  <a:pt x="2806898" y="2712884"/>
                </a:lnTo>
                <a:lnTo>
                  <a:pt x="2772276" y="2737678"/>
                </a:lnTo>
                <a:lnTo>
                  <a:pt x="2768625" y="2740295"/>
                </a:lnTo>
                <a:lnTo>
                  <a:pt x="2853786" y="2740295"/>
                </a:lnTo>
                <a:lnTo>
                  <a:pt x="2856691" y="2737678"/>
                </a:lnTo>
                <a:lnTo>
                  <a:pt x="2954971" y="2649185"/>
                </a:lnTo>
                <a:lnTo>
                  <a:pt x="2963438" y="2737678"/>
                </a:lnTo>
                <a:lnTo>
                  <a:pt x="2963684" y="2740295"/>
                </a:lnTo>
                <a:lnTo>
                  <a:pt x="2977386" y="2740295"/>
                </a:lnTo>
                <a:lnTo>
                  <a:pt x="2977722" y="2737678"/>
                </a:lnTo>
                <a:lnTo>
                  <a:pt x="2995329" y="2601074"/>
                </a:lnTo>
                <a:lnTo>
                  <a:pt x="2995214" y="2601198"/>
                </a:lnTo>
                <a:close/>
                <a:moveTo>
                  <a:pt x="3367234" y="2548837"/>
                </a:moveTo>
                <a:lnTo>
                  <a:pt x="3314841" y="2631948"/>
                </a:lnTo>
                <a:lnTo>
                  <a:pt x="3276781" y="2640579"/>
                </a:lnTo>
                <a:lnTo>
                  <a:pt x="3271981" y="2705738"/>
                </a:lnTo>
                <a:lnTo>
                  <a:pt x="3255474" y="2737686"/>
                </a:lnTo>
                <a:lnTo>
                  <a:pt x="3250371" y="2747564"/>
                </a:lnTo>
                <a:lnTo>
                  <a:pt x="3269709" y="2737686"/>
                </a:lnTo>
                <a:lnTo>
                  <a:pt x="3326204" y="2708815"/>
                </a:lnTo>
                <a:lnTo>
                  <a:pt x="3374848" y="2581647"/>
                </a:lnTo>
                <a:lnTo>
                  <a:pt x="3424066" y="2658817"/>
                </a:lnTo>
                <a:lnTo>
                  <a:pt x="3436266" y="2652582"/>
                </a:lnTo>
                <a:lnTo>
                  <a:pt x="3388902" y="2520441"/>
                </a:lnTo>
                <a:lnTo>
                  <a:pt x="3388853" y="2520597"/>
                </a:lnTo>
                <a:cubicBezTo>
                  <a:pt x="3385752" y="2510933"/>
                  <a:pt x="3379090" y="2502269"/>
                  <a:pt x="3369409" y="2496747"/>
                </a:cubicBezTo>
                <a:lnTo>
                  <a:pt x="3343606" y="2482037"/>
                </a:lnTo>
                <a:lnTo>
                  <a:pt x="3367234" y="2548837"/>
                </a:lnTo>
                <a:lnTo>
                  <a:pt x="3367234" y="2548837"/>
                </a:lnTo>
                <a:close/>
                <a:moveTo>
                  <a:pt x="2871541" y="1254781"/>
                </a:moveTo>
                <a:cubicBezTo>
                  <a:pt x="2868054" y="1265029"/>
                  <a:pt x="2859349" y="1272659"/>
                  <a:pt x="2848741" y="1274825"/>
                </a:cubicBezTo>
                <a:cubicBezTo>
                  <a:pt x="2836065" y="1277417"/>
                  <a:pt x="2823766" y="1275908"/>
                  <a:pt x="2811542" y="1271953"/>
                </a:cubicBezTo>
                <a:cubicBezTo>
                  <a:pt x="2801664" y="1318472"/>
                  <a:pt x="2790219" y="1365672"/>
                  <a:pt x="2776509" y="1413553"/>
                </a:cubicBezTo>
                <a:cubicBezTo>
                  <a:pt x="2817121" y="1430864"/>
                  <a:pt x="2866052" y="1440455"/>
                  <a:pt x="2917485" y="1443450"/>
                </a:cubicBezTo>
                <a:cubicBezTo>
                  <a:pt x="3019868" y="1449398"/>
                  <a:pt x="3132309" y="1428706"/>
                  <a:pt x="3209849" y="1387340"/>
                </a:cubicBezTo>
                <a:cubicBezTo>
                  <a:pt x="3193760" y="1291808"/>
                  <a:pt x="3167211" y="1225500"/>
                  <a:pt x="3150482" y="1173057"/>
                </a:cubicBezTo>
                <a:cubicBezTo>
                  <a:pt x="3065755" y="1208295"/>
                  <a:pt x="2979683" y="1221939"/>
                  <a:pt x="2871885" y="1253747"/>
                </a:cubicBezTo>
                <a:lnTo>
                  <a:pt x="2871541" y="1254781"/>
                </a:lnTo>
                <a:close/>
                <a:moveTo>
                  <a:pt x="3089794" y="593613"/>
                </a:moveTo>
                <a:lnTo>
                  <a:pt x="3090090" y="597937"/>
                </a:lnTo>
                <a:cubicBezTo>
                  <a:pt x="3057666" y="617119"/>
                  <a:pt x="3029976" y="646573"/>
                  <a:pt x="3005108" y="679817"/>
                </a:cubicBezTo>
                <a:lnTo>
                  <a:pt x="2992162" y="681179"/>
                </a:lnTo>
                <a:lnTo>
                  <a:pt x="2989044" y="634906"/>
                </a:lnTo>
                <a:cubicBezTo>
                  <a:pt x="2941368" y="662604"/>
                  <a:pt x="2893939" y="698917"/>
                  <a:pt x="2866963" y="727804"/>
                </a:cubicBezTo>
                <a:cubicBezTo>
                  <a:pt x="2836147" y="760803"/>
                  <a:pt x="2820838" y="788410"/>
                  <a:pt x="2814938" y="813204"/>
                </a:cubicBezTo>
                <a:cubicBezTo>
                  <a:pt x="2804568" y="856745"/>
                  <a:pt x="2823225" y="891589"/>
                  <a:pt x="2837993" y="931528"/>
                </a:cubicBezTo>
                <a:cubicBezTo>
                  <a:pt x="2848347" y="959529"/>
                  <a:pt x="2856789" y="990042"/>
                  <a:pt x="2851949" y="1027839"/>
                </a:cubicBezTo>
                <a:cubicBezTo>
                  <a:pt x="2845270" y="1080003"/>
                  <a:pt x="2837435" y="1133455"/>
                  <a:pt x="2827819" y="1187932"/>
                </a:cubicBezTo>
                <a:cubicBezTo>
                  <a:pt x="2840348" y="1189975"/>
                  <a:pt x="2852654" y="1193191"/>
                  <a:pt x="2864633" y="1197548"/>
                </a:cubicBezTo>
                <a:cubicBezTo>
                  <a:pt x="2940417" y="1162211"/>
                  <a:pt x="3048723" y="1097667"/>
                  <a:pt x="3115392" y="1070519"/>
                </a:cubicBezTo>
                <a:cubicBezTo>
                  <a:pt x="3108886" y="962934"/>
                  <a:pt x="3100156" y="891556"/>
                  <a:pt x="3093650" y="783972"/>
                </a:cubicBezTo>
                <a:cubicBezTo>
                  <a:pt x="3135878" y="737846"/>
                  <a:pt x="3176630" y="724211"/>
                  <a:pt x="3217799" y="749710"/>
                </a:cubicBezTo>
                <a:cubicBezTo>
                  <a:pt x="3217996" y="752828"/>
                  <a:pt x="3218127" y="755798"/>
                  <a:pt x="3218308" y="758874"/>
                </a:cubicBezTo>
                <a:cubicBezTo>
                  <a:pt x="3220622" y="730381"/>
                  <a:pt x="3219358" y="702420"/>
                  <a:pt x="3211769" y="676543"/>
                </a:cubicBezTo>
                <a:cubicBezTo>
                  <a:pt x="3204270" y="650970"/>
                  <a:pt x="3191242" y="625233"/>
                  <a:pt x="3170977" y="608865"/>
                </a:cubicBezTo>
                <a:cubicBezTo>
                  <a:pt x="3165012" y="604049"/>
                  <a:pt x="3158457" y="600004"/>
                  <a:pt x="3151188" y="597067"/>
                </a:cubicBezTo>
                <a:cubicBezTo>
                  <a:pt x="3131899" y="589281"/>
                  <a:pt x="3110428" y="589987"/>
                  <a:pt x="3089794" y="593613"/>
                </a:cubicBezTo>
                <a:close/>
                <a:moveTo>
                  <a:pt x="2770266" y="629393"/>
                </a:moveTo>
                <a:lnTo>
                  <a:pt x="2770266" y="530833"/>
                </a:lnTo>
                <a:lnTo>
                  <a:pt x="2712991" y="530833"/>
                </a:lnTo>
                <a:lnTo>
                  <a:pt x="2700586" y="530833"/>
                </a:lnTo>
                <a:lnTo>
                  <a:pt x="2692783" y="530833"/>
                </a:lnTo>
                <a:lnTo>
                  <a:pt x="2679295" y="530833"/>
                </a:lnTo>
                <a:lnTo>
                  <a:pt x="2675144" y="530833"/>
                </a:lnTo>
                <a:lnTo>
                  <a:pt x="2661254" y="530833"/>
                </a:lnTo>
                <a:lnTo>
                  <a:pt x="2657291" y="530833"/>
                </a:lnTo>
                <a:lnTo>
                  <a:pt x="2645723" y="530833"/>
                </a:lnTo>
                <a:lnTo>
                  <a:pt x="2579882" y="530833"/>
                </a:lnTo>
                <a:lnTo>
                  <a:pt x="2579882" y="629393"/>
                </a:lnTo>
                <a:lnTo>
                  <a:pt x="2644812" y="629393"/>
                </a:lnTo>
                <a:lnTo>
                  <a:pt x="2729695" y="629393"/>
                </a:lnTo>
                <a:lnTo>
                  <a:pt x="2770266" y="629393"/>
                </a:lnTo>
                <a:close/>
                <a:moveTo>
                  <a:pt x="2222581" y="138892"/>
                </a:moveTo>
                <a:cubicBezTo>
                  <a:pt x="2210233" y="138892"/>
                  <a:pt x="2200215" y="148902"/>
                  <a:pt x="2200215" y="161258"/>
                </a:cubicBezTo>
                <a:cubicBezTo>
                  <a:pt x="2200215" y="173613"/>
                  <a:pt x="2210225" y="183623"/>
                  <a:pt x="2222581" y="183623"/>
                </a:cubicBezTo>
                <a:cubicBezTo>
                  <a:pt x="2234928" y="183623"/>
                  <a:pt x="2244946" y="173613"/>
                  <a:pt x="2244946" y="161258"/>
                </a:cubicBezTo>
                <a:cubicBezTo>
                  <a:pt x="2244946" y="148902"/>
                  <a:pt x="2234928" y="138892"/>
                  <a:pt x="2222581" y="138892"/>
                </a:cubicBezTo>
                <a:close/>
                <a:moveTo>
                  <a:pt x="2318129" y="138892"/>
                </a:moveTo>
                <a:cubicBezTo>
                  <a:pt x="2305782" y="138892"/>
                  <a:pt x="2295764" y="148902"/>
                  <a:pt x="2295764" y="161258"/>
                </a:cubicBezTo>
                <a:cubicBezTo>
                  <a:pt x="2295764" y="173613"/>
                  <a:pt x="2305773" y="183623"/>
                  <a:pt x="2318129" y="183623"/>
                </a:cubicBezTo>
                <a:cubicBezTo>
                  <a:pt x="2330477" y="183623"/>
                  <a:pt x="2340494" y="173613"/>
                  <a:pt x="2340494" y="161258"/>
                </a:cubicBezTo>
                <a:cubicBezTo>
                  <a:pt x="2340494" y="148902"/>
                  <a:pt x="2330485" y="138892"/>
                  <a:pt x="2318129" y="138892"/>
                </a:cubicBezTo>
                <a:close/>
                <a:moveTo>
                  <a:pt x="2413686" y="138892"/>
                </a:moveTo>
                <a:cubicBezTo>
                  <a:pt x="2426042" y="138892"/>
                  <a:pt x="2436051" y="148902"/>
                  <a:pt x="2436051" y="161258"/>
                </a:cubicBezTo>
                <a:cubicBezTo>
                  <a:pt x="2436051" y="173613"/>
                  <a:pt x="2426042" y="183623"/>
                  <a:pt x="2413686" y="183623"/>
                </a:cubicBezTo>
                <a:cubicBezTo>
                  <a:pt x="2401330" y="183623"/>
                  <a:pt x="2391321" y="173613"/>
                  <a:pt x="2391321" y="161258"/>
                </a:cubicBezTo>
                <a:cubicBezTo>
                  <a:pt x="2391321" y="148902"/>
                  <a:pt x="2401330" y="138892"/>
                  <a:pt x="2413686" y="138892"/>
                </a:cubicBezTo>
                <a:close/>
                <a:moveTo>
                  <a:pt x="2509234" y="138892"/>
                </a:moveTo>
                <a:cubicBezTo>
                  <a:pt x="2496887" y="138892"/>
                  <a:pt x="2486869" y="148902"/>
                  <a:pt x="2486869" y="161258"/>
                </a:cubicBezTo>
                <a:cubicBezTo>
                  <a:pt x="2486869" y="173613"/>
                  <a:pt x="2496878" y="183623"/>
                  <a:pt x="2509234" y="183623"/>
                </a:cubicBezTo>
                <a:cubicBezTo>
                  <a:pt x="2521582" y="183623"/>
                  <a:pt x="2531600" y="173613"/>
                  <a:pt x="2531600" y="161258"/>
                </a:cubicBezTo>
                <a:cubicBezTo>
                  <a:pt x="2531600" y="148902"/>
                  <a:pt x="2521590" y="138892"/>
                  <a:pt x="2509234" y="138892"/>
                </a:cubicBezTo>
                <a:close/>
                <a:moveTo>
                  <a:pt x="2604791" y="138892"/>
                </a:moveTo>
                <a:cubicBezTo>
                  <a:pt x="2592443" y="138892"/>
                  <a:pt x="2582426" y="148902"/>
                  <a:pt x="2582426" y="161258"/>
                </a:cubicBezTo>
                <a:cubicBezTo>
                  <a:pt x="2582426" y="173613"/>
                  <a:pt x="2592435" y="183623"/>
                  <a:pt x="2604791" y="183623"/>
                </a:cubicBezTo>
                <a:cubicBezTo>
                  <a:pt x="2617139" y="183623"/>
                  <a:pt x="2627156" y="173613"/>
                  <a:pt x="2627156" y="161258"/>
                </a:cubicBezTo>
                <a:cubicBezTo>
                  <a:pt x="2627156" y="148902"/>
                  <a:pt x="2617139" y="138892"/>
                  <a:pt x="2604791" y="138892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4" name="Forma libre 33">
            <a:extLst>
              <a:ext uri="{FF2B5EF4-FFF2-40B4-BE49-F238E27FC236}">
                <a16:creationId xmlns:a16="http://schemas.microsoft.com/office/drawing/2014/main" id="{9AA3D4B2-0C83-3234-F337-F7CE77AA2135}"/>
              </a:ext>
            </a:extLst>
          </p:cNvPr>
          <p:cNvSpPr/>
          <p:nvPr/>
        </p:nvSpPr>
        <p:spPr>
          <a:xfrm>
            <a:off x="7302274" y="2124281"/>
            <a:ext cx="3499513" cy="2908960"/>
          </a:xfrm>
          <a:custGeom>
            <a:avLst/>
            <a:gdLst>
              <a:gd name="connsiteX0" fmla="*/ 3036843 w 3499513"/>
              <a:gd name="connsiteY0" fmla="*/ 669077 h 2908960"/>
              <a:gd name="connsiteX1" fmla="*/ 3040765 w 3499513"/>
              <a:gd name="connsiteY1" fmla="*/ 665640 h 2908960"/>
              <a:gd name="connsiteX2" fmla="*/ 2901831 w 3499513"/>
              <a:gd name="connsiteY2" fmla="*/ 479006 h 2908960"/>
              <a:gd name="connsiteX3" fmla="*/ 2901831 w 3499513"/>
              <a:gd name="connsiteY3" fmla="*/ 486660 h 2908960"/>
              <a:gd name="connsiteX4" fmla="*/ 3036843 w 3499513"/>
              <a:gd name="connsiteY4" fmla="*/ 669077 h 2908960"/>
              <a:gd name="connsiteX5" fmla="*/ 773733 w 3499513"/>
              <a:gd name="connsiteY5" fmla="*/ 499287 h 2908960"/>
              <a:gd name="connsiteX6" fmla="*/ 773733 w 3499513"/>
              <a:gd name="connsiteY6" fmla="*/ 491673 h 2908960"/>
              <a:gd name="connsiteX7" fmla="*/ 711978 w 3499513"/>
              <a:gd name="connsiteY7" fmla="*/ 569000 h 2908960"/>
              <a:gd name="connsiteX8" fmla="*/ 713520 w 3499513"/>
              <a:gd name="connsiteY8" fmla="*/ 575022 h 2908960"/>
              <a:gd name="connsiteX9" fmla="*/ 773733 w 3499513"/>
              <a:gd name="connsiteY9" fmla="*/ 499287 h 2908960"/>
              <a:gd name="connsiteX10" fmla="*/ 1843258 w 3499513"/>
              <a:gd name="connsiteY10" fmla="*/ 4102 h 2908960"/>
              <a:gd name="connsiteX11" fmla="*/ 2822224 w 3499513"/>
              <a:gd name="connsiteY11" fmla="*/ 402459 h 2908960"/>
              <a:gd name="connsiteX12" fmla="*/ 2829140 w 3499513"/>
              <a:gd name="connsiteY12" fmla="*/ 402459 h 2908960"/>
              <a:gd name="connsiteX13" fmla="*/ 1843258 w 3499513"/>
              <a:gd name="connsiteY13" fmla="*/ 0 h 2908960"/>
              <a:gd name="connsiteX14" fmla="*/ 976545 w 3499513"/>
              <a:gd name="connsiteY14" fmla="*/ 297828 h 2908960"/>
              <a:gd name="connsiteX15" fmla="*/ 984717 w 3499513"/>
              <a:gd name="connsiteY15" fmla="*/ 297828 h 2908960"/>
              <a:gd name="connsiteX16" fmla="*/ 1843258 w 3499513"/>
              <a:gd name="connsiteY16" fmla="*/ 4102 h 2908960"/>
              <a:gd name="connsiteX17" fmla="*/ 1417376 w 3499513"/>
              <a:gd name="connsiteY17" fmla="*/ 2752913 h 2908960"/>
              <a:gd name="connsiteX18" fmla="*/ 1417639 w 3499513"/>
              <a:gd name="connsiteY18" fmla="*/ 2748130 h 2908960"/>
              <a:gd name="connsiteX19" fmla="*/ 1395249 w 3499513"/>
              <a:gd name="connsiteY19" fmla="*/ 2740615 h 2908960"/>
              <a:gd name="connsiteX20" fmla="*/ 1394970 w 3499513"/>
              <a:gd name="connsiteY20" fmla="*/ 2745644 h 2908960"/>
              <a:gd name="connsiteX21" fmla="*/ 1417376 w 3499513"/>
              <a:gd name="connsiteY21" fmla="*/ 2752913 h 2908960"/>
              <a:gd name="connsiteX22" fmla="*/ 1575549 w 3499513"/>
              <a:gd name="connsiteY22" fmla="*/ 2792787 h 2908960"/>
              <a:gd name="connsiteX23" fmla="*/ 1576755 w 3499513"/>
              <a:gd name="connsiteY23" fmla="*/ 2788520 h 2908960"/>
              <a:gd name="connsiteX24" fmla="*/ 1554299 w 3499513"/>
              <a:gd name="connsiteY24" fmla="*/ 2784041 h 2908960"/>
              <a:gd name="connsiteX25" fmla="*/ 1553093 w 3499513"/>
              <a:gd name="connsiteY25" fmla="*/ 2788307 h 2908960"/>
              <a:gd name="connsiteX26" fmla="*/ 1575549 w 3499513"/>
              <a:gd name="connsiteY26" fmla="*/ 2792787 h 2908960"/>
              <a:gd name="connsiteX27" fmla="*/ 1652522 w 3499513"/>
              <a:gd name="connsiteY27" fmla="*/ 2805356 h 2908960"/>
              <a:gd name="connsiteX28" fmla="*/ 1654139 w 3499513"/>
              <a:gd name="connsiteY28" fmla="*/ 2801172 h 2908960"/>
              <a:gd name="connsiteX29" fmla="*/ 1631043 w 3499513"/>
              <a:gd name="connsiteY29" fmla="*/ 2797980 h 2908960"/>
              <a:gd name="connsiteX30" fmla="*/ 1629485 w 3499513"/>
              <a:gd name="connsiteY30" fmla="*/ 2802025 h 2908960"/>
              <a:gd name="connsiteX31" fmla="*/ 1652522 w 3499513"/>
              <a:gd name="connsiteY31" fmla="*/ 2805356 h 2908960"/>
              <a:gd name="connsiteX32" fmla="*/ 1508716 w 3499513"/>
              <a:gd name="connsiteY32" fmla="*/ 2778347 h 2908960"/>
              <a:gd name="connsiteX33" fmla="*/ 1509553 w 3499513"/>
              <a:gd name="connsiteY33" fmla="*/ 2773892 h 2908960"/>
              <a:gd name="connsiteX34" fmla="*/ 1488147 w 3499513"/>
              <a:gd name="connsiteY34" fmla="*/ 2768411 h 2908960"/>
              <a:gd name="connsiteX35" fmla="*/ 1487286 w 3499513"/>
              <a:gd name="connsiteY35" fmla="*/ 2772940 h 2908960"/>
              <a:gd name="connsiteX36" fmla="*/ 1508716 w 3499513"/>
              <a:gd name="connsiteY36" fmla="*/ 2778347 h 2908960"/>
              <a:gd name="connsiteX37" fmla="*/ 846875 w 3499513"/>
              <a:gd name="connsiteY37" fmla="*/ 2405473 h 2908960"/>
              <a:gd name="connsiteX38" fmla="*/ 1331698 w 3499513"/>
              <a:gd name="connsiteY38" fmla="*/ 2722754 h 2908960"/>
              <a:gd name="connsiteX39" fmla="*/ 1336883 w 3499513"/>
              <a:gd name="connsiteY39" fmla="*/ 2719612 h 2908960"/>
              <a:gd name="connsiteX40" fmla="*/ 686741 w 3499513"/>
              <a:gd name="connsiteY40" fmla="*/ 2205663 h 2908960"/>
              <a:gd name="connsiteX41" fmla="*/ 686331 w 3499513"/>
              <a:gd name="connsiteY41" fmla="*/ 2213958 h 2908960"/>
              <a:gd name="connsiteX42" fmla="*/ 846875 w 3499513"/>
              <a:gd name="connsiteY42" fmla="*/ 2405473 h 2908960"/>
              <a:gd name="connsiteX43" fmla="*/ 1843258 w 3499513"/>
              <a:gd name="connsiteY43" fmla="*/ 2814093 h 2908960"/>
              <a:gd name="connsiteX44" fmla="*/ 1789651 w 3499513"/>
              <a:gd name="connsiteY44" fmla="*/ 2813068 h 2908960"/>
              <a:gd name="connsiteX45" fmla="*/ 1789487 w 3499513"/>
              <a:gd name="connsiteY45" fmla="*/ 2817088 h 2908960"/>
              <a:gd name="connsiteX46" fmla="*/ 1843258 w 3499513"/>
              <a:gd name="connsiteY46" fmla="*/ 2818196 h 2908960"/>
              <a:gd name="connsiteX47" fmla="*/ 2839642 w 3499513"/>
              <a:gd name="connsiteY47" fmla="*/ 2405473 h 2908960"/>
              <a:gd name="connsiteX48" fmla="*/ 3015019 w 3499513"/>
              <a:gd name="connsiteY48" fmla="*/ 2192462 h 2908960"/>
              <a:gd name="connsiteX49" fmla="*/ 3014133 w 3499513"/>
              <a:gd name="connsiteY49" fmla="*/ 2184742 h 2908960"/>
              <a:gd name="connsiteX50" fmla="*/ 1843258 w 3499513"/>
              <a:gd name="connsiteY50" fmla="*/ 2814093 h 2908960"/>
              <a:gd name="connsiteX51" fmla="*/ 188209 w 3499513"/>
              <a:gd name="connsiteY51" fmla="*/ 1440792 h 2908960"/>
              <a:gd name="connsiteX52" fmla="*/ 256609 w 3499513"/>
              <a:gd name="connsiteY52" fmla="*/ 1337137 h 2908960"/>
              <a:gd name="connsiteX53" fmla="*/ 307526 w 3499513"/>
              <a:gd name="connsiteY53" fmla="*/ 1729988 h 2908960"/>
              <a:gd name="connsiteX54" fmla="*/ 348023 w 3499513"/>
              <a:gd name="connsiteY54" fmla="*/ 1831961 h 2908960"/>
              <a:gd name="connsiteX55" fmla="*/ 348146 w 3499513"/>
              <a:gd name="connsiteY55" fmla="*/ 1832002 h 2908960"/>
              <a:gd name="connsiteX56" fmla="*/ 661619 w 3499513"/>
              <a:gd name="connsiteY56" fmla="*/ 1804657 h 2908960"/>
              <a:gd name="connsiteX57" fmla="*/ 708516 w 3499513"/>
              <a:gd name="connsiteY57" fmla="*/ 1768278 h 2908960"/>
              <a:gd name="connsiteX58" fmla="*/ 654859 w 3499513"/>
              <a:gd name="connsiteY58" fmla="*/ 1330557 h 2908960"/>
              <a:gd name="connsiteX59" fmla="*/ 707113 w 3499513"/>
              <a:gd name="connsiteY59" fmla="*/ 1396233 h 2908960"/>
              <a:gd name="connsiteX60" fmla="*/ 798543 w 3499513"/>
              <a:gd name="connsiteY60" fmla="*/ 1438314 h 2908960"/>
              <a:gd name="connsiteX61" fmla="*/ 800019 w 3499513"/>
              <a:gd name="connsiteY61" fmla="*/ 1438306 h 2908960"/>
              <a:gd name="connsiteX62" fmla="*/ 877207 w 3499513"/>
              <a:gd name="connsiteY62" fmla="*/ 1409524 h 2908960"/>
              <a:gd name="connsiteX63" fmla="*/ 883376 w 3499513"/>
              <a:gd name="connsiteY63" fmla="*/ 1403601 h 2908960"/>
              <a:gd name="connsiteX64" fmla="*/ 908990 w 3499513"/>
              <a:gd name="connsiteY64" fmla="*/ 1355310 h 2908960"/>
              <a:gd name="connsiteX65" fmla="*/ 914077 w 3499513"/>
              <a:gd name="connsiteY65" fmla="*/ 1317348 h 2908960"/>
              <a:gd name="connsiteX66" fmla="*/ 909548 w 3499513"/>
              <a:gd name="connsiteY66" fmla="*/ 1301391 h 2908960"/>
              <a:gd name="connsiteX67" fmla="*/ 801316 w 3499513"/>
              <a:gd name="connsiteY67" fmla="*/ 1339287 h 2908960"/>
              <a:gd name="connsiteX68" fmla="*/ 757791 w 3499513"/>
              <a:gd name="connsiteY68" fmla="*/ 1273216 h 2908960"/>
              <a:gd name="connsiteX69" fmla="*/ 772609 w 3499513"/>
              <a:gd name="connsiteY69" fmla="*/ 1203848 h 2908960"/>
              <a:gd name="connsiteX70" fmla="*/ 657238 w 3499513"/>
              <a:gd name="connsiteY70" fmla="*/ 1029866 h 2908960"/>
              <a:gd name="connsiteX71" fmla="*/ 581134 w 3499513"/>
              <a:gd name="connsiteY71" fmla="*/ 966815 h 2908960"/>
              <a:gd name="connsiteX72" fmla="*/ 558785 w 3499513"/>
              <a:gd name="connsiteY72" fmla="*/ 955312 h 2908960"/>
              <a:gd name="connsiteX73" fmla="*/ 553592 w 3499513"/>
              <a:gd name="connsiteY73" fmla="*/ 1016927 h 2908960"/>
              <a:gd name="connsiteX74" fmla="*/ 537733 w 3499513"/>
              <a:gd name="connsiteY74" fmla="*/ 1015590 h 2908960"/>
              <a:gd name="connsiteX75" fmla="*/ 433660 w 3499513"/>
              <a:gd name="connsiteY75" fmla="*/ 935384 h 2908960"/>
              <a:gd name="connsiteX76" fmla="*/ 434891 w 3499513"/>
              <a:gd name="connsiteY76" fmla="*/ 920764 h 2908960"/>
              <a:gd name="connsiteX77" fmla="*/ 316157 w 3499513"/>
              <a:gd name="connsiteY77" fmla="*/ 931963 h 2908960"/>
              <a:gd name="connsiteX78" fmla="*/ 297147 w 3499513"/>
              <a:gd name="connsiteY78" fmla="*/ 941069 h 2908960"/>
              <a:gd name="connsiteX79" fmla="*/ 246214 w 3499513"/>
              <a:gd name="connsiteY79" fmla="*/ 981025 h 2908960"/>
              <a:gd name="connsiteX80" fmla="*/ 0 w 3499513"/>
              <a:gd name="connsiteY80" fmla="*/ 1435655 h 2908960"/>
              <a:gd name="connsiteX81" fmla="*/ 66201 w 3499513"/>
              <a:gd name="connsiteY81" fmla="*/ 1567558 h 2908960"/>
              <a:gd name="connsiteX82" fmla="*/ 220108 w 3499513"/>
              <a:gd name="connsiteY82" fmla="*/ 1523098 h 2908960"/>
              <a:gd name="connsiteX83" fmla="*/ 188209 w 3499513"/>
              <a:gd name="connsiteY83" fmla="*/ 1440792 h 2908960"/>
              <a:gd name="connsiteX84" fmla="*/ 3118772 w 3499513"/>
              <a:gd name="connsiteY84" fmla="*/ 1896825 h 2908960"/>
              <a:gd name="connsiteX85" fmla="*/ 3105506 w 3499513"/>
              <a:gd name="connsiteY85" fmla="*/ 2393109 h 2908960"/>
              <a:gd name="connsiteX86" fmla="*/ 3209390 w 3499513"/>
              <a:gd name="connsiteY86" fmla="*/ 2552094 h 2908960"/>
              <a:gd name="connsiteX87" fmla="*/ 3428784 w 3499513"/>
              <a:gd name="connsiteY87" fmla="*/ 2887867 h 2908960"/>
              <a:gd name="connsiteX88" fmla="*/ 3499514 w 3499513"/>
              <a:gd name="connsiteY88" fmla="*/ 2848076 h 2908960"/>
              <a:gd name="connsiteX89" fmla="*/ 3347749 w 3499513"/>
              <a:gd name="connsiteY89" fmla="*/ 2455364 h 2908960"/>
              <a:gd name="connsiteX90" fmla="*/ 3264769 w 3499513"/>
              <a:gd name="connsiteY90" fmla="*/ 2374797 h 2908960"/>
              <a:gd name="connsiteX91" fmla="*/ 3390436 w 3499513"/>
              <a:gd name="connsiteY91" fmla="*/ 2117006 h 2908960"/>
              <a:gd name="connsiteX92" fmla="*/ 3415394 w 3499513"/>
              <a:gd name="connsiteY92" fmla="*/ 1856549 h 2908960"/>
              <a:gd name="connsiteX93" fmla="*/ 3411136 w 3499513"/>
              <a:gd name="connsiteY93" fmla="*/ 1840707 h 2908960"/>
              <a:gd name="connsiteX94" fmla="*/ 3118772 w 3499513"/>
              <a:gd name="connsiteY94" fmla="*/ 1896825 h 2908960"/>
              <a:gd name="connsiteX95" fmla="*/ 954147 w 3499513"/>
              <a:gd name="connsiteY95" fmla="*/ 948454 h 2908960"/>
              <a:gd name="connsiteX96" fmla="*/ 954147 w 3499513"/>
              <a:gd name="connsiteY96" fmla="*/ 849902 h 2908960"/>
              <a:gd name="connsiteX97" fmla="*/ 891400 w 3499513"/>
              <a:gd name="connsiteY97" fmla="*/ 849902 h 2908960"/>
              <a:gd name="connsiteX98" fmla="*/ 880620 w 3499513"/>
              <a:gd name="connsiteY98" fmla="*/ 849902 h 2908960"/>
              <a:gd name="connsiteX99" fmla="*/ 871742 w 3499513"/>
              <a:gd name="connsiteY99" fmla="*/ 849902 h 2908960"/>
              <a:gd name="connsiteX100" fmla="*/ 860010 w 3499513"/>
              <a:gd name="connsiteY100" fmla="*/ 849902 h 2908960"/>
              <a:gd name="connsiteX101" fmla="*/ 854571 w 3499513"/>
              <a:gd name="connsiteY101" fmla="*/ 849902 h 2908960"/>
              <a:gd name="connsiteX102" fmla="*/ 842551 w 3499513"/>
              <a:gd name="connsiteY102" fmla="*/ 849902 h 2908960"/>
              <a:gd name="connsiteX103" fmla="*/ 837612 w 3499513"/>
              <a:gd name="connsiteY103" fmla="*/ 849902 h 2908960"/>
              <a:gd name="connsiteX104" fmla="*/ 828833 w 3499513"/>
              <a:gd name="connsiteY104" fmla="*/ 849902 h 2908960"/>
              <a:gd name="connsiteX105" fmla="*/ 763764 w 3499513"/>
              <a:gd name="connsiteY105" fmla="*/ 849902 h 2908960"/>
              <a:gd name="connsiteX106" fmla="*/ 763764 w 3499513"/>
              <a:gd name="connsiteY106" fmla="*/ 948454 h 2908960"/>
              <a:gd name="connsiteX107" fmla="*/ 829129 w 3499513"/>
              <a:gd name="connsiteY107" fmla="*/ 948454 h 2908960"/>
              <a:gd name="connsiteX108" fmla="*/ 914471 w 3499513"/>
              <a:gd name="connsiteY108" fmla="*/ 948454 h 2908960"/>
              <a:gd name="connsiteX109" fmla="*/ 954147 w 3499513"/>
              <a:gd name="connsiteY109" fmla="*/ 948454 h 2908960"/>
              <a:gd name="connsiteX110" fmla="*/ 881317 w 3499513"/>
              <a:gd name="connsiteY110" fmla="*/ 477373 h 2908960"/>
              <a:gd name="connsiteX111" fmla="*/ 903682 w 3499513"/>
              <a:gd name="connsiteY111" fmla="*/ 499738 h 2908960"/>
              <a:gd name="connsiteX112" fmla="*/ 881317 w 3499513"/>
              <a:gd name="connsiteY112" fmla="*/ 522104 h 2908960"/>
              <a:gd name="connsiteX113" fmla="*/ 858952 w 3499513"/>
              <a:gd name="connsiteY113" fmla="*/ 499738 h 2908960"/>
              <a:gd name="connsiteX114" fmla="*/ 881317 w 3499513"/>
              <a:gd name="connsiteY114" fmla="*/ 477373 h 2908960"/>
              <a:gd name="connsiteX115" fmla="*/ 976874 w 3499513"/>
              <a:gd name="connsiteY115" fmla="*/ 522104 h 2908960"/>
              <a:gd name="connsiteX116" fmla="*/ 999239 w 3499513"/>
              <a:gd name="connsiteY116" fmla="*/ 499738 h 2908960"/>
              <a:gd name="connsiteX117" fmla="*/ 976874 w 3499513"/>
              <a:gd name="connsiteY117" fmla="*/ 477373 h 2908960"/>
              <a:gd name="connsiteX118" fmla="*/ 954508 w 3499513"/>
              <a:gd name="connsiteY118" fmla="*/ 499738 h 2908960"/>
              <a:gd name="connsiteX119" fmla="*/ 976874 w 3499513"/>
              <a:gd name="connsiteY119" fmla="*/ 522104 h 2908960"/>
              <a:gd name="connsiteX120" fmla="*/ 1072430 w 3499513"/>
              <a:gd name="connsiteY120" fmla="*/ 522104 h 2908960"/>
              <a:gd name="connsiteX121" fmla="*/ 1094795 w 3499513"/>
              <a:gd name="connsiteY121" fmla="*/ 499738 h 2908960"/>
              <a:gd name="connsiteX122" fmla="*/ 1072430 w 3499513"/>
              <a:gd name="connsiteY122" fmla="*/ 477373 h 2908960"/>
              <a:gd name="connsiteX123" fmla="*/ 1050065 w 3499513"/>
              <a:gd name="connsiteY123" fmla="*/ 499738 h 2908960"/>
              <a:gd name="connsiteX124" fmla="*/ 1072430 w 3499513"/>
              <a:gd name="connsiteY124" fmla="*/ 522104 h 2908960"/>
              <a:gd name="connsiteX125" fmla="*/ 1167979 w 3499513"/>
              <a:gd name="connsiteY125" fmla="*/ 477373 h 2908960"/>
              <a:gd name="connsiteX126" fmla="*/ 1190344 w 3499513"/>
              <a:gd name="connsiteY126" fmla="*/ 499738 h 2908960"/>
              <a:gd name="connsiteX127" fmla="*/ 1167979 w 3499513"/>
              <a:gd name="connsiteY127" fmla="*/ 522104 h 2908960"/>
              <a:gd name="connsiteX128" fmla="*/ 1145614 w 3499513"/>
              <a:gd name="connsiteY128" fmla="*/ 499738 h 2908960"/>
              <a:gd name="connsiteX129" fmla="*/ 1167979 w 3499513"/>
              <a:gd name="connsiteY129" fmla="*/ 477373 h 2908960"/>
              <a:gd name="connsiteX130" fmla="*/ 1263535 w 3499513"/>
              <a:gd name="connsiteY130" fmla="*/ 522104 h 2908960"/>
              <a:gd name="connsiteX131" fmla="*/ 1285901 w 3499513"/>
              <a:gd name="connsiteY131" fmla="*/ 499738 h 2908960"/>
              <a:gd name="connsiteX132" fmla="*/ 1263535 w 3499513"/>
              <a:gd name="connsiteY132" fmla="*/ 477373 h 2908960"/>
              <a:gd name="connsiteX133" fmla="*/ 1241170 w 3499513"/>
              <a:gd name="connsiteY133" fmla="*/ 499738 h 2908960"/>
              <a:gd name="connsiteX134" fmla="*/ 1263535 w 3499513"/>
              <a:gd name="connsiteY134" fmla="*/ 522104 h 2908960"/>
              <a:gd name="connsiteX135" fmla="*/ 3015019 w 3499513"/>
              <a:gd name="connsiteY135" fmla="*/ 2192462 h 2908960"/>
              <a:gd name="connsiteX136" fmla="*/ 3029237 w 3499513"/>
              <a:gd name="connsiteY136" fmla="*/ 2316825 h 2908960"/>
              <a:gd name="connsiteX137" fmla="*/ 3092477 w 3499513"/>
              <a:gd name="connsiteY137" fmla="*/ 2908961 h 2908960"/>
              <a:gd name="connsiteX138" fmla="*/ 3172289 w 3499513"/>
              <a:gd name="connsiteY138" fmla="*/ 2908961 h 2908960"/>
              <a:gd name="connsiteX139" fmla="*/ 3209390 w 3499513"/>
              <a:gd name="connsiteY139" fmla="*/ 2552102 h 2908960"/>
              <a:gd name="connsiteX140" fmla="*/ 3105506 w 3499513"/>
              <a:gd name="connsiteY140" fmla="*/ 2393117 h 2908960"/>
              <a:gd name="connsiteX141" fmla="*/ 3118772 w 3499513"/>
              <a:gd name="connsiteY141" fmla="*/ 1896833 h 2908960"/>
              <a:gd name="connsiteX142" fmla="*/ 2977796 w 3499513"/>
              <a:gd name="connsiteY142" fmla="*/ 1866936 h 2908960"/>
              <a:gd name="connsiteX143" fmla="*/ 3014133 w 3499513"/>
              <a:gd name="connsiteY143" fmla="*/ 2184742 h 2908960"/>
              <a:gd name="connsiteX144" fmla="*/ 3015019 w 3499513"/>
              <a:gd name="connsiteY144" fmla="*/ 2192462 h 29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499513" h="2908960">
                <a:moveTo>
                  <a:pt x="3036843" y="669077"/>
                </a:moveTo>
                <a:cubicBezTo>
                  <a:pt x="3038115" y="667888"/>
                  <a:pt x="3039452" y="666780"/>
                  <a:pt x="3040765" y="665640"/>
                </a:cubicBezTo>
                <a:cubicBezTo>
                  <a:pt x="2999981" y="600201"/>
                  <a:pt x="2953609" y="537782"/>
                  <a:pt x="2901831" y="479006"/>
                </a:cubicBezTo>
                <a:lnTo>
                  <a:pt x="2901831" y="486660"/>
                </a:lnTo>
                <a:cubicBezTo>
                  <a:pt x="2951534" y="543640"/>
                  <a:pt x="2996724" y="604607"/>
                  <a:pt x="3036843" y="669077"/>
                </a:cubicBezTo>
                <a:close/>
                <a:moveTo>
                  <a:pt x="773733" y="499287"/>
                </a:moveTo>
                <a:lnTo>
                  <a:pt x="773733" y="491673"/>
                </a:lnTo>
                <a:cubicBezTo>
                  <a:pt x="752139" y="516795"/>
                  <a:pt x="731636" y="542639"/>
                  <a:pt x="711978" y="569000"/>
                </a:cubicBezTo>
                <a:cubicBezTo>
                  <a:pt x="712552" y="570994"/>
                  <a:pt x="713053" y="573004"/>
                  <a:pt x="713520" y="575022"/>
                </a:cubicBezTo>
                <a:cubicBezTo>
                  <a:pt x="732727" y="549080"/>
                  <a:pt x="752828" y="523835"/>
                  <a:pt x="773733" y="499287"/>
                </a:cubicBezTo>
                <a:close/>
                <a:moveTo>
                  <a:pt x="1843258" y="4102"/>
                </a:moveTo>
                <a:cubicBezTo>
                  <a:pt x="2223598" y="4102"/>
                  <a:pt x="2569020" y="156113"/>
                  <a:pt x="2822224" y="402459"/>
                </a:cubicBezTo>
                <a:lnTo>
                  <a:pt x="2829140" y="402459"/>
                </a:lnTo>
                <a:cubicBezTo>
                  <a:pt x="2564220" y="142855"/>
                  <a:pt x="2214746" y="0"/>
                  <a:pt x="1843258" y="0"/>
                </a:cubicBezTo>
                <a:cubicBezTo>
                  <a:pt x="1525141" y="0"/>
                  <a:pt x="1223120" y="104721"/>
                  <a:pt x="976545" y="297828"/>
                </a:cubicBezTo>
                <a:lnTo>
                  <a:pt x="984717" y="297828"/>
                </a:lnTo>
                <a:cubicBezTo>
                  <a:pt x="1222300" y="113811"/>
                  <a:pt x="1520169" y="4102"/>
                  <a:pt x="1843258" y="4102"/>
                </a:cubicBezTo>
                <a:close/>
                <a:moveTo>
                  <a:pt x="1417376" y="2752913"/>
                </a:moveTo>
                <a:cubicBezTo>
                  <a:pt x="1417458" y="2751322"/>
                  <a:pt x="1417557" y="2749722"/>
                  <a:pt x="1417639" y="2748130"/>
                </a:cubicBezTo>
                <a:cubicBezTo>
                  <a:pt x="1410123" y="2745734"/>
                  <a:pt x="1402707" y="2743125"/>
                  <a:pt x="1395249" y="2740615"/>
                </a:cubicBezTo>
                <a:cubicBezTo>
                  <a:pt x="1395159" y="2742289"/>
                  <a:pt x="1395060" y="2743962"/>
                  <a:pt x="1394970" y="2745644"/>
                </a:cubicBezTo>
                <a:cubicBezTo>
                  <a:pt x="1402411" y="2748130"/>
                  <a:pt x="1409885" y="2750550"/>
                  <a:pt x="1417376" y="2752913"/>
                </a:cubicBezTo>
                <a:close/>
                <a:moveTo>
                  <a:pt x="1575549" y="2792787"/>
                </a:moveTo>
                <a:cubicBezTo>
                  <a:pt x="1575943" y="2791359"/>
                  <a:pt x="1576361" y="2789948"/>
                  <a:pt x="1576755" y="2788520"/>
                </a:cubicBezTo>
                <a:cubicBezTo>
                  <a:pt x="1569256" y="2787076"/>
                  <a:pt x="1561757" y="2785608"/>
                  <a:pt x="1554299" y="2784041"/>
                </a:cubicBezTo>
                <a:cubicBezTo>
                  <a:pt x="1553906" y="2785468"/>
                  <a:pt x="1553479" y="2786880"/>
                  <a:pt x="1553093" y="2788307"/>
                </a:cubicBezTo>
                <a:cubicBezTo>
                  <a:pt x="1560559" y="2789866"/>
                  <a:pt x="1568050" y="2791351"/>
                  <a:pt x="1575549" y="2792787"/>
                </a:cubicBezTo>
                <a:close/>
                <a:moveTo>
                  <a:pt x="1652522" y="2805356"/>
                </a:moveTo>
                <a:cubicBezTo>
                  <a:pt x="1653072" y="2803961"/>
                  <a:pt x="1653589" y="2802558"/>
                  <a:pt x="1654139" y="2801172"/>
                </a:cubicBezTo>
                <a:cubicBezTo>
                  <a:pt x="1646435" y="2800130"/>
                  <a:pt x="1638706" y="2799153"/>
                  <a:pt x="1631043" y="2797980"/>
                </a:cubicBezTo>
                <a:cubicBezTo>
                  <a:pt x="1630510" y="2799326"/>
                  <a:pt x="1630010" y="2800679"/>
                  <a:pt x="1629485" y="2802025"/>
                </a:cubicBezTo>
                <a:cubicBezTo>
                  <a:pt x="1637147" y="2803190"/>
                  <a:pt x="1644827" y="2804322"/>
                  <a:pt x="1652522" y="2805356"/>
                </a:cubicBezTo>
                <a:close/>
                <a:moveTo>
                  <a:pt x="1508716" y="2778347"/>
                </a:moveTo>
                <a:cubicBezTo>
                  <a:pt x="1508995" y="2776862"/>
                  <a:pt x="1509274" y="2775377"/>
                  <a:pt x="1509553" y="2773892"/>
                </a:cubicBezTo>
                <a:cubicBezTo>
                  <a:pt x="1502390" y="2772136"/>
                  <a:pt x="1495269" y="2770274"/>
                  <a:pt x="1488147" y="2768411"/>
                </a:cubicBezTo>
                <a:cubicBezTo>
                  <a:pt x="1487860" y="2769921"/>
                  <a:pt x="1487573" y="2771431"/>
                  <a:pt x="1487286" y="2772940"/>
                </a:cubicBezTo>
                <a:cubicBezTo>
                  <a:pt x="1494415" y="2774786"/>
                  <a:pt x="1501553" y="2776616"/>
                  <a:pt x="1508716" y="2778347"/>
                </a:cubicBezTo>
                <a:close/>
                <a:moveTo>
                  <a:pt x="846875" y="2405473"/>
                </a:moveTo>
                <a:cubicBezTo>
                  <a:pt x="987252" y="2545859"/>
                  <a:pt x="1152070" y="2652894"/>
                  <a:pt x="1331698" y="2722754"/>
                </a:cubicBezTo>
                <a:cubicBezTo>
                  <a:pt x="1333429" y="2721712"/>
                  <a:pt x="1335135" y="2720621"/>
                  <a:pt x="1336883" y="2719612"/>
                </a:cubicBezTo>
                <a:cubicBezTo>
                  <a:pt x="1072053" y="2616925"/>
                  <a:pt x="845948" y="2436109"/>
                  <a:pt x="686741" y="2205663"/>
                </a:cubicBezTo>
                <a:lnTo>
                  <a:pt x="686331" y="2213958"/>
                </a:lnTo>
                <a:cubicBezTo>
                  <a:pt x="733646" y="2281702"/>
                  <a:pt x="787212" y="2345811"/>
                  <a:pt x="846875" y="2405473"/>
                </a:cubicBezTo>
                <a:close/>
                <a:moveTo>
                  <a:pt x="1843258" y="2814093"/>
                </a:moveTo>
                <a:cubicBezTo>
                  <a:pt x="1825307" y="2814093"/>
                  <a:pt x="1807438" y="2813741"/>
                  <a:pt x="1789651" y="2813068"/>
                </a:cubicBezTo>
                <a:cubicBezTo>
                  <a:pt x="1789634" y="2814413"/>
                  <a:pt x="1789585" y="2815751"/>
                  <a:pt x="1789487" y="2817088"/>
                </a:cubicBezTo>
                <a:cubicBezTo>
                  <a:pt x="1807356" y="2817753"/>
                  <a:pt x="1825274" y="2818196"/>
                  <a:pt x="1843258" y="2818196"/>
                </a:cubicBezTo>
                <a:cubicBezTo>
                  <a:pt x="2219644" y="2818196"/>
                  <a:pt x="2573499" y="2671624"/>
                  <a:pt x="2839642" y="2405473"/>
                </a:cubicBezTo>
                <a:cubicBezTo>
                  <a:pt x="2905589" y="2339526"/>
                  <a:pt x="2964168" y="2268181"/>
                  <a:pt x="3015019" y="2192462"/>
                </a:cubicBezTo>
                <a:lnTo>
                  <a:pt x="3014133" y="2184742"/>
                </a:lnTo>
                <a:cubicBezTo>
                  <a:pt x="2762225" y="2563744"/>
                  <a:pt x="2331453" y="2814093"/>
                  <a:pt x="1843258" y="2814093"/>
                </a:cubicBezTo>
                <a:close/>
                <a:moveTo>
                  <a:pt x="188209" y="1440792"/>
                </a:moveTo>
                <a:cubicBezTo>
                  <a:pt x="210845" y="1407309"/>
                  <a:pt x="233694" y="1372391"/>
                  <a:pt x="256609" y="1337137"/>
                </a:cubicBezTo>
                <a:cubicBezTo>
                  <a:pt x="263066" y="1469310"/>
                  <a:pt x="279852" y="1600589"/>
                  <a:pt x="307526" y="1729988"/>
                </a:cubicBezTo>
                <a:cubicBezTo>
                  <a:pt x="322745" y="1766449"/>
                  <a:pt x="336700" y="1801096"/>
                  <a:pt x="348023" y="1831961"/>
                </a:cubicBezTo>
                <a:cubicBezTo>
                  <a:pt x="348064" y="1831977"/>
                  <a:pt x="348105" y="1831994"/>
                  <a:pt x="348146" y="1832002"/>
                </a:cubicBezTo>
                <a:cubicBezTo>
                  <a:pt x="437500" y="1864106"/>
                  <a:pt x="579969" y="1848493"/>
                  <a:pt x="661619" y="1804657"/>
                </a:cubicBezTo>
                <a:cubicBezTo>
                  <a:pt x="681326" y="1794081"/>
                  <a:pt x="697514" y="1781873"/>
                  <a:pt x="708516" y="1768278"/>
                </a:cubicBezTo>
                <a:cubicBezTo>
                  <a:pt x="680547" y="1623044"/>
                  <a:pt x="661119" y="1477219"/>
                  <a:pt x="654859" y="1330557"/>
                </a:cubicBezTo>
                <a:lnTo>
                  <a:pt x="707113" y="1396233"/>
                </a:lnTo>
                <a:cubicBezTo>
                  <a:pt x="728305" y="1422865"/>
                  <a:pt x="762369" y="1438511"/>
                  <a:pt x="798543" y="1438314"/>
                </a:cubicBezTo>
                <a:cubicBezTo>
                  <a:pt x="799035" y="1438314"/>
                  <a:pt x="799527" y="1438306"/>
                  <a:pt x="800019" y="1438306"/>
                </a:cubicBezTo>
                <a:cubicBezTo>
                  <a:pt x="829703" y="1438117"/>
                  <a:pt x="857089" y="1427287"/>
                  <a:pt x="877207" y="1409524"/>
                </a:cubicBezTo>
                <a:cubicBezTo>
                  <a:pt x="879348" y="1407629"/>
                  <a:pt x="881399" y="1405652"/>
                  <a:pt x="883376" y="1403601"/>
                </a:cubicBezTo>
                <a:cubicBezTo>
                  <a:pt x="896241" y="1390252"/>
                  <a:pt x="905372" y="1373770"/>
                  <a:pt x="908990" y="1355310"/>
                </a:cubicBezTo>
                <a:cubicBezTo>
                  <a:pt x="911476" y="1342626"/>
                  <a:pt x="913289" y="1329950"/>
                  <a:pt x="914077" y="1317348"/>
                </a:cubicBezTo>
                <a:cubicBezTo>
                  <a:pt x="914446" y="1311433"/>
                  <a:pt x="912674" y="1305927"/>
                  <a:pt x="909548" y="1301391"/>
                </a:cubicBezTo>
                <a:cubicBezTo>
                  <a:pt x="876025" y="1338942"/>
                  <a:pt x="835914" y="1347122"/>
                  <a:pt x="801316" y="1339287"/>
                </a:cubicBezTo>
                <a:cubicBezTo>
                  <a:pt x="771460" y="1332526"/>
                  <a:pt x="752212" y="1303318"/>
                  <a:pt x="757791" y="1273216"/>
                </a:cubicBezTo>
                <a:cubicBezTo>
                  <a:pt x="762099" y="1249965"/>
                  <a:pt x="767128" y="1226853"/>
                  <a:pt x="772609" y="1203848"/>
                </a:cubicBezTo>
                <a:cubicBezTo>
                  <a:pt x="733785" y="1145622"/>
                  <a:pt x="693625" y="1086566"/>
                  <a:pt x="657238" y="1029866"/>
                </a:cubicBezTo>
                <a:cubicBezTo>
                  <a:pt x="639172" y="1001725"/>
                  <a:pt x="610924" y="984955"/>
                  <a:pt x="581134" y="966815"/>
                </a:cubicBezTo>
                <a:cubicBezTo>
                  <a:pt x="574062" y="962508"/>
                  <a:pt x="566555" y="958652"/>
                  <a:pt x="558785" y="955312"/>
                </a:cubicBezTo>
                <a:lnTo>
                  <a:pt x="553592" y="1016927"/>
                </a:lnTo>
                <a:lnTo>
                  <a:pt x="537733" y="1015590"/>
                </a:lnTo>
                <a:cubicBezTo>
                  <a:pt x="507278" y="983027"/>
                  <a:pt x="473361" y="954180"/>
                  <a:pt x="433660" y="935384"/>
                </a:cubicBezTo>
                <a:lnTo>
                  <a:pt x="434891" y="920764"/>
                </a:lnTo>
                <a:cubicBezTo>
                  <a:pt x="395050" y="917326"/>
                  <a:pt x="354808" y="920805"/>
                  <a:pt x="316157" y="931963"/>
                </a:cubicBezTo>
                <a:cubicBezTo>
                  <a:pt x="309339" y="933932"/>
                  <a:pt x="302980" y="937066"/>
                  <a:pt x="297147" y="941069"/>
                </a:cubicBezTo>
                <a:cubicBezTo>
                  <a:pt x="276275" y="946607"/>
                  <a:pt x="257364" y="960448"/>
                  <a:pt x="246214" y="981025"/>
                </a:cubicBezTo>
                <a:lnTo>
                  <a:pt x="0" y="1435655"/>
                </a:lnTo>
                <a:cubicBezTo>
                  <a:pt x="19600" y="1480821"/>
                  <a:pt x="41793" y="1524821"/>
                  <a:pt x="66201" y="1567558"/>
                </a:cubicBezTo>
                <a:cubicBezTo>
                  <a:pt x="118718" y="1558098"/>
                  <a:pt x="174450" y="1548351"/>
                  <a:pt x="220108" y="1523098"/>
                </a:cubicBezTo>
                <a:cubicBezTo>
                  <a:pt x="208080" y="1493669"/>
                  <a:pt x="197111" y="1465741"/>
                  <a:pt x="188209" y="1440792"/>
                </a:cubicBezTo>
                <a:close/>
                <a:moveTo>
                  <a:pt x="3118772" y="1896825"/>
                </a:moveTo>
                <a:lnTo>
                  <a:pt x="3105506" y="2393109"/>
                </a:lnTo>
                <a:lnTo>
                  <a:pt x="3209390" y="2552094"/>
                </a:lnTo>
                <a:lnTo>
                  <a:pt x="3428784" y="2887867"/>
                </a:lnTo>
                <a:lnTo>
                  <a:pt x="3499514" y="2848076"/>
                </a:lnTo>
                <a:lnTo>
                  <a:pt x="3347749" y="2455364"/>
                </a:lnTo>
                <a:lnTo>
                  <a:pt x="3264769" y="2374797"/>
                </a:lnTo>
                <a:lnTo>
                  <a:pt x="3390436" y="2117006"/>
                </a:lnTo>
                <a:cubicBezTo>
                  <a:pt x="3429900" y="2036045"/>
                  <a:pt x="3438769" y="1943541"/>
                  <a:pt x="3415394" y="1856549"/>
                </a:cubicBezTo>
                <a:lnTo>
                  <a:pt x="3411136" y="1840707"/>
                </a:lnTo>
                <a:cubicBezTo>
                  <a:pt x="3333596" y="1882082"/>
                  <a:pt x="3221155" y="1902773"/>
                  <a:pt x="3118772" y="1896825"/>
                </a:cubicBezTo>
                <a:close/>
                <a:moveTo>
                  <a:pt x="954147" y="948454"/>
                </a:moveTo>
                <a:lnTo>
                  <a:pt x="954147" y="849902"/>
                </a:lnTo>
                <a:lnTo>
                  <a:pt x="891400" y="849902"/>
                </a:lnTo>
                <a:lnTo>
                  <a:pt x="880620" y="849902"/>
                </a:lnTo>
                <a:lnTo>
                  <a:pt x="871742" y="849902"/>
                </a:lnTo>
                <a:lnTo>
                  <a:pt x="860010" y="849902"/>
                </a:lnTo>
                <a:lnTo>
                  <a:pt x="854571" y="849902"/>
                </a:lnTo>
                <a:lnTo>
                  <a:pt x="842551" y="849902"/>
                </a:lnTo>
                <a:lnTo>
                  <a:pt x="837612" y="849902"/>
                </a:lnTo>
                <a:lnTo>
                  <a:pt x="828833" y="849902"/>
                </a:lnTo>
                <a:lnTo>
                  <a:pt x="763764" y="849902"/>
                </a:lnTo>
                <a:lnTo>
                  <a:pt x="763764" y="948454"/>
                </a:lnTo>
                <a:lnTo>
                  <a:pt x="829129" y="948454"/>
                </a:lnTo>
                <a:lnTo>
                  <a:pt x="914471" y="948454"/>
                </a:lnTo>
                <a:lnTo>
                  <a:pt x="954147" y="948454"/>
                </a:lnTo>
                <a:close/>
                <a:moveTo>
                  <a:pt x="881317" y="477373"/>
                </a:moveTo>
                <a:cubicBezTo>
                  <a:pt x="893673" y="477373"/>
                  <a:pt x="903682" y="487383"/>
                  <a:pt x="903682" y="499738"/>
                </a:cubicBezTo>
                <a:cubicBezTo>
                  <a:pt x="903682" y="512094"/>
                  <a:pt x="893673" y="522104"/>
                  <a:pt x="881317" y="522104"/>
                </a:cubicBezTo>
                <a:cubicBezTo>
                  <a:pt x="868961" y="522104"/>
                  <a:pt x="858952" y="512094"/>
                  <a:pt x="858952" y="499738"/>
                </a:cubicBezTo>
                <a:cubicBezTo>
                  <a:pt x="858952" y="487383"/>
                  <a:pt x="868961" y="477373"/>
                  <a:pt x="881317" y="477373"/>
                </a:cubicBezTo>
                <a:close/>
                <a:moveTo>
                  <a:pt x="976874" y="522104"/>
                </a:moveTo>
                <a:cubicBezTo>
                  <a:pt x="989221" y="522104"/>
                  <a:pt x="999239" y="512094"/>
                  <a:pt x="999239" y="499738"/>
                </a:cubicBezTo>
                <a:cubicBezTo>
                  <a:pt x="999239" y="487383"/>
                  <a:pt x="989229" y="477373"/>
                  <a:pt x="976874" y="477373"/>
                </a:cubicBezTo>
                <a:cubicBezTo>
                  <a:pt x="964526" y="477373"/>
                  <a:pt x="954508" y="487383"/>
                  <a:pt x="954508" y="499738"/>
                </a:cubicBezTo>
                <a:cubicBezTo>
                  <a:pt x="954508" y="512094"/>
                  <a:pt x="964526" y="522104"/>
                  <a:pt x="976874" y="522104"/>
                </a:cubicBezTo>
                <a:close/>
                <a:moveTo>
                  <a:pt x="1072430" y="522104"/>
                </a:moveTo>
                <a:cubicBezTo>
                  <a:pt x="1084778" y="522104"/>
                  <a:pt x="1094795" y="512094"/>
                  <a:pt x="1094795" y="499738"/>
                </a:cubicBezTo>
                <a:cubicBezTo>
                  <a:pt x="1094795" y="487383"/>
                  <a:pt x="1084786" y="477373"/>
                  <a:pt x="1072430" y="477373"/>
                </a:cubicBezTo>
                <a:cubicBezTo>
                  <a:pt x="1060083" y="477373"/>
                  <a:pt x="1050065" y="487383"/>
                  <a:pt x="1050065" y="499738"/>
                </a:cubicBezTo>
                <a:cubicBezTo>
                  <a:pt x="1050065" y="512094"/>
                  <a:pt x="1060074" y="522104"/>
                  <a:pt x="1072430" y="522104"/>
                </a:cubicBezTo>
                <a:close/>
                <a:moveTo>
                  <a:pt x="1167979" y="477373"/>
                </a:moveTo>
                <a:cubicBezTo>
                  <a:pt x="1180334" y="477373"/>
                  <a:pt x="1190344" y="487383"/>
                  <a:pt x="1190344" y="499738"/>
                </a:cubicBezTo>
                <a:cubicBezTo>
                  <a:pt x="1190344" y="512094"/>
                  <a:pt x="1180334" y="522104"/>
                  <a:pt x="1167979" y="522104"/>
                </a:cubicBezTo>
                <a:cubicBezTo>
                  <a:pt x="1155623" y="522104"/>
                  <a:pt x="1145614" y="512094"/>
                  <a:pt x="1145614" y="499738"/>
                </a:cubicBezTo>
                <a:cubicBezTo>
                  <a:pt x="1145614" y="487383"/>
                  <a:pt x="1155623" y="477373"/>
                  <a:pt x="1167979" y="477373"/>
                </a:cubicBezTo>
                <a:close/>
                <a:moveTo>
                  <a:pt x="1263535" y="522104"/>
                </a:moveTo>
                <a:cubicBezTo>
                  <a:pt x="1275883" y="522104"/>
                  <a:pt x="1285901" y="512094"/>
                  <a:pt x="1285901" y="499738"/>
                </a:cubicBezTo>
                <a:cubicBezTo>
                  <a:pt x="1285901" y="487383"/>
                  <a:pt x="1275891" y="477373"/>
                  <a:pt x="1263535" y="477373"/>
                </a:cubicBezTo>
                <a:cubicBezTo>
                  <a:pt x="1251188" y="477373"/>
                  <a:pt x="1241170" y="487383"/>
                  <a:pt x="1241170" y="499738"/>
                </a:cubicBezTo>
                <a:cubicBezTo>
                  <a:pt x="1241170" y="512094"/>
                  <a:pt x="1251180" y="522104"/>
                  <a:pt x="1263535" y="522104"/>
                </a:cubicBezTo>
                <a:close/>
                <a:moveTo>
                  <a:pt x="3015019" y="2192462"/>
                </a:moveTo>
                <a:lnTo>
                  <a:pt x="3029237" y="2316825"/>
                </a:lnTo>
                <a:lnTo>
                  <a:pt x="3092477" y="2908961"/>
                </a:lnTo>
                <a:lnTo>
                  <a:pt x="3172289" y="2908961"/>
                </a:lnTo>
                <a:lnTo>
                  <a:pt x="3209390" y="2552102"/>
                </a:lnTo>
                <a:lnTo>
                  <a:pt x="3105506" y="2393117"/>
                </a:lnTo>
                <a:lnTo>
                  <a:pt x="3118772" y="1896833"/>
                </a:lnTo>
                <a:cubicBezTo>
                  <a:pt x="3067339" y="1893847"/>
                  <a:pt x="3018408" y="1884256"/>
                  <a:pt x="2977796" y="1866936"/>
                </a:cubicBezTo>
                <a:lnTo>
                  <a:pt x="3014133" y="2184742"/>
                </a:lnTo>
                <a:lnTo>
                  <a:pt x="3015019" y="2192462"/>
                </a:ln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C299FBB4-960A-6239-62A9-6CD7C1A1BC1C}"/>
              </a:ext>
            </a:extLst>
          </p:cNvPr>
          <p:cNvGrpSpPr/>
          <p:nvPr/>
        </p:nvGrpSpPr>
        <p:grpSpPr>
          <a:xfrm>
            <a:off x="575490" y="50102"/>
            <a:ext cx="5859998" cy="7819514"/>
            <a:chOff x="575490" y="50102"/>
            <a:chExt cx="5859998" cy="7819514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608261" y="852310"/>
              <a:ext cx="4827227" cy="701730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Satisfacció general positiva.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Tots els objectius assolits.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Bones sensacions amb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VSCode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per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Spring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Ús gratificant d’Angular i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Ionic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Planificació realista.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Poc temps per desenvolupar.</a:t>
              </a:r>
            </a:p>
            <a:p>
              <a:pPr>
                <a:spcBef>
                  <a:spcPts val="1800"/>
                </a:spcBef>
                <a:buClr>
                  <a:srgbClr val="DB3568"/>
                </a:buClr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 emprar JWT.</a:t>
              </a:r>
            </a:p>
            <a:p>
              <a:pPr marL="571500" indent="-5715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842FAE26-127D-989F-44AA-DD833F5BF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9708" y="927034"/>
              <a:ext cx="441874" cy="441874"/>
            </a:xfrm>
            <a:prstGeom prst="rect">
              <a:avLst/>
            </a:prstGeom>
          </p:spPr>
        </p:pic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76C59FD4-D753-B563-55D6-1E7E94B5E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7932" y="1607500"/>
              <a:ext cx="441874" cy="441874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1C373EDB-CCEF-B50A-5C84-4AAA4891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7932" y="2457082"/>
              <a:ext cx="441874" cy="441874"/>
            </a:xfrm>
            <a:prstGeom prst="rect">
              <a:avLst/>
            </a:prstGeom>
          </p:spPr>
        </p:pic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FE8D9411-3317-9FBC-4E66-EF1D14D9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6918" y="3550456"/>
              <a:ext cx="441874" cy="441874"/>
            </a:xfrm>
            <a:prstGeom prst="rect">
              <a:avLst/>
            </a:prstGeom>
          </p:spPr>
        </p:pic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1F3A7135-BB71-E36A-B011-1B1F44A0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6918" y="4430149"/>
              <a:ext cx="441874" cy="441874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15319145-5E63-2E92-D774-66BA43E5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764" y="5211464"/>
              <a:ext cx="461505" cy="461505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DC2AD97F-537D-A93A-6D05-EB95E720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2624" y="6149499"/>
              <a:ext cx="461505" cy="461505"/>
            </a:xfrm>
            <a:prstGeom prst="rect">
              <a:avLst/>
            </a:prstGeom>
          </p:spPr>
        </p:pic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E080B03-C3A3-C8B0-38CD-1DF312C93DD7}"/>
              </a:ext>
            </a:extLst>
          </p:cNvPr>
          <p:cNvSpPr/>
          <p:nvPr/>
        </p:nvSpPr>
        <p:spPr>
          <a:xfrm>
            <a:off x="-237559" y="6190028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CBBC607-F023-FFC6-D5FB-E37FE9B47E06}"/>
              </a:ext>
            </a:extLst>
          </p:cNvPr>
          <p:cNvSpPr/>
          <p:nvPr/>
        </p:nvSpPr>
        <p:spPr>
          <a:xfrm>
            <a:off x="-375781" y="-378913"/>
            <a:ext cx="4697259" cy="761582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2630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257138" y="158373"/>
            <a:ext cx="2987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Continguts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507EB7-6898-ABC1-679D-FD594A63CF36}"/>
              </a:ext>
            </a:extLst>
          </p:cNvPr>
          <p:cNvSpPr txBox="1"/>
          <p:nvPr/>
        </p:nvSpPr>
        <p:spPr>
          <a:xfrm>
            <a:off x="929148" y="1142166"/>
            <a:ext cx="3592747" cy="500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</a:t>
            </a: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 </a:t>
            </a: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justificació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Objectius</a:t>
            </a: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treball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Anàlisi</a:t>
            </a: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Disseny</a:t>
            </a: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Tecnologia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Estructura del </a:t>
            </a: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projecte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Futur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endParaRPr lang="es-E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D3856F8-85F8-87BB-3634-6A8CB1D86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199" y="1846007"/>
            <a:ext cx="358877" cy="35887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A30D281A-39A2-05D3-2A47-0AC3443C9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700" y="1320069"/>
            <a:ext cx="341376" cy="34137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5E84269-3796-6A27-6405-894397E2B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700" y="2990302"/>
            <a:ext cx="341376" cy="34137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54FBE123-9F31-D5BD-2D0F-B96102588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00" y="2426905"/>
            <a:ext cx="341376" cy="34137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D9E0C300-1658-A258-ADF5-12296DC9A4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700" y="4080387"/>
            <a:ext cx="341376" cy="341376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4062C095-3B8A-BB9C-4688-3298297FE9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5949" y="4600814"/>
            <a:ext cx="341376" cy="34137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7E384E23-B47E-9317-D676-3467584949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700" y="5164211"/>
            <a:ext cx="341376" cy="34137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B22E7ECF-1009-DBDD-DA11-EFA658036D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4700" y="3535344"/>
            <a:ext cx="341376" cy="341376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C8C08A05-C7A5-C07C-E176-381775045B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4700" y="5727608"/>
            <a:ext cx="341376" cy="341376"/>
          </a:xfrm>
          <a:prstGeom prst="rect">
            <a:avLst/>
          </a:prstGeom>
        </p:spPr>
      </p:pic>
      <p:sp>
        <p:nvSpPr>
          <p:cNvPr id="19" name="Forma libre 18">
            <a:extLst>
              <a:ext uri="{FF2B5EF4-FFF2-40B4-BE49-F238E27FC236}">
                <a16:creationId xmlns:a16="http://schemas.microsoft.com/office/drawing/2014/main" id="{7E18C60E-F844-2657-3793-B6A70D66B232}"/>
              </a:ext>
            </a:extLst>
          </p:cNvPr>
          <p:cNvSpPr/>
          <p:nvPr/>
        </p:nvSpPr>
        <p:spPr>
          <a:xfrm>
            <a:off x="9278629" y="2314768"/>
            <a:ext cx="354121" cy="415194"/>
          </a:xfrm>
          <a:custGeom>
            <a:avLst/>
            <a:gdLst>
              <a:gd name="connsiteX0" fmla="*/ 253938 w 354121"/>
              <a:gd name="connsiteY0" fmla="*/ 21408 h 415194"/>
              <a:gd name="connsiteX1" fmla="*/ 263677 w 354121"/>
              <a:gd name="connsiteY1" fmla="*/ 23803 h 415194"/>
              <a:gd name="connsiteX2" fmla="*/ 297733 w 354121"/>
              <a:gd name="connsiteY2" fmla="*/ 37825 h 415194"/>
              <a:gd name="connsiteX3" fmla="*/ 317588 w 354121"/>
              <a:gd name="connsiteY3" fmla="*/ 51862 h 415194"/>
              <a:gd name="connsiteX4" fmla="*/ 345212 w 354121"/>
              <a:gd name="connsiteY4" fmla="*/ 98792 h 415194"/>
              <a:gd name="connsiteX5" fmla="*/ 344909 w 354121"/>
              <a:gd name="connsiteY5" fmla="*/ 151817 h 415194"/>
              <a:gd name="connsiteX6" fmla="*/ 352137 w 354121"/>
              <a:gd name="connsiteY6" fmla="*/ 203102 h 415194"/>
              <a:gd name="connsiteX7" fmla="*/ 302155 w 354121"/>
              <a:gd name="connsiteY7" fmla="*/ 415194 h 415194"/>
              <a:gd name="connsiteX8" fmla="*/ 300154 w 354121"/>
              <a:gd name="connsiteY8" fmla="*/ 401862 h 415194"/>
              <a:gd name="connsiteX9" fmla="*/ 188607 w 354121"/>
              <a:gd name="connsiteY9" fmla="*/ 412807 h 415194"/>
              <a:gd name="connsiteX10" fmla="*/ 159087 w 354121"/>
              <a:gd name="connsiteY10" fmla="*/ 348041 h 415194"/>
              <a:gd name="connsiteX11" fmla="*/ 173002 w 354121"/>
              <a:gd name="connsiteY11" fmla="*/ 351348 h 415194"/>
              <a:gd name="connsiteX12" fmla="*/ 207895 w 354121"/>
              <a:gd name="connsiteY12" fmla="*/ 317759 h 415194"/>
              <a:gd name="connsiteX13" fmla="*/ 208281 w 354121"/>
              <a:gd name="connsiteY13" fmla="*/ 297650 h 415194"/>
              <a:gd name="connsiteX14" fmla="*/ 174692 w 354121"/>
              <a:gd name="connsiteY14" fmla="*/ 262757 h 415194"/>
              <a:gd name="connsiteX15" fmla="*/ 148799 w 354121"/>
              <a:gd name="connsiteY15" fmla="*/ 274062 h 415194"/>
              <a:gd name="connsiteX16" fmla="*/ 144065 w 354121"/>
              <a:gd name="connsiteY16" fmla="*/ 273668 h 415194"/>
              <a:gd name="connsiteX17" fmla="*/ 137591 w 354121"/>
              <a:gd name="connsiteY17" fmla="*/ 197884 h 415194"/>
              <a:gd name="connsiteX18" fmla="*/ 107055 w 354121"/>
              <a:gd name="connsiteY18" fmla="*/ 176668 h 415194"/>
              <a:gd name="connsiteX19" fmla="*/ 107801 w 354121"/>
              <a:gd name="connsiteY19" fmla="*/ 134235 h 415194"/>
              <a:gd name="connsiteX20" fmla="*/ 70463 w 354121"/>
              <a:gd name="connsiteY20" fmla="*/ 130288 h 415194"/>
              <a:gd name="connsiteX21" fmla="*/ 60774 w 354121"/>
              <a:gd name="connsiteY21" fmla="*/ 221948 h 415194"/>
              <a:gd name="connsiteX22" fmla="*/ 57344 w 354121"/>
              <a:gd name="connsiteY22" fmla="*/ 218633 h 415194"/>
              <a:gd name="connsiteX23" fmla="*/ 17906 w 354121"/>
              <a:gd name="connsiteY23" fmla="*/ 186431 h 415194"/>
              <a:gd name="connsiteX24" fmla="*/ 882 w 354121"/>
              <a:gd name="connsiteY24" fmla="*/ 140675 h 415194"/>
              <a:gd name="connsiteX25" fmla="*/ 35496 w 354121"/>
              <a:gd name="connsiteY25" fmla="*/ 80849 h 415194"/>
              <a:gd name="connsiteX26" fmla="*/ 28612 w 354121"/>
              <a:gd name="connsiteY26" fmla="*/ 33353 h 415194"/>
              <a:gd name="connsiteX27" fmla="*/ 70480 w 354121"/>
              <a:gd name="connsiteY27" fmla="*/ 248 h 415194"/>
              <a:gd name="connsiteX28" fmla="*/ 127402 w 354121"/>
              <a:gd name="connsiteY28" fmla="*/ 8683 h 415194"/>
              <a:gd name="connsiteX29" fmla="*/ 236750 w 354121"/>
              <a:gd name="connsiteY29" fmla="*/ 18561 h 415194"/>
              <a:gd name="connsiteX30" fmla="*/ 253938 w 354121"/>
              <a:gd name="connsiteY30" fmla="*/ 21408 h 41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4121" h="415194">
                <a:moveTo>
                  <a:pt x="253938" y="21408"/>
                </a:moveTo>
                <a:cubicBezTo>
                  <a:pt x="257187" y="22080"/>
                  <a:pt x="260436" y="22909"/>
                  <a:pt x="263677" y="23803"/>
                </a:cubicBezTo>
                <a:cubicBezTo>
                  <a:pt x="275450" y="27052"/>
                  <a:pt x="287076" y="31745"/>
                  <a:pt x="297733" y="37825"/>
                </a:cubicBezTo>
                <a:cubicBezTo>
                  <a:pt x="304879" y="41894"/>
                  <a:pt x="311574" y="46579"/>
                  <a:pt x="317588" y="51862"/>
                </a:cubicBezTo>
                <a:cubicBezTo>
                  <a:pt x="331749" y="64317"/>
                  <a:pt x="342086" y="80036"/>
                  <a:pt x="345212" y="98792"/>
                </a:cubicBezTo>
                <a:cubicBezTo>
                  <a:pt x="348125" y="116259"/>
                  <a:pt x="344425" y="134120"/>
                  <a:pt x="344909" y="151817"/>
                </a:cubicBezTo>
                <a:cubicBezTo>
                  <a:pt x="345376" y="169087"/>
                  <a:pt x="349815" y="185980"/>
                  <a:pt x="352137" y="203102"/>
                </a:cubicBezTo>
                <a:cubicBezTo>
                  <a:pt x="362031" y="276138"/>
                  <a:pt x="333308" y="347721"/>
                  <a:pt x="302155" y="415194"/>
                </a:cubicBezTo>
                <a:lnTo>
                  <a:pt x="300154" y="401862"/>
                </a:lnTo>
                <a:lnTo>
                  <a:pt x="188607" y="412807"/>
                </a:lnTo>
                <a:lnTo>
                  <a:pt x="159087" y="348041"/>
                </a:lnTo>
                <a:cubicBezTo>
                  <a:pt x="163329" y="350043"/>
                  <a:pt x="168013" y="351257"/>
                  <a:pt x="173002" y="351348"/>
                </a:cubicBezTo>
                <a:cubicBezTo>
                  <a:pt x="191913" y="351709"/>
                  <a:pt x="207534" y="336670"/>
                  <a:pt x="207895" y="317759"/>
                </a:cubicBezTo>
                <a:lnTo>
                  <a:pt x="208281" y="297650"/>
                </a:lnTo>
                <a:cubicBezTo>
                  <a:pt x="208642" y="278739"/>
                  <a:pt x="193603" y="263118"/>
                  <a:pt x="174692" y="262757"/>
                </a:cubicBezTo>
                <a:cubicBezTo>
                  <a:pt x="164412" y="262560"/>
                  <a:pt x="155206" y="267006"/>
                  <a:pt x="148799" y="274062"/>
                </a:cubicBezTo>
                <a:lnTo>
                  <a:pt x="144065" y="273668"/>
                </a:lnTo>
                <a:lnTo>
                  <a:pt x="137591" y="197884"/>
                </a:lnTo>
                <a:lnTo>
                  <a:pt x="107055" y="176668"/>
                </a:lnTo>
                <a:lnTo>
                  <a:pt x="107801" y="134235"/>
                </a:lnTo>
                <a:lnTo>
                  <a:pt x="70463" y="130288"/>
                </a:lnTo>
                <a:lnTo>
                  <a:pt x="60774" y="221948"/>
                </a:lnTo>
                <a:cubicBezTo>
                  <a:pt x="59633" y="220840"/>
                  <a:pt x="58534" y="219708"/>
                  <a:pt x="57344" y="218633"/>
                </a:cubicBezTo>
                <a:cubicBezTo>
                  <a:pt x="44726" y="207270"/>
                  <a:pt x="29819" y="198541"/>
                  <a:pt x="17906" y="186431"/>
                </a:cubicBezTo>
                <a:cubicBezTo>
                  <a:pt x="5993" y="174329"/>
                  <a:pt x="-2901" y="157232"/>
                  <a:pt x="882" y="140675"/>
                </a:cubicBezTo>
                <a:cubicBezTo>
                  <a:pt x="6083" y="117916"/>
                  <a:pt x="32936" y="104059"/>
                  <a:pt x="35496" y="80849"/>
                </a:cubicBezTo>
                <a:cubicBezTo>
                  <a:pt x="37260" y="64834"/>
                  <a:pt x="26561" y="49327"/>
                  <a:pt x="28612" y="33353"/>
                </a:cubicBezTo>
                <a:cubicBezTo>
                  <a:pt x="31066" y="14253"/>
                  <a:pt x="51281" y="1824"/>
                  <a:pt x="70480" y="248"/>
                </a:cubicBezTo>
                <a:cubicBezTo>
                  <a:pt x="89678" y="-1327"/>
                  <a:pt x="108507" y="4958"/>
                  <a:pt x="127402" y="8683"/>
                </a:cubicBezTo>
                <a:cubicBezTo>
                  <a:pt x="163321" y="15771"/>
                  <a:pt x="200528" y="13728"/>
                  <a:pt x="236750" y="18561"/>
                </a:cubicBezTo>
                <a:cubicBezTo>
                  <a:pt x="242510" y="19316"/>
                  <a:pt x="248244" y="20226"/>
                  <a:pt x="253938" y="21408"/>
                </a:cubicBezTo>
                <a:close/>
              </a:path>
            </a:pathLst>
          </a:custGeom>
          <a:solidFill>
            <a:srgbClr val="FF6F00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2" name="Forma libre 21">
            <a:extLst>
              <a:ext uri="{FF2B5EF4-FFF2-40B4-BE49-F238E27FC236}">
                <a16:creationId xmlns:a16="http://schemas.microsoft.com/office/drawing/2014/main" id="{44FD2FB0-7831-B918-AF91-E9B54B260A3D}"/>
              </a:ext>
            </a:extLst>
          </p:cNvPr>
          <p:cNvSpPr/>
          <p:nvPr/>
        </p:nvSpPr>
        <p:spPr>
          <a:xfrm>
            <a:off x="8828457" y="2445048"/>
            <a:ext cx="1113460" cy="2696122"/>
          </a:xfrm>
          <a:custGeom>
            <a:avLst/>
            <a:gdLst>
              <a:gd name="connsiteX0" fmla="*/ 954935 w 1113460"/>
              <a:gd name="connsiteY0" fmla="*/ 573611 h 2696122"/>
              <a:gd name="connsiteX1" fmla="*/ 976217 w 1113460"/>
              <a:gd name="connsiteY1" fmla="*/ 558170 h 2696122"/>
              <a:gd name="connsiteX2" fmla="*/ 1094352 w 1113460"/>
              <a:gd name="connsiteY2" fmla="*/ 718435 h 2696122"/>
              <a:gd name="connsiteX3" fmla="*/ 1108128 w 1113460"/>
              <a:gd name="connsiteY3" fmla="*/ 808437 h 2696122"/>
              <a:gd name="connsiteX4" fmla="*/ 1108128 w 1113460"/>
              <a:gd name="connsiteY4" fmla="*/ 808437 h 2696122"/>
              <a:gd name="connsiteX5" fmla="*/ 1055234 w 1113460"/>
              <a:gd name="connsiteY5" fmla="*/ 866098 h 2696122"/>
              <a:gd name="connsiteX6" fmla="*/ 997171 w 1113460"/>
              <a:gd name="connsiteY6" fmla="*/ 891860 h 2696122"/>
              <a:gd name="connsiteX7" fmla="*/ 955821 w 1113460"/>
              <a:gd name="connsiteY7" fmla="*/ 577344 h 2696122"/>
              <a:gd name="connsiteX8" fmla="*/ 954935 w 1113460"/>
              <a:gd name="connsiteY8" fmla="*/ 573611 h 2696122"/>
              <a:gd name="connsiteX9" fmla="*/ 877042 w 1113460"/>
              <a:gd name="connsiteY9" fmla="*/ 2659498 h 2696122"/>
              <a:gd name="connsiteX10" fmla="*/ 905864 w 1113460"/>
              <a:gd name="connsiteY10" fmla="*/ 2680583 h 2696122"/>
              <a:gd name="connsiteX11" fmla="*/ 939174 w 1113460"/>
              <a:gd name="connsiteY11" fmla="*/ 2692701 h 2696122"/>
              <a:gd name="connsiteX12" fmla="*/ 989139 w 1113460"/>
              <a:gd name="connsiteY12" fmla="*/ 2695351 h 2696122"/>
              <a:gd name="connsiteX13" fmla="*/ 988138 w 1113460"/>
              <a:gd name="connsiteY13" fmla="*/ 2636837 h 2696122"/>
              <a:gd name="connsiteX14" fmla="*/ 872842 w 1113460"/>
              <a:gd name="connsiteY14" fmla="*/ 2637108 h 2696122"/>
              <a:gd name="connsiteX15" fmla="*/ 877042 w 1113460"/>
              <a:gd name="connsiteY15" fmla="*/ 2659498 h 2696122"/>
              <a:gd name="connsiteX16" fmla="*/ 610596 w 1113460"/>
              <a:gd name="connsiteY16" fmla="*/ 2693473 h 2696122"/>
              <a:gd name="connsiteX17" fmla="*/ 660036 w 1113460"/>
              <a:gd name="connsiteY17" fmla="*/ 2696123 h 2696122"/>
              <a:gd name="connsiteX18" fmla="*/ 670013 w 1113460"/>
              <a:gd name="connsiteY18" fmla="*/ 2637584 h 2696122"/>
              <a:gd name="connsiteX19" fmla="*/ 554716 w 1113460"/>
              <a:gd name="connsiteY19" fmla="*/ 2637855 h 2696122"/>
              <a:gd name="connsiteX20" fmla="*/ 554716 w 1113460"/>
              <a:gd name="connsiteY20" fmla="*/ 2660253 h 2696122"/>
              <a:gd name="connsiteX21" fmla="*/ 579575 w 1113460"/>
              <a:gd name="connsiteY21" fmla="*/ 2681346 h 2696122"/>
              <a:gd name="connsiteX22" fmla="*/ 610596 w 1113460"/>
              <a:gd name="connsiteY22" fmla="*/ 2693473 h 2696122"/>
              <a:gd name="connsiteX23" fmla="*/ 638787 w 1113460"/>
              <a:gd name="connsiteY23" fmla="*/ 282519 h 2696122"/>
              <a:gd name="connsiteX24" fmla="*/ 609267 w 1113460"/>
              <a:gd name="connsiteY24" fmla="*/ 217753 h 2696122"/>
              <a:gd name="connsiteX25" fmla="*/ 623182 w 1113460"/>
              <a:gd name="connsiteY25" fmla="*/ 221059 h 2696122"/>
              <a:gd name="connsiteX26" fmla="*/ 658075 w 1113460"/>
              <a:gd name="connsiteY26" fmla="*/ 187471 h 2696122"/>
              <a:gd name="connsiteX27" fmla="*/ 658461 w 1113460"/>
              <a:gd name="connsiteY27" fmla="*/ 167362 h 2696122"/>
              <a:gd name="connsiteX28" fmla="*/ 624872 w 1113460"/>
              <a:gd name="connsiteY28" fmla="*/ 132468 h 2696122"/>
              <a:gd name="connsiteX29" fmla="*/ 598979 w 1113460"/>
              <a:gd name="connsiteY29" fmla="*/ 143774 h 2696122"/>
              <a:gd name="connsiteX30" fmla="*/ 594245 w 1113460"/>
              <a:gd name="connsiteY30" fmla="*/ 143380 h 2696122"/>
              <a:gd name="connsiteX31" fmla="*/ 587771 w 1113460"/>
              <a:gd name="connsiteY31" fmla="*/ 67596 h 2696122"/>
              <a:gd name="connsiteX32" fmla="*/ 557235 w 1113460"/>
              <a:gd name="connsiteY32" fmla="*/ 46379 h 2696122"/>
              <a:gd name="connsiteX33" fmla="*/ 557981 w 1113460"/>
              <a:gd name="connsiteY33" fmla="*/ 3946 h 2696122"/>
              <a:gd name="connsiteX34" fmla="*/ 520643 w 1113460"/>
              <a:gd name="connsiteY34" fmla="*/ 0 h 2696122"/>
              <a:gd name="connsiteX35" fmla="*/ 510954 w 1113460"/>
              <a:gd name="connsiteY35" fmla="*/ 91660 h 2696122"/>
              <a:gd name="connsiteX36" fmla="*/ 498253 w 1113460"/>
              <a:gd name="connsiteY36" fmla="*/ 211854 h 2696122"/>
              <a:gd name="connsiteX37" fmla="*/ 497868 w 1113460"/>
              <a:gd name="connsiteY37" fmla="*/ 215530 h 2696122"/>
              <a:gd name="connsiteX38" fmla="*/ 497228 w 1113460"/>
              <a:gd name="connsiteY38" fmla="*/ 221568 h 2696122"/>
              <a:gd name="connsiteX39" fmla="*/ 574661 w 1113460"/>
              <a:gd name="connsiteY39" fmla="*/ 317305 h 2696122"/>
              <a:gd name="connsiteX40" fmla="*/ 594852 w 1113460"/>
              <a:gd name="connsiteY40" fmla="*/ 318479 h 2696122"/>
              <a:gd name="connsiteX41" fmla="*/ 604459 w 1113460"/>
              <a:gd name="connsiteY41" fmla="*/ 382342 h 2696122"/>
              <a:gd name="connsiteX42" fmla="*/ 761672 w 1113460"/>
              <a:gd name="connsiteY42" fmla="*/ 346997 h 2696122"/>
              <a:gd name="connsiteX43" fmla="*/ 760327 w 1113460"/>
              <a:gd name="connsiteY43" fmla="*/ 338046 h 2696122"/>
              <a:gd name="connsiteX44" fmla="*/ 759596 w 1113460"/>
              <a:gd name="connsiteY44" fmla="*/ 333189 h 2696122"/>
              <a:gd name="connsiteX45" fmla="*/ 752336 w 1113460"/>
              <a:gd name="connsiteY45" fmla="*/ 284906 h 2696122"/>
              <a:gd name="connsiteX46" fmla="*/ 750333 w 1113460"/>
              <a:gd name="connsiteY46" fmla="*/ 271574 h 2696122"/>
              <a:gd name="connsiteX47" fmla="*/ 638787 w 1113460"/>
              <a:gd name="connsiteY47" fmla="*/ 282519 h 2696122"/>
              <a:gd name="connsiteX48" fmla="*/ 334986 w 1113460"/>
              <a:gd name="connsiteY48" fmla="*/ 536921 h 2696122"/>
              <a:gd name="connsiteX49" fmla="*/ 258849 w 1113460"/>
              <a:gd name="connsiteY49" fmla="*/ 581520 h 2696122"/>
              <a:gd name="connsiteX50" fmla="*/ 146555 w 1113460"/>
              <a:gd name="connsiteY50" fmla="*/ 294612 h 2696122"/>
              <a:gd name="connsiteX51" fmla="*/ 146555 w 1113460"/>
              <a:gd name="connsiteY51" fmla="*/ 294612 h 2696122"/>
              <a:gd name="connsiteX52" fmla="*/ 112343 w 1113460"/>
              <a:gd name="connsiteY52" fmla="*/ 172506 h 2696122"/>
              <a:gd name="connsiteX53" fmla="*/ 0 w 1113460"/>
              <a:gd name="connsiteY53" fmla="*/ 125183 h 2696122"/>
              <a:gd name="connsiteX54" fmla="*/ 0 w 1113460"/>
              <a:gd name="connsiteY54" fmla="*/ 138991 h 2696122"/>
              <a:gd name="connsiteX55" fmla="*/ 51803 w 1113460"/>
              <a:gd name="connsiteY55" fmla="*/ 172506 h 2696122"/>
              <a:gd name="connsiteX56" fmla="*/ 5070 w 1113460"/>
              <a:gd name="connsiteY56" fmla="*/ 193156 h 2696122"/>
              <a:gd name="connsiteX57" fmla="*/ 0 w 1113460"/>
              <a:gd name="connsiteY57" fmla="*/ 232455 h 2696122"/>
              <a:gd name="connsiteX58" fmla="*/ 32686 w 1113460"/>
              <a:gd name="connsiteY58" fmla="*/ 256896 h 2696122"/>
              <a:gd name="connsiteX59" fmla="*/ 47553 w 1113460"/>
              <a:gd name="connsiteY59" fmla="*/ 250513 h 2696122"/>
              <a:gd name="connsiteX60" fmla="*/ 47553 w 1113460"/>
              <a:gd name="connsiteY60" fmla="*/ 270696 h 2696122"/>
              <a:gd name="connsiteX61" fmla="*/ 81010 w 1113460"/>
              <a:gd name="connsiteY61" fmla="*/ 299797 h 2696122"/>
              <a:gd name="connsiteX62" fmla="*/ 117881 w 1113460"/>
              <a:gd name="connsiteY62" fmla="*/ 657607 h 2696122"/>
              <a:gd name="connsiteX63" fmla="*/ 156327 w 1113460"/>
              <a:gd name="connsiteY63" fmla="*/ 725761 h 2696122"/>
              <a:gd name="connsiteX64" fmla="*/ 246165 w 1113460"/>
              <a:gd name="connsiteY64" fmla="*/ 740538 h 2696122"/>
              <a:gd name="connsiteX65" fmla="*/ 347538 w 1113460"/>
              <a:gd name="connsiteY65" fmla="*/ 706916 h 2696122"/>
              <a:gd name="connsiteX66" fmla="*/ 435137 w 1113460"/>
              <a:gd name="connsiteY66" fmla="*/ 677856 h 2696122"/>
              <a:gd name="connsiteX67" fmla="*/ 380889 w 1113460"/>
              <a:gd name="connsiteY67" fmla="*/ 510027 h 2696122"/>
              <a:gd name="connsiteX68" fmla="*/ 334986 w 1113460"/>
              <a:gd name="connsiteY68" fmla="*/ 536921 h 269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13460" h="2696122">
                <a:moveTo>
                  <a:pt x="954935" y="573611"/>
                </a:moveTo>
                <a:lnTo>
                  <a:pt x="976217" y="558170"/>
                </a:lnTo>
                <a:lnTo>
                  <a:pt x="1094352" y="718435"/>
                </a:lnTo>
                <a:cubicBezTo>
                  <a:pt x="1113452" y="744353"/>
                  <a:pt x="1118605" y="777991"/>
                  <a:pt x="1108128" y="808437"/>
                </a:cubicBezTo>
                <a:lnTo>
                  <a:pt x="1108128" y="808437"/>
                </a:lnTo>
                <a:cubicBezTo>
                  <a:pt x="1099275" y="834174"/>
                  <a:pt x="1080109" y="855063"/>
                  <a:pt x="1055234" y="866098"/>
                </a:cubicBezTo>
                <a:lnTo>
                  <a:pt x="997171" y="891860"/>
                </a:lnTo>
                <a:cubicBezTo>
                  <a:pt x="991149" y="783668"/>
                  <a:pt x="977858" y="676330"/>
                  <a:pt x="955821" y="577344"/>
                </a:cubicBezTo>
                <a:cubicBezTo>
                  <a:pt x="955534" y="576089"/>
                  <a:pt x="955222" y="574874"/>
                  <a:pt x="954935" y="573611"/>
                </a:cubicBezTo>
                <a:close/>
                <a:moveTo>
                  <a:pt x="877042" y="2659498"/>
                </a:moveTo>
                <a:lnTo>
                  <a:pt x="905864" y="2680583"/>
                </a:lnTo>
                <a:cubicBezTo>
                  <a:pt x="915792" y="2687844"/>
                  <a:pt x="927434" y="2692078"/>
                  <a:pt x="939174" y="2692701"/>
                </a:cubicBezTo>
                <a:lnTo>
                  <a:pt x="989139" y="2695351"/>
                </a:lnTo>
                <a:lnTo>
                  <a:pt x="988138" y="2636837"/>
                </a:lnTo>
                <a:lnTo>
                  <a:pt x="872842" y="2637108"/>
                </a:lnTo>
                <a:lnTo>
                  <a:pt x="877042" y="2659498"/>
                </a:lnTo>
                <a:close/>
                <a:moveTo>
                  <a:pt x="610596" y="2693473"/>
                </a:moveTo>
                <a:lnTo>
                  <a:pt x="660036" y="2696123"/>
                </a:lnTo>
                <a:lnTo>
                  <a:pt x="670013" y="2637584"/>
                </a:lnTo>
                <a:lnTo>
                  <a:pt x="554716" y="2637855"/>
                </a:lnTo>
                <a:lnTo>
                  <a:pt x="554716" y="2660253"/>
                </a:lnTo>
                <a:lnTo>
                  <a:pt x="579575" y="2681346"/>
                </a:lnTo>
                <a:cubicBezTo>
                  <a:pt x="588133" y="2688615"/>
                  <a:pt x="598979" y="2692849"/>
                  <a:pt x="610596" y="2693473"/>
                </a:cubicBezTo>
                <a:close/>
                <a:moveTo>
                  <a:pt x="638787" y="282519"/>
                </a:moveTo>
                <a:lnTo>
                  <a:pt x="609267" y="217753"/>
                </a:lnTo>
                <a:cubicBezTo>
                  <a:pt x="613509" y="219755"/>
                  <a:pt x="618193" y="220969"/>
                  <a:pt x="623182" y="221059"/>
                </a:cubicBezTo>
                <a:cubicBezTo>
                  <a:pt x="642093" y="221420"/>
                  <a:pt x="657714" y="206382"/>
                  <a:pt x="658075" y="187471"/>
                </a:cubicBezTo>
                <a:lnTo>
                  <a:pt x="658461" y="167362"/>
                </a:lnTo>
                <a:cubicBezTo>
                  <a:pt x="658822" y="148451"/>
                  <a:pt x="643783" y="132829"/>
                  <a:pt x="624872" y="132468"/>
                </a:cubicBezTo>
                <a:cubicBezTo>
                  <a:pt x="614592" y="132271"/>
                  <a:pt x="605386" y="136718"/>
                  <a:pt x="598979" y="143774"/>
                </a:cubicBezTo>
                <a:lnTo>
                  <a:pt x="594245" y="143380"/>
                </a:lnTo>
                <a:lnTo>
                  <a:pt x="587771" y="67596"/>
                </a:lnTo>
                <a:lnTo>
                  <a:pt x="557235" y="46379"/>
                </a:lnTo>
                <a:lnTo>
                  <a:pt x="557981" y="3946"/>
                </a:lnTo>
                <a:lnTo>
                  <a:pt x="520643" y="0"/>
                </a:lnTo>
                <a:lnTo>
                  <a:pt x="510954" y="91660"/>
                </a:lnTo>
                <a:lnTo>
                  <a:pt x="498253" y="211854"/>
                </a:lnTo>
                <a:lnTo>
                  <a:pt x="497868" y="215530"/>
                </a:lnTo>
                <a:lnTo>
                  <a:pt x="497228" y="221568"/>
                </a:lnTo>
                <a:cubicBezTo>
                  <a:pt x="492174" y="269392"/>
                  <a:pt x="526846" y="312251"/>
                  <a:pt x="574661" y="317305"/>
                </a:cubicBezTo>
                <a:lnTo>
                  <a:pt x="594852" y="318479"/>
                </a:lnTo>
                <a:lnTo>
                  <a:pt x="604459" y="382342"/>
                </a:lnTo>
                <a:cubicBezTo>
                  <a:pt x="654244" y="354127"/>
                  <a:pt x="710715" y="342345"/>
                  <a:pt x="761672" y="346997"/>
                </a:cubicBezTo>
                <a:lnTo>
                  <a:pt x="760327" y="338046"/>
                </a:lnTo>
                <a:lnTo>
                  <a:pt x="759596" y="333189"/>
                </a:lnTo>
                <a:lnTo>
                  <a:pt x="752336" y="284906"/>
                </a:lnTo>
                <a:lnTo>
                  <a:pt x="750333" y="271574"/>
                </a:lnTo>
                <a:lnTo>
                  <a:pt x="638787" y="282519"/>
                </a:lnTo>
                <a:close/>
                <a:moveTo>
                  <a:pt x="334986" y="536921"/>
                </a:moveTo>
                <a:lnTo>
                  <a:pt x="258849" y="581520"/>
                </a:lnTo>
                <a:lnTo>
                  <a:pt x="146555" y="294612"/>
                </a:lnTo>
                <a:lnTo>
                  <a:pt x="146555" y="294612"/>
                </a:lnTo>
                <a:lnTo>
                  <a:pt x="112343" y="172506"/>
                </a:lnTo>
                <a:lnTo>
                  <a:pt x="0" y="125183"/>
                </a:lnTo>
                <a:lnTo>
                  <a:pt x="0" y="138991"/>
                </a:lnTo>
                <a:lnTo>
                  <a:pt x="51803" y="172506"/>
                </a:lnTo>
                <a:lnTo>
                  <a:pt x="5070" y="193156"/>
                </a:lnTo>
                <a:lnTo>
                  <a:pt x="0" y="232455"/>
                </a:lnTo>
                <a:lnTo>
                  <a:pt x="32686" y="256896"/>
                </a:lnTo>
                <a:lnTo>
                  <a:pt x="47553" y="250513"/>
                </a:lnTo>
                <a:lnTo>
                  <a:pt x="47553" y="270696"/>
                </a:lnTo>
                <a:lnTo>
                  <a:pt x="81010" y="299797"/>
                </a:lnTo>
                <a:lnTo>
                  <a:pt x="117881" y="657607"/>
                </a:lnTo>
                <a:cubicBezTo>
                  <a:pt x="120670" y="684682"/>
                  <a:pt x="134601" y="709369"/>
                  <a:pt x="156327" y="725761"/>
                </a:cubicBezTo>
                <a:cubicBezTo>
                  <a:pt x="182023" y="745149"/>
                  <a:pt x="215612" y="750678"/>
                  <a:pt x="246165" y="740538"/>
                </a:cubicBezTo>
                <a:lnTo>
                  <a:pt x="347538" y="706916"/>
                </a:lnTo>
                <a:lnTo>
                  <a:pt x="435137" y="677856"/>
                </a:lnTo>
                <a:lnTo>
                  <a:pt x="380889" y="510027"/>
                </a:lnTo>
                <a:lnTo>
                  <a:pt x="334986" y="536921"/>
                </a:ln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02140D60-50A2-A2D2-6BBC-CCACA0CD0EAF}"/>
              </a:ext>
            </a:extLst>
          </p:cNvPr>
          <p:cNvSpPr/>
          <p:nvPr/>
        </p:nvSpPr>
        <p:spPr>
          <a:xfrm>
            <a:off x="7333943" y="3804936"/>
            <a:ext cx="3377973" cy="1499813"/>
          </a:xfrm>
          <a:custGeom>
            <a:avLst/>
            <a:gdLst>
              <a:gd name="connsiteX0" fmla="*/ 3377974 w 3377973"/>
              <a:gd name="connsiteY0" fmla="*/ 1473527 h 1499813"/>
              <a:gd name="connsiteX1" fmla="*/ 3351687 w 3377973"/>
              <a:gd name="connsiteY1" fmla="*/ 1499814 h 1499813"/>
              <a:gd name="connsiteX2" fmla="*/ 26287 w 3377973"/>
              <a:gd name="connsiteY2" fmla="*/ 1499814 h 1499813"/>
              <a:gd name="connsiteX3" fmla="*/ 0 w 3377973"/>
              <a:gd name="connsiteY3" fmla="*/ 1473527 h 1499813"/>
              <a:gd name="connsiteX4" fmla="*/ 26287 w 3377973"/>
              <a:gd name="connsiteY4" fmla="*/ 1447240 h 1499813"/>
              <a:gd name="connsiteX5" fmla="*/ 348219 w 3377973"/>
              <a:gd name="connsiteY5" fmla="*/ 1447240 h 1499813"/>
              <a:gd name="connsiteX6" fmla="*/ 410515 w 3377973"/>
              <a:gd name="connsiteY6" fmla="*/ 1447240 h 1499813"/>
              <a:gd name="connsiteX7" fmla="*/ 475921 w 3377973"/>
              <a:gd name="connsiteY7" fmla="*/ 1447240 h 1499813"/>
              <a:gd name="connsiteX8" fmla="*/ 555274 w 3377973"/>
              <a:gd name="connsiteY8" fmla="*/ 1447240 h 1499813"/>
              <a:gd name="connsiteX9" fmla="*/ 3040986 w 3377973"/>
              <a:gd name="connsiteY9" fmla="*/ 1447240 h 1499813"/>
              <a:gd name="connsiteX10" fmla="*/ 3093273 w 3377973"/>
              <a:gd name="connsiteY10" fmla="*/ 1447240 h 1499813"/>
              <a:gd name="connsiteX11" fmla="*/ 3136165 w 3377973"/>
              <a:gd name="connsiteY11" fmla="*/ 1447240 h 1499813"/>
              <a:gd name="connsiteX12" fmla="*/ 3177278 w 3377973"/>
              <a:gd name="connsiteY12" fmla="*/ 1447240 h 1499813"/>
              <a:gd name="connsiteX13" fmla="*/ 3351687 w 3377973"/>
              <a:gd name="connsiteY13" fmla="*/ 1447240 h 1499813"/>
              <a:gd name="connsiteX14" fmla="*/ 3377974 w 3377973"/>
              <a:gd name="connsiteY14" fmla="*/ 1473527 h 1499813"/>
              <a:gd name="connsiteX15" fmla="*/ 2400387 w 3377973"/>
              <a:gd name="connsiteY15" fmla="*/ 1320695 h 1499813"/>
              <a:gd name="connsiteX16" fmla="*/ 2371564 w 3377973"/>
              <a:gd name="connsiteY16" fmla="*/ 1299610 h 1499813"/>
              <a:gd name="connsiteX17" fmla="*/ 2363861 w 3377973"/>
              <a:gd name="connsiteY17" fmla="*/ 1293974 h 1499813"/>
              <a:gd name="connsiteX18" fmla="*/ 2335424 w 3377973"/>
              <a:gd name="connsiteY18" fmla="*/ 1340698 h 1499813"/>
              <a:gd name="connsiteX19" fmla="*/ 2257638 w 3377973"/>
              <a:gd name="connsiteY19" fmla="*/ 1380604 h 1499813"/>
              <a:gd name="connsiteX20" fmla="*/ 2201758 w 3377973"/>
              <a:gd name="connsiteY20" fmla="*/ 1392156 h 1499813"/>
              <a:gd name="connsiteX21" fmla="*/ 2183790 w 3377973"/>
              <a:gd name="connsiteY21" fmla="*/ 1398391 h 1499813"/>
              <a:gd name="connsiteX22" fmla="*/ 2165733 w 3377973"/>
              <a:gd name="connsiteY22" fmla="*/ 1336834 h 1499813"/>
              <a:gd name="connsiteX23" fmla="*/ 2154558 w 3377973"/>
              <a:gd name="connsiteY23" fmla="*/ 1336235 h 1499813"/>
              <a:gd name="connsiteX24" fmla="*/ 2105118 w 3377973"/>
              <a:gd name="connsiteY24" fmla="*/ 1333585 h 1499813"/>
              <a:gd name="connsiteX25" fmla="*/ 2074097 w 3377973"/>
              <a:gd name="connsiteY25" fmla="*/ 1321458 h 1499813"/>
              <a:gd name="connsiteX26" fmla="*/ 2049238 w 3377973"/>
              <a:gd name="connsiteY26" fmla="*/ 1300365 h 1499813"/>
              <a:gd name="connsiteX27" fmla="*/ 2042593 w 3377973"/>
              <a:gd name="connsiteY27" fmla="*/ 1294728 h 1499813"/>
              <a:gd name="connsiteX28" fmla="*/ 2005402 w 3377973"/>
              <a:gd name="connsiteY28" fmla="*/ 1341477 h 1499813"/>
              <a:gd name="connsiteX29" fmla="*/ 1920167 w 3377973"/>
              <a:gd name="connsiteY29" fmla="*/ 1381408 h 1499813"/>
              <a:gd name="connsiteX30" fmla="*/ 1862137 w 3377973"/>
              <a:gd name="connsiteY30" fmla="*/ 1392968 h 1499813"/>
              <a:gd name="connsiteX31" fmla="*/ 1801728 w 3377973"/>
              <a:gd name="connsiteY31" fmla="*/ 1436607 h 1499813"/>
              <a:gd name="connsiteX32" fmla="*/ 1799521 w 3377973"/>
              <a:gd name="connsiteY32" fmla="*/ 1440430 h 1499813"/>
              <a:gd name="connsiteX33" fmla="*/ 2138067 w 3377973"/>
              <a:gd name="connsiteY33" fmla="*/ 1439635 h 1499813"/>
              <a:gd name="connsiteX34" fmla="*/ 2520384 w 3377973"/>
              <a:gd name="connsiteY34" fmla="*/ 1438740 h 1499813"/>
              <a:gd name="connsiteX35" fmla="*/ 2494959 w 3377973"/>
              <a:gd name="connsiteY35" fmla="*/ 1336079 h 1499813"/>
              <a:gd name="connsiteX36" fmla="*/ 2483669 w 3377973"/>
              <a:gd name="connsiteY36" fmla="*/ 1335480 h 1499813"/>
              <a:gd name="connsiteX37" fmla="*/ 2433705 w 3377973"/>
              <a:gd name="connsiteY37" fmla="*/ 1332830 h 1499813"/>
              <a:gd name="connsiteX38" fmla="*/ 2400387 w 3377973"/>
              <a:gd name="connsiteY38" fmla="*/ 1320695 h 1499813"/>
              <a:gd name="connsiteX39" fmla="*/ 1994712 w 3377973"/>
              <a:gd name="connsiteY39" fmla="*/ 0 h 1499813"/>
              <a:gd name="connsiteX40" fmla="*/ 1988132 w 3377973"/>
              <a:gd name="connsiteY40" fmla="*/ 358262 h 1499813"/>
              <a:gd name="connsiteX41" fmla="*/ 2000783 w 3377973"/>
              <a:gd name="connsiteY41" fmla="*/ 589798 h 1499813"/>
              <a:gd name="connsiteX42" fmla="*/ 2001210 w 3377973"/>
              <a:gd name="connsiteY42" fmla="*/ 593925 h 1499813"/>
              <a:gd name="connsiteX43" fmla="*/ 2013163 w 3377973"/>
              <a:gd name="connsiteY43" fmla="*/ 693067 h 1499813"/>
              <a:gd name="connsiteX44" fmla="*/ 2027816 w 3377973"/>
              <a:gd name="connsiteY44" fmla="*/ 821983 h 1499813"/>
              <a:gd name="connsiteX45" fmla="*/ 2028087 w 3377973"/>
              <a:gd name="connsiteY45" fmla="*/ 825273 h 1499813"/>
              <a:gd name="connsiteX46" fmla="*/ 2037834 w 3377973"/>
              <a:gd name="connsiteY46" fmla="*/ 1012366 h 1499813"/>
              <a:gd name="connsiteX47" fmla="*/ 2037965 w 3377973"/>
              <a:gd name="connsiteY47" fmla="*/ 1017395 h 1499813"/>
              <a:gd name="connsiteX48" fmla="*/ 2038794 w 3377973"/>
              <a:gd name="connsiteY48" fmla="*/ 1205145 h 1499813"/>
              <a:gd name="connsiteX49" fmla="*/ 2038769 w 3377973"/>
              <a:gd name="connsiteY49" fmla="*/ 1209764 h 1499813"/>
              <a:gd name="connsiteX50" fmla="*/ 2037990 w 3377973"/>
              <a:gd name="connsiteY50" fmla="*/ 1278000 h 1499813"/>
              <a:gd name="connsiteX51" fmla="*/ 2049230 w 3377973"/>
              <a:gd name="connsiteY51" fmla="*/ 1277975 h 1499813"/>
              <a:gd name="connsiteX52" fmla="*/ 2164526 w 3377973"/>
              <a:gd name="connsiteY52" fmla="*/ 1277704 h 1499813"/>
              <a:gd name="connsiteX53" fmla="*/ 2178031 w 3377973"/>
              <a:gd name="connsiteY53" fmla="*/ 1277672 h 1499813"/>
              <a:gd name="connsiteX54" fmla="*/ 2213663 w 3377973"/>
              <a:gd name="connsiteY54" fmla="*/ 1152718 h 1499813"/>
              <a:gd name="connsiteX55" fmla="*/ 2214869 w 3377973"/>
              <a:gd name="connsiteY55" fmla="*/ 1147025 h 1499813"/>
              <a:gd name="connsiteX56" fmla="*/ 2236627 w 3377973"/>
              <a:gd name="connsiteY56" fmla="*/ 972689 h 1499813"/>
              <a:gd name="connsiteX57" fmla="*/ 2236881 w 3377973"/>
              <a:gd name="connsiteY57" fmla="*/ 967135 h 1499813"/>
              <a:gd name="connsiteX58" fmla="*/ 2212817 w 3377973"/>
              <a:gd name="connsiteY58" fmla="*/ 740021 h 1499813"/>
              <a:gd name="connsiteX59" fmla="*/ 2212038 w 3377973"/>
              <a:gd name="connsiteY59" fmla="*/ 736969 h 1499813"/>
              <a:gd name="connsiteX60" fmla="*/ 2209700 w 3377973"/>
              <a:gd name="connsiteY60" fmla="*/ 727821 h 1499813"/>
              <a:gd name="connsiteX61" fmla="*/ 2195260 w 3377973"/>
              <a:gd name="connsiteY61" fmla="*/ 607938 h 1499813"/>
              <a:gd name="connsiteX62" fmla="*/ 2221531 w 3377973"/>
              <a:gd name="connsiteY62" fmla="*/ 692575 h 1499813"/>
              <a:gd name="connsiteX63" fmla="*/ 2231983 w 3377973"/>
              <a:gd name="connsiteY63" fmla="*/ 724990 h 1499813"/>
              <a:gd name="connsiteX64" fmla="*/ 2232943 w 3377973"/>
              <a:gd name="connsiteY64" fmla="*/ 727960 h 1499813"/>
              <a:gd name="connsiteX65" fmla="*/ 2306126 w 3377973"/>
              <a:gd name="connsiteY65" fmla="*/ 1011734 h 1499813"/>
              <a:gd name="connsiteX66" fmla="*/ 2307201 w 3377973"/>
              <a:gd name="connsiteY66" fmla="*/ 1016763 h 1499813"/>
              <a:gd name="connsiteX67" fmla="*/ 2323413 w 3377973"/>
              <a:gd name="connsiteY67" fmla="*/ 1097609 h 1499813"/>
              <a:gd name="connsiteX68" fmla="*/ 2324381 w 3377973"/>
              <a:gd name="connsiteY68" fmla="*/ 1102704 h 1499813"/>
              <a:gd name="connsiteX69" fmla="*/ 2356116 w 3377973"/>
              <a:gd name="connsiteY69" fmla="*/ 1277253 h 1499813"/>
              <a:gd name="connsiteX70" fmla="*/ 2367356 w 3377973"/>
              <a:gd name="connsiteY70" fmla="*/ 1277228 h 1499813"/>
              <a:gd name="connsiteX71" fmla="*/ 2482652 w 3377973"/>
              <a:gd name="connsiteY71" fmla="*/ 1276958 h 1499813"/>
              <a:gd name="connsiteX72" fmla="*/ 2496157 w 3377973"/>
              <a:gd name="connsiteY72" fmla="*/ 1276925 h 1499813"/>
              <a:gd name="connsiteX73" fmla="*/ 2500792 w 3377973"/>
              <a:gd name="connsiteY73" fmla="*/ 996384 h 1499813"/>
              <a:gd name="connsiteX74" fmla="*/ 2500054 w 3377973"/>
              <a:gd name="connsiteY74" fmla="*/ 990862 h 1499813"/>
              <a:gd name="connsiteX75" fmla="*/ 2497551 w 3377973"/>
              <a:gd name="connsiteY75" fmla="*/ 972074 h 1499813"/>
              <a:gd name="connsiteX76" fmla="*/ 2496764 w 3377973"/>
              <a:gd name="connsiteY76" fmla="*/ 966520 h 1499813"/>
              <a:gd name="connsiteX77" fmla="*/ 2424671 w 3377973"/>
              <a:gd name="connsiteY77" fmla="*/ 727312 h 1499813"/>
              <a:gd name="connsiteX78" fmla="*/ 2388383 w 3377973"/>
              <a:gd name="connsiteY78" fmla="*/ 611294 h 1499813"/>
              <a:gd name="connsiteX79" fmla="*/ 2387735 w 3377973"/>
              <a:gd name="connsiteY79" fmla="*/ 607479 h 1499813"/>
              <a:gd name="connsiteX80" fmla="*/ 2380885 w 3377973"/>
              <a:gd name="connsiteY80" fmla="*/ 550942 h 1499813"/>
              <a:gd name="connsiteX81" fmla="*/ 2380557 w 3377973"/>
              <a:gd name="connsiteY81" fmla="*/ 546708 h 1499813"/>
              <a:gd name="connsiteX82" fmla="*/ 2436002 w 3377973"/>
              <a:gd name="connsiteY82" fmla="*/ 43409 h 1499813"/>
              <a:gd name="connsiteX83" fmla="*/ 1994712 w 3377973"/>
              <a:gd name="connsiteY83" fmla="*/ 0 h 149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377973" h="1499813">
                <a:moveTo>
                  <a:pt x="3377974" y="1473527"/>
                </a:moveTo>
                <a:cubicBezTo>
                  <a:pt x="3377974" y="1488049"/>
                  <a:pt x="3366200" y="1499814"/>
                  <a:pt x="3351687" y="1499814"/>
                </a:cubicBezTo>
                <a:lnTo>
                  <a:pt x="26287" y="1499814"/>
                </a:lnTo>
                <a:cubicBezTo>
                  <a:pt x="11765" y="1499814"/>
                  <a:pt x="0" y="1488041"/>
                  <a:pt x="0" y="1473527"/>
                </a:cubicBezTo>
                <a:cubicBezTo>
                  <a:pt x="0" y="1459013"/>
                  <a:pt x="11773" y="1447240"/>
                  <a:pt x="26287" y="1447240"/>
                </a:cubicBezTo>
                <a:lnTo>
                  <a:pt x="348219" y="1447240"/>
                </a:lnTo>
                <a:lnTo>
                  <a:pt x="410515" y="1447240"/>
                </a:lnTo>
                <a:lnTo>
                  <a:pt x="475921" y="1447240"/>
                </a:lnTo>
                <a:lnTo>
                  <a:pt x="555274" y="1447240"/>
                </a:lnTo>
                <a:lnTo>
                  <a:pt x="3040986" y="1447240"/>
                </a:lnTo>
                <a:lnTo>
                  <a:pt x="3093273" y="1447240"/>
                </a:lnTo>
                <a:lnTo>
                  <a:pt x="3136165" y="1447240"/>
                </a:lnTo>
                <a:lnTo>
                  <a:pt x="3177278" y="1447240"/>
                </a:lnTo>
                <a:lnTo>
                  <a:pt x="3351687" y="1447240"/>
                </a:lnTo>
                <a:cubicBezTo>
                  <a:pt x="3366209" y="1447240"/>
                  <a:pt x="3377974" y="1459005"/>
                  <a:pt x="3377974" y="1473527"/>
                </a:cubicBezTo>
                <a:close/>
                <a:moveTo>
                  <a:pt x="2400387" y="1320695"/>
                </a:moveTo>
                <a:lnTo>
                  <a:pt x="2371564" y="1299610"/>
                </a:lnTo>
                <a:lnTo>
                  <a:pt x="2363861" y="1293974"/>
                </a:lnTo>
                <a:lnTo>
                  <a:pt x="2335424" y="1340698"/>
                </a:lnTo>
                <a:cubicBezTo>
                  <a:pt x="2320262" y="1365131"/>
                  <a:pt x="2286608" y="1374615"/>
                  <a:pt x="2257638" y="1380604"/>
                </a:cubicBezTo>
                <a:lnTo>
                  <a:pt x="2201758" y="1392156"/>
                </a:lnTo>
                <a:cubicBezTo>
                  <a:pt x="2195383" y="1393477"/>
                  <a:pt x="2189386" y="1395610"/>
                  <a:pt x="2183790" y="1398391"/>
                </a:cubicBezTo>
                <a:cubicBezTo>
                  <a:pt x="2176365" y="1364975"/>
                  <a:pt x="2165733" y="1336834"/>
                  <a:pt x="2165733" y="1336834"/>
                </a:cubicBezTo>
                <a:lnTo>
                  <a:pt x="2154558" y="1336235"/>
                </a:lnTo>
                <a:lnTo>
                  <a:pt x="2105118" y="1333585"/>
                </a:lnTo>
                <a:cubicBezTo>
                  <a:pt x="2093501" y="1332961"/>
                  <a:pt x="2082655" y="1328719"/>
                  <a:pt x="2074097" y="1321458"/>
                </a:cubicBezTo>
                <a:lnTo>
                  <a:pt x="2049238" y="1300365"/>
                </a:lnTo>
                <a:lnTo>
                  <a:pt x="2042593" y="1294728"/>
                </a:lnTo>
                <a:lnTo>
                  <a:pt x="2005402" y="1341477"/>
                </a:lnTo>
                <a:cubicBezTo>
                  <a:pt x="1985662" y="1365918"/>
                  <a:pt x="1950244" y="1375411"/>
                  <a:pt x="1920167" y="1381408"/>
                </a:cubicBezTo>
                <a:lnTo>
                  <a:pt x="1862137" y="1392968"/>
                </a:lnTo>
                <a:cubicBezTo>
                  <a:pt x="1837064" y="1397964"/>
                  <a:pt x="1814773" y="1414070"/>
                  <a:pt x="1801728" y="1436607"/>
                </a:cubicBezTo>
                <a:lnTo>
                  <a:pt x="1799521" y="1440430"/>
                </a:lnTo>
                <a:lnTo>
                  <a:pt x="2138067" y="1439635"/>
                </a:lnTo>
                <a:lnTo>
                  <a:pt x="2520384" y="1438740"/>
                </a:lnTo>
                <a:cubicBezTo>
                  <a:pt x="2526168" y="1391122"/>
                  <a:pt x="2494959" y="1336079"/>
                  <a:pt x="2494959" y="1336079"/>
                </a:cubicBezTo>
                <a:lnTo>
                  <a:pt x="2483669" y="1335480"/>
                </a:lnTo>
                <a:lnTo>
                  <a:pt x="2433705" y="1332830"/>
                </a:lnTo>
                <a:cubicBezTo>
                  <a:pt x="2421948" y="1332190"/>
                  <a:pt x="2410314" y="1327956"/>
                  <a:pt x="2400387" y="1320695"/>
                </a:cubicBezTo>
                <a:close/>
                <a:moveTo>
                  <a:pt x="1994712" y="0"/>
                </a:moveTo>
                <a:cubicBezTo>
                  <a:pt x="1989338" y="118931"/>
                  <a:pt x="1985908" y="239257"/>
                  <a:pt x="1988132" y="358262"/>
                </a:cubicBezTo>
                <a:cubicBezTo>
                  <a:pt x="1989584" y="436277"/>
                  <a:pt x="1993399" y="513735"/>
                  <a:pt x="2000783" y="589798"/>
                </a:cubicBezTo>
                <a:cubicBezTo>
                  <a:pt x="2000914" y="591176"/>
                  <a:pt x="2001070" y="592546"/>
                  <a:pt x="2001210" y="593925"/>
                </a:cubicBezTo>
                <a:cubicBezTo>
                  <a:pt x="2004500" y="627259"/>
                  <a:pt x="2008437" y="660331"/>
                  <a:pt x="2013163" y="693067"/>
                </a:cubicBezTo>
                <a:cubicBezTo>
                  <a:pt x="2019374" y="736082"/>
                  <a:pt x="2024124" y="779024"/>
                  <a:pt x="2027816" y="821983"/>
                </a:cubicBezTo>
                <a:cubicBezTo>
                  <a:pt x="2027907" y="823082"/>
                  <a:pt x="2027989" y="824173"/>
                  <a:pt x="2028087" y="825273"/>
                </a:cubicBezTo>
                <a:cubicBezTo>
                  <a:pt x="2033346" y="887503"/>
                  <a:pt x="2036349" y="949774"/>
                  <a:pt x="2037834" y="1012366"/>
                </a:cubicBezTo>
                <a:cubicBezTo>
                  <a:pt x="2037875" y="1014039"/>
                  <a:pt x="2037932" y="1015713"/>
                  <a:pt x="2037965" y="1017395"/>
                </a:cubicBezTo>
                <a:cubicBezTo>
                  <a:pt x="2039368" y="1079568"/>
                  <a:pt x="2039352" y="1142069"/>
                  <a:pt x="2038794" y="1205145"/>
                </a:cubicBezTo>
                <a:cubicBezTo>
                  <a:pt x="2038777" y="1206687"/>
                  <a:pt x="2038777" y="1208221"/>
                  <a:pt x="2038769" y="1209764"/>
                </a:cubicBezTo>
                <a:cubicBezTo>
                  <a:pt x="2038564" y="1232432"/>
                  <a:pt x="2038293" y="1255167"/>
                  <a:pt x="2037990" y="1278000"/>
                </a:cubicBezTo>
                <a:lnTo>
                  <a:pt x="2049230" y="1277975"/>
                </a:lnTo>
                <a:lnTo>
                  <a:pt x="2164526" y="1277704"/>
                </a:lnTo>
                <a:lnTo>
                  <a:pt x="2178031" y="1277672"/>
                </a:lnTo>
                <a:cubicBezTo>
                  <a:pt x="2192512" y="1237232"/>
                  <a:pt x="2204342" y="1195316"/>
                  <a:pt x="2213663" y="1152718"/>
                </a:cubicBezTo>
                <a:cubicBezTo>
                  <a:pt x="2214081" y="1150823"/>
                  <a:pt x="2214466" y="1148920"/>
                  <a:pt x="2214869" y="1147025"/>
                </a:cubicBezTo>
                <a:cubicBezTo>
                  <a:pt x="2227101" y="1089553"/>
                  <a:pt x="2234633" y="1030883"/>
                  <a:pt x="2236627" y="972689"/>
                </a:cubicBezTo>
                <a:cubicBezTo>
                  <a:pt x="2236692" y="970835"/>
                  <a:pt x="2236824" y="968981"/>
                  <a:pt x="2236881" y="967135"/>
                </a:cubicBezTo>
                <a:cubicBezTo>
                  <a:pt x="2239096" y="888930"/>
                  <a:pt x="2231417" y="811834"/>
                  <a:pt x="2212817" y="740021"/>
                </a:cubicBezTo>
                <a:cubicBezTo>
                  <a:pt x="2212555" y="739003"/>
                  <a:pt x="2212309" y="737986"/>
                  <a:pt x="2212038" y="736969"/>
                </a:cubicBezTo>
                <a:cubicBezTo>
                  <a:pt x="2211234" y="733933"/>
                  <a:pt x="2210537" y="730840"/>
                  <a:pt x="2209700" y="727821"/>
                </a:cubicBezTo>
                <a:cubicBezTo>
                  <a:pt x="2198747" y="688546"/>
                  <a:pt x="2194604" y="648525"/>
                  <a:pt x="2195260" y="607938"/>
                </a:cubicBezTo>
                <a:cubicBezTo>
                  <a:pt x="2203571" y="636350"/>
                  <a:pt x="2212235" y="664614"/>
                  <a:pt x="2221531" y="692575"/>
                </a:cubicBezTo>
                <a:cubicBezTo>
                  <a:pt x="2225124" y="703388"/>
                  <a:pt x="2228562" y="714185"/>
                  <a:pt x="2231983" y="724990"/>
                </a:cubicBezTo>
                <a:cubicBezTo>
                  <a:pt x="2232295" y="725983"/>
                  <a:pt x="2232631" y="726967"/>
                  <a:pt x="2232943" y="727960"/>
                </a:cubicBezTo>
                <a:cubicBezTo>
                  <a:pt x="2262700" y="822459"/>
                  <a:pt x="2286025" y="916735"/>
                  <a:pt x="2306126" y="1011734"/>
                </a:cubicBezTo>
                <a:cubicBezTo>
                  <a:pt x="2306479" y="1013408"/>
                  <a:pt x="2306848" y="1015081"/>
                  <a:pt x="2307201" y="1016763"/>
                </a:cubicBezTo>
                <a:cubicBezTo>
                  <a:pt x="2312854" y="1043633"/>
                  <a:pt x="2318195" y="1070601"/>
                  <a:pt x="2323413" y="1097609"/>
                </a:cubicBezTo>
                <a:cubicBezTo>
                  <a:pt x="2323741" y="1099308"/>
                  <a:pt x="2324061" y="1101006"/>
                  <a:pt x="2324381" y="1102704"/>
                </a:cubicBezTo>
                <a:cubicBezTo>
                  <a:pt x="2335490" y="1160455"/>
                  <a:pt x="2345885" y="1218542"/>
                  <a:pt x="2356116" y="1277253"/>
                </a:cubicBezTo>
                <a:lnTo>
                  <a:pt x="2367356" y="1277228"/>
                </a:lnTo>
                <a:lnTo>
                  <a:pt x="2482652" y="1276958"/>
                </a:lnTo>
                <a:lnTo>
                  <a:pt x="2496157" y="1276925"/>
                </a:lnTo>
                <a:cubicBezTo>
                  <a:pt x="2511368" y="1187825"/>
                  <a:pt x="2513008" y="1091743"/>
                  <a:pt x="2500792" y="996384"/>
                </a:cubicBezTo>
                <a:cubicBezTo>
                  <a:pt x="2500554" y="994546"/>
                  <a:pt x="2500300" y="992700"/>
                  <a:pt x="2500054" y="990862"/>
                </a:cubicBezTo>
                <a:cubicBezTo>
                  <a:pt x="2499217" y="984602"/>
                  <a:pt x="2498511" y="978326"/>
                  <a:pt x="2497551" y="972074"/>
                </a:cubicBezTo>
                <a:cubicBezTo>
                  <a:pt x="2497264" y="970220"/>
                  <a:pt x="2497059" y="968366"/>
                  <a:pt x="2496764" y="966520"/>
                </a:cubicBezTo>
                <a:cubicBezTo>
                  <a:pt x="2483604" y="883926"/>
                  <a:pt x="2459770" y="802505"/>
                  <a:pt x="2424671" y="727312"/>
                </a:cubicBezTo>
                <a:cubicBezTo>
                  <a:pt x="2406917" y="689285"/>
                  <a:pt x="2395423" y="650552"/>
                  <a:pt x="2388383" y="611294"/>
                </a:cubicBezTo>
                <a:cubicBezTo>
                  <a:pt x="2388154" y="610022"/>
                  <a:pt x="2387949" y="608750"/>
                  <a:pt x="2387735" y="607479"/>
                </a:cubicBezTo>
                <a:cubicBezTo>
                  <a:pt x="2384519" y="588748"/>
                  <a:pt x="2382214" y="569902"/>
                  <a:pt x="2380885" y="550942"/>
                </a:cubicBezTo>
                <a:cubicBezTo>
                  <a:pt x="2380786" y="549531"/>
                  <a:pt x="2380647" y="548128"/>
                  <a:pt x="2380557" y="546708"/>
                </a:cubicBezTo>
                <a:cubicBezTo>
                  <a:pt x="2370211" y="383630"/>
                  <a:pt x="2422949" y="212674"/>
                  <a:pt x="2436002" y="43409"/>
                </a:cubicBezTo>
                <a:cubicBezTo>
                  <a:pt x="2293803" y="68261"/>
                  <a:pt x="2120657" y="71436"/>
                  <a:pt x="1994712" y="0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B09E32BA-0D02-2F27-931D-CDB292CB6B46}"/>
              </a:ext>
            </a:extLst>
          </p:cNvPr>
          <p:cNvSpPr/>
          <p:nvPr/>
        </p:nvSpPr>
        <p:spPr>
          <a:xfrm>
            <a:off x="7604664" y="2533040"/>
            <a:ext cx="918458" cy="1464535"/>
          </a:xfrm>
          <a:custGeom>
            <a:avLst/>
            <a:gdLst>
              <a:gd name="connsiteX0" fmla="*/ 0 w 918458"/>
              <a:gd name="connsiteY0" fmla="*/ 0 h 1464535"/>
              <a:gd name="connsiteX1" fmla="*/ 357654 w 918458"/>
              <a:gd name="connsiteY1" fmla="*/ 0 h 1464535"/>
              <a:gd name="connsiteX2" fmla="*/ 451242 w 918458"/>
              <a:gd name="connsiteY2" fmla="*/ 1267637 h 1464535"/>
              <a:gd name="connsiteX3" fmla="*/ 903920 w 918458"/>
              <a:gd name="connsiteY3" fmla="*/ 1267637 h 1464535"/>
              <a:gd name="connsiteX4" fmla="*/ 918458 w 918458"/>
              <a:gd name="connsiteY4" fmla="*/ 1464535 h 1464535"/>
              <a:gd name="connsiteX5" fmla="*/ 443957 w 918458"/>
              <a:gd name="connsiteY5" fmla="*/ 1464535 h 1464535"/>
              <a:gd name="connsiteX6" fmla="*/ 440740 w 918458"/>
              <a:gd name="connsiteY6" fmla="*/ 1464535 h 1464535"/>
              <a:gd name="connsiteX7" fmla="*/ 108126 w 918458"/>
              <a:gd name="connsiteY7" fmla="*/ 1464535 h 1464535"/>
              <a:gd name="connsiteX8" fmla="*/ 56783 w 918458"/>
              <a:gd name="connsiteY8" fmla="*/ 769064 h 1464535"/>
              <a:gd name="connsiteX9" fmla="*/ 55773 w 918458"/>
              <a:gd name="connsiteY9" fmla="*/ 755396 h 1464535"/>
              <a:gd name="connsiteX10" fmla="*/ 0 w 918458"/>
              <a:gd name="connsiteY10" fmla="*/ 0 h 146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8458" h="1464535">
                <a:moveTo>
                  <a:pt x="0" y="0"/>
                </a:moveTo>
                <a:lnTo>
                  <a:pt x="357654" y="0"/>
                </a:lnTo>
                <a:lnTo>
                  <a:pt x="451242" y="1267637"/>
                </a:lnTo>
                <a:lnTo>
                  <a:pt x="903920" y="1267637"/>
                </a:lnTo>
                <a:lnTo>
                  <a:pt x="918458" y="1464535"/>
                </a:lnTo>
                <a:lnTo>
                  <a:pt x="443957" y="1464535"/>
                </a:lnTo>
                <a:lnTo>
                  <a:pt x="440740" y="1464535"/>
                </a:lnTo>
                <a:lnTo>
                  <a:pt x="108126" y="1464535"/>
                </a:lnTo>
                <a:lnTo>
                  <a:pt x="56783" y="769064"/>
                </a:lnTo>
                <a:lnTo>
                  <a:pt x="55773" y="755396"/>
                </a:lnTo>
                <a:lnTo>
                  <a:pt x="0" y="0"/>
                </a:ln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16B677-46F2-D112-74F9-02B2D76F3D3B}"/>
              </a:ext>
            </a:extLst>
          </p:cNvPr>
          <p:cNvSpPr/>
          <p:nvPr/>
        </p:nvSpPr>
        <p:spPr>
          <a:xfrm>
            <a:off x="7407255" y="2336143"/>
            <a:ext cx="3284362" cy="2916049"/>
          </a:xfrm>
          <a:custGeom>
            <a:avLst/>
            <a:gdLst>
              <a:gd name="connsiteX0" fmla="*/ 1889263 w 3284362"/>
              <a:gd name="connsiteY0" fmla="*/ 311964 h 2916049"/>
              <a:gd name="connsiteX1" fmla="*/ 1919463 w 3284362"/>
              <a:gd name="connsiteY1" fmla="*/ 320751 h 2916049"/>
              <a:gd name="connsiteX2" fmla="*/ 1919078 w 3284362"/>
              <a:gd name="connsiteY2" fmla="*/ 324427 h 2916049"/>
              <a:gd name="connsiteX3" fmla="*/ 1729572 w 3284362"/>
              <a:gd name="connsiteY3" fmla="*/ 285004 h 2916049"/>
              <a:gd name="connsiteX4" fmla="*/ 1730081 w 3284362"/>
              <a:gd name="connsiteY4" fmla="*/ 281411 h 2916049"/>
              <a:gd name="connsiteX5" fmla="*/ 1889263 w 3284362"/>
              <a:gd name="connsiteY5" fmla="*/ 311964 h 2916049"/>
              <a:gd name="connsiteX6" fmla="*/ 2197666 w 3284362"/>
              <a:gd name="connsiteY6" fmla="*/ 457682 h 2916049"/>
              <a:gd name="connsiteX7" fmla="*/ 2182874 w 3284362"/>
              <a:gd name="connsiteY7" fmla="*/ 455910 h 2916049"/>
              <a:gd name="connsiteX8" fmla="*/ 2025661 w 3284362"/>
              <a:gd name="connsiteY8" fmla="*/ 491255 h 2916049"/>
              <a:gd name="connsiteX9" fmla="*/ 1985976 w 3284362"/>
              <a:gd name="connsiteY9" fmla="*/ 518600 h 2916049"/>
              <a:gd name="connsiteX10" fmla="*/ 1802083 w 3284362"/>
              <a:gd name="connsiteY10" fmla="*/ 618940 h 2916049"/>
              <a:gd name="connsiteX11" fmla="*/ 1856331 w 3284362"/>
              <a:gd name="connsiteY11" fmla="*/ 786769 h 2916049"/>
              <a:gd name="connsiteX12" fmla="*/ 1922491 w 3284362"/>
              <a:gd name="connsiteY12" fmla="*/ 764823 h 2916049"/>
              <a:gd name="connsiteX13" fmla="*/ 1906000 w 3284362"/>
              <a:gd name="connsiteY13" fmla="*/ 1459596 h 2916049"/>
              <a:gd name="connsiteX14" fmla="*/ 1921400 w 3284362"/>
              <a:gd name="connsiteY14" fmla="*/ 1468801 h 2916049"/>
              <a:gd name="connsiteX15" fmla="*/ 2362682 w 3284362"/>
              <a:gd name="connsiteY15" fmla="*/ 1512211 h 2916049"/>
              <a:gd name="connsiteX16" fmla="*/ 2395540 w 3284362"/>
              <a:gd name="connsiteY16" fmla="*/ 1506008 h 2916049"/>
              <a:gd name="connsiteX17" fmla="*/ 2418357 w 3284362"/>
              <a:gd name="connsiteY17" fmla="*/ 1000781 h 2916049"/>
              <a:gd name="connsiteX18" fmla="*/ 2377006 w 3284362"/>
              <a:gd name="connsiteY18" fmla="*/ 686265 h 2916049"/>
              <a:gd name="connsiteX19" fmla="*/ 2376129 w 3284362"/>
              <a:gd name="connsiteY19" fmla="*/ 682524 h 2916049"/>
              <a:gd name="connsiteX20" fmla="*/ 2397411 w 3284362"/>
              <a:gd name="connsiteY20" fmla="*/ 667084 h 2916049"/>
              <a:gd name="connsiteX21" fmla="*/ 2355650 w 3284362"/>
              <a:gd name="connsiteY21" fmla="*/ 610432 h 2916049"/>
              <a:gd name="connsiteX22" fmla="*/ 2341350 w 3284362"/>
              <a:gd name="connsiteY22" fmla="*/ 575301 h 2916049"/>
              <a:gd name="connsiteX23" fmla="*/ 2514348 w 3284362"/>
              <a:gd name="connsiteY23" fmla="*/ 800118 h 2916049"/>
              <a:gd name="connsiteX24" fmla="*/ 2475410 w 3284362"/>
              <a:gd name="connsiteY24" fmla="*/ 1888522 h 2916049"/>
              <a:gd name="connsiteX25" fmla="*/ 2478339 w 3284362"/>
              <a:gd name="connsiteY25" fmla="*/ 1890762 h 2916049"/>
              <a:gd name="connsiteX26" fmla="*/ 2616723 w 3284362"/>
              <a:gd name="connsiteY26" fmla="*/ 1586616 h 2916049"/>
              <a:gd name="connsiteX27" fmla="*/ 2516974 w 3284362"/>
              <a:gd name="connsiteY27" fmla="*/ 798625 h 2916049"/>
              <a:gd name="connsiteX28" fmla="*/ 2336829 w 3284362"/>
              <a:gd name="connsiteY28" fmla="*/ 566210 h 2916049"/>
              <a:gd name="connsiteX29" fmla="*/ 2232084 w 3284362"/>
              <a:gd name="connsiteY29" fmla="*/ 466076 h 2916049"/>
              <a:gd name="connsiteX30" fmla="*/ 2206626 w 3284362"/>
              <a:gd name="connsiteY30" fmla="*/ 459356 h 2916049"/>
              <a:gd name="connsiteX31" fmla="*/ 2180790 w 3284362"/>
              <a:gd name="connsiteY31" fmla="*/ 442094 h 2916049"/>
              <a:gd name="connsiteX32" fmla="*/ 2181520 w 3284362"/>
              <a:gd name="connsiteY32" fmla="*/ 446951 h 2916049"/>
              <a:gd name="connsiteX33" fmla="*/ 2197666 w 3284362"/>
              <a:gd name="connsiteY33" fmla="*/ 457682 h 2916049"/>
              <a:gd name="connsiteX34" fmla="*/ 660473 w 3284362"/>
              <a:gd name="connsiteY34" fmla="*/ 1718904 h 2916049"/>
              <a:gd name="connsiteX35" fmla="*/ 663271 w 3284362"/>
              <a:gd name="connsiteY35" fmla="*/ 1717616 h 2916049"/>
              <a:gd name="connsiteX36" fmla="*/ 641357 w 3284362"/>
              <a:gd name="connsiteY36" fmla="*/ 1661424 h 2916049"/>
              <a:gd name="connsiteX37" fmla="*/ 638141 w 3284362"/>
              <a:gd name="connsiteY37" fmla="*/ 1661424 h 2916049"/>
              <a:gd name="connsiteX38" fmla="*/ 660473 w 3284362"/>
              <a:gd name="connsiteY38" fmla="*/ 1718904 h 2916049"/>
              <a:gd name="connsiteX39" fmla="*/ 2158671 w 3284362"/>
              <a:gd name="connsiteY39" fmla="*/ 2193783 h 2916049"/>
              <a:gd name="connsiteX40" fmla="*/ 2138726 w 3284362"/>
              <a:gd name="connsiteY40" fmla="*/ 2205762 h 2916049"/>
              <a:gd name="connsiteX41" fmla="*/ 2139505 w 3284362"/>
              <a:gd name="connsiteY41" fmla="*/ 2208814 h 2916049"/>
              <a:gd name="connsiteX42" fmla="*/ 2159623 w 3284362"/>
              <a:gd name="connsiteY42" fmla="*/ 2196761 h 2916049"/>
              <a:gd name="connsiteX43" fmla="*/ 2158671 w 3284362"/>
              <a:gd name="connsiteY43" fmla="*/ 2193783 h 2916049"/>
              <a:gd name="connsiteX44" fmla="*/ 716985 w 3284362"/>
              <a:gd name="connsiteY44" fmla="*/ 1825939 h 2916049"/>
              <a:gd name="connsiteX45" fmla="*/ 698074 w 3284362"/>
              <a:gd name="connsiteY45" fmla="*/ 1791275 h 2916049"/>
              <a:gd name="connsiteX46" fmla="*/ 695440 w 3284362"/>
              <a:gd name="connsiteY46" fmla="*/ 1792637 h 2916049"/>
              <a:gd name="connsiteX47" fmla="*/ 714360 w 3284362"/>
              <a:gd name="connsiteY47" fmla="*/ 1827432 h 2916049"/>
              <a:gd name="connsiteX48" fmla="*/ 1342095 w 3284362"/>
              <a:gd name="connsiteY48" fmla="*/ 2314093 h 2916049"/>
              <a:gd name="connsiteX49" fmla="*/ 1954775 w 3284362"/>
              <a:gd name="connsiteY49" fmla="*/ 2294066 h 2916049"/>
              <a:gd name="connsiteX50" fmla="*/ 1954504 w 3284362"/>
              <a:gd name="connsiteY50" fmla="*/ 2290776 h 2916049"/>
              <a:gd name="connsiteX51" fmla="*/ 716985 w 3284362"/>
              <a:gd name="connsiteY51" fmla="*/ 1825939 h 2916049"/>
              <a:gd name="connsiteX52" fmla="*/ 2428308 w 3284362"/>
              <a:gd name="connsiteY52" fmla="*/ 1959252 h 2916049"/>
              <a:gd name="connsiteX53" fmla="*/ 2425453 w 3284362"/>
              <a:gd name="connsiteY53" fmla="*/ 1957168 h 2916049"/>
              <a:gd name="connsiteX54" fmla="*/ 2314423 w 3284362"/>
              <a:gd name="connsiteY54" fmla="*/ 2076263 h 2916049"/>
              <a:gd name="connsiteX55" fmla="*/ 2315071 w 3284362"/>
              <a:gd name="connsiteY55" fmla="*/ 2080078 h 2916049"/>
              <a:gd name="connsiteX56" fmla="*/ 2428308 w 3284362"/>
              <a:gd name="connsiteY56" fmla="*/ 1959252 h 2916049"/>
              <a:gd name="connsiteX57" fmla="*/ 648643 w 3284362"/>
              <a:gd name="connsiteY57" fmla="*/ 1464535 h 2916049"/>
              <a:gd name="connsiteX58" fmla="*/ 1101320 w 3284362"/>
              <a:gd name="connsiteY58" fmla="*/ 1464535 h 2916049"/>
              <a:gd name="connsiteX59" fmla="*/ 1458975 w 3284362"/>
              <a:gd name="connsiteY59" fmla="*/ 1464535 h 2916049"/>
              <a:gd name="connsiteX60" fmla="*/ 1444437 w 3284362"/>
              <a:gd name="connsiteY60" fmla="*/ 1267637 h 2916049"/>
              <a:gd name="connsiteX61" fmla="*/ 991759 w 3284362"/>
              <a:gd name="connsiteY61" fmla="*/ 1267637 h 2916049"/>
              <a:gd name="connsiteX62" fmla="*/ 898171 w 3284362"/>
              <a:gd name="connsiteY62" fmla="*/ 0 h 2916049"/>
              <a:gd name="connsiteX63" fmla="*/ 540517 w 3284362"/>
              <a:gd name="connsiteY63" fmla="*/ 0 h 2916049"/>
              <a:gd name="connsiteX64" fmla="*/ 555055 w 3284362"/>
              <a:gd name="connsiteY64" fmla="*/ 196897 h 2916049"/>
              <a:gd name="connsiteX65" fmla="*/ 648643 w 3284362"/>
              <a:gd name="connsiteY65" fmla="*/ 1464535 h 2916049"/>
              <a:gd name="connsiteX66" fmla="*/ 377224 w 3284362"/>
              <a:gd name="connsiteY66" fmla="*/ 2677613 h 2916049"/>
              <a:gd name="connsiteX67" fmla="*/ 371498 w 3284362"/>
              <a:gd name="connsiteY67" fmla="*/ 2684808 h 2916049"/>
              <a:gd name="connsiteX68" fmla="*/ 342036 w 3284362"/>
              <a:gd name="connsiteY68" fmla="*/ 2692537 h 2916049"/>
              <a:gd name="connsiteX69" fmla="*/ 334307 w 3284362"/>
              <a:gd name="connsiteY69" fmla="*/ 2663075 h 2916049"/>
              <a:gd name="connsiteX70" fmla="*/ 373262 w 3284362"/>
              <a:gd name="connsiteY70" fmla="*/ 2614784 h 2916049"/>
              <a:gd name="connsiteX71" fmla="*/ 346696 w 3284362"/>
              <a:gd name="connsiteY71" fmla="*/ 2503582 h 2916049"/>
              <a:gd name="connsiteX72" fmla="*/ 334849 w 3284362"/>
              <a:gd name="connsiteY72" fmla="*/ 2474718 h 2916049"/>
              <a:gd name="connsiteX73" fmla="*/ 292801 w 3284362"/>
              <a:gd name="connsiteY73" fmla="*/ 2530147 h 2916049"/>
              <a:gd name="connsiteX74" fmla="*/ 255619 w 3284362"/>
              <a:gd name="connsiteY74" fmla="*/ 2508414 h 2916049"/>
              <a:gd name="connsiteX75" fmla="*/ 313648 w 3284362"/>
              <a:gd name="connsiteY75" fmla="*/ 2432220 h 2916049"/>
              <a:gd name="connsiteX76" fmla="*/ 233467 w 3284362"/>
              <a:gd name="connsiteY76" fmla="*/ 2322182 h 2916049"/>
              <a:gd name="connsiteX77" fmla="*/ 194471 w 3284362"/>
              <a:gd name="connsiteY77" fmla="*/ 2368980 h 2916049"/>
              <a:gd name="connsiteX78" fmla="*/ 164017 w 3284362"/>
              <a:gd name="connsiteY78" fmla="*/ 2338525 h 2916049"/>
              <a:gd name="connsiteX79" fmla="*/ 203267 w 3284362"/>
              <a:gd name="connsiteY79" fmla="*/ 2291424 h 2916049"/>
              <a:gd name="connsiteX80" fmla="*/ 49114 w 3284362"/>
              <a:gd name="connsiteY80" fmla="*/ 2179253 h 2916049"/>
              <a:gd name="connsiteX81" fmla="*/ 1840 w 3284362"/>
              <a:gd name="connsiteY81" fmla="*/ 2368258 h 2916049"/>
              <a:gd name="connsiteX82" fmla="*/ 52002 w 3284362"/>
              <a:gd name="connsiteY82" fmla="*/ 2387251 h 2916049"/>
              <a:gd name="connsiteX83" fmla="*/ 40557 w 3284362"/>
              <a:gd name="connsiteY83" fmla="*/ 2428782 h 2916049"/>
              <a:gd name="connsiteX84" fmla="*/ 11 w 3284362"/>
              <a:gd name="connsiteY84" fmla="*/ 2413555 h 2916049"/>
              <a:gd name="connsiteX85" fmla="*/ 11005 w 3284362"/>
              <a:gd name="connsiteY85" fmla="*/ 2531444 h 2916049"/>
              <a:gd name="connsiteX86" fmla="*/ 108990 w 3284362"/>
              <a:gd name="connsiteY86" fmla="*/ 2569061 h 2916049"/>
              <a:gd name="connsiteX87" fmla="*/ 97545 w 3284362"/>
              <a:gd name="connsiteY87" fmla="*/ 2610592 h 2916049"/>
              <a:gd name="connsiteX88" fmla="*/ 23410 w 3284362"/>
              <a:gd name="connsiteY88" fmla="*/ 2582926 h 2916049"/>
              <a:gd name="connsiteX89" fmla="*/ 34691 w 3284362"/>
              <a:gd name="connsiteY89" fmla="*/ 2618033 h 2916049"/>
              <a:gd name="connsiteX90" fmla="*/ 66729 w 3284362"/>
              <a:gd name="connsiteY90" fmla="*/ 2690199 h 2916049"/>
              <a:gd name="connsiteX91" fmla="*/ 136130 w 3284362"/>
              <a:gd name="connsiteY91" fmla="*/ 2710168 h 2916049"/>
              <a:gd name="connsiteX92" fmla="*/ 124677 w 3284362"/>
              <a:gd name="connsiteY92" fmla="*/ 2751699 h 2916049"/>
              <a:gd name="connsiteX93" fmla="*/ 99268 w 3284362"/>
              <a:gd name="connsiteY93" fmla="*/ 2744799 h 2916049"/>
              <a:gd name="connsiteX94" fmla="*/ 274907 w 3284362"/>
              <a:gd name="connsiteY94" fmla="*/ 2916049 h 2916049"/>
              <a:gd name="connsiteX95" fmla="*/ 337203 w 3284362"/>
              <a:gd name="connsiteY95" fmla="*/ 2916049 h 2916049"/>
              <a:gd name="connsiteX96" fmla="*/ 377224 w 3284362"/>
              <a:gd name="connsiteY96" fmla="*/ 2677613 h 2916049"/>
              <a:gd name="connsiteX97" fmla="*/ 598907 w 3284362"/>
              <a:gd name="connsiteY97" fmla="*/ 2810483 h 2916049"/>
              <a:gd name="connsiteX98" fmla="*/ 591203 w 3284362"/>
              <a:gd name="connsiteY98" fmla="*/ 2811977 h 2916049"/>
              <a:gd name="connsiteX99" fmla="*/ 567805 w 3284362"/>
              <a:gd name="connsiteY99" fmla="*/ 2800647 h 2916049"/>
              <a:gd name="connsiteX100" fmla="*/ 579135 w 3284362"/>
              <a:gd name="connsiteY100" fmla="*/ 2777247 h 2916049"/>
              <a:gd name="connsiteX101" fmla="*/ 631200 w 3284362"/>
              <a:gd name="connsiteY101" fmla="*/ 2767517 h 2916049"/>
              <a:gd name="connsiteX102" fmla="*/ 675651 w 3284362"/>
              <a:gd name="connsiteY102" fmla="*/ 2680624 h 2916049"/>
              <a:gd name="connsiteX103" fmla="*/ 683979 w 3284362"/>
              <a:gd name="connsiteY103" fmla="*/ 2655322 h 2916049"/>
              <a:gd name="connsiteX104" fmla="*/ 625949 w 3284362"/>
              <a:gd name="connsiteY104" fmla="*/ 2667965 h 2916049"/>
              <a:gd name="connsiteX105" fmla="*/ 613880 w 3284362"/>
              <a:gd name="connsiteY105" fmla="*/ 2633235 h 2916049"/>
              <a:gd name="connsiteX106" fmla="*/ 693800 w 3284362"/>
              <a:gd name="connsiteY106" fmla="*/ 2615990 h 2916049"/>
              <a:gd name="connsiteX107" fmla="*/ 702808 w 3284362"/>
              <a:gd name="connsiteY107" fmla="*/ 2500111 h 2916049"/>
              <a:gd name="connsiteX108" fmla="*/ 651547 w 3284362"/>
              <a:gd name="connsiteY108" fmla="*/ 2508840 h 2916049"/>
              <a:gd name="connsiteX109" fmla="*/ 648684 w 3284362"/>
              <a:gd name="connsiteY109" fmla="*/ 2472191 h 2916049"/>
              <a:gd name="connsiteX110" fmla="*/ 700281 w 3284362"/>
              <a:gd name="connsiteY110" fmla="*/ 2463405 h 2916049"/>
              <a:gd name="connsiteX111" fmla="*/ 682904 w 3284362"/>
              <a:gd name="connsiteY111" fmla="*/ 2369226 h 2916049"/>
              <a:gd name="connsiteX112" fmla="*/ 680533 w 3284362"/>
              <a:gd name="connsiteY112" fmla="*/ 2360406 h 2916049"/>
              <a:gd name="connsiteX113" fmla="*/ 662483 w 3284362"/>
              <a:gd name="connsiteY113" fmla="*/ 2305109 h 2916049"/>
              <a:gd name="connsiteX114" fmla="*/ 636008 w 3284362"/>
              <a:gd name="connsiteY114" fmla="*/ 2319048 h 2916049"/>
              <a:gd name="connsiteX115" fmla="*/ 631668 w 3284362"/>
              <a:gd name="connsiteY115" fmla="*/ 2321501 h 2916049"/>
              <a:gd name="connsiteX116" fmla="*/ 526963 w 3284362"/>
              <a:gd name="connsiteY116" fmla="*/ 2401519 h 2916049"/>
              <a:gd name="connsiteX117" fmla="*/ 548975 w 3284362"/>
              <a:gd name="connsiteY117" fmla="*/ 2441671 h 2916049"/>
              <a:gd name="connsiteX118" fmla="*/ 518512 w 3284362"/>
              <a:gd name="connsiteY118" fmla="*/ 2462264 h 2916049"/>
              <a:gd name="connsiteX119" fmla="*/ 500652 w 3284362"/>
              <a:gd name="connsiteY119" fmla="*/ 2429890 h 2916049"/>
              <a:gd name="connsiteX120" fmla="*/ 442384 w 3284362"/>
              <a:gd name="connsiteY120" fmla="*/ 2512475 h 2916049"/>
              <a:gd name="connsiteX121" fmla="*/ 485096 w 3284362"/>
              <a:gd name="connsiteY121" fmla="*/ 2591237 h 2916049"/>
              <a:gd name="connsiteX122" fmla="*/ 454633 w 3284362"/>
              <a:gd name="connsiteY122" fmla="*/ 2611830 h 2916049"/>
              <a:gd name="connsiteX123" fmla="*/ 421873 w 3284362"/>
              <a:gd name="connsiteY123" fmla="*/ 2552750 h 2916049"/>
              <a:gd name="connsiteX124" fmla="*/ 409714 w 3284362"/>
              <a:gd name="connsiteY124" fmla="*/ 2581786 h 2916049"/>
              <a:gd name="connsiteX125" fmla="*/ 390466 w 3284362"/>
              <a:gd name="connsiteY125" fmla="*/ 2646379 h 2916049"/>
              <a:gd name="connsiteX126" fmla="*/ 424424 w 3284362"/>
              <a:gd name="connsiteY126" fmla="*/ 2697837 h 2916049"/>
              <a:gd name="connsiteX127" fmla="*/ 393961 w 3284362"/>
              <a:gd name="connsiteY127" fmla="*/ 2718430 h 2916049"/>
              <a:gd name="connsiteX128" fmla="*/ 381302 w 3284362"/>
              <a:gd name="connsiteY128" fmla="*/ 2699855 h 2916049"/>
              <a:gd name="connsiteX129" fmla="*/ 402625 w 3284362"/>
              <a:gd name="connsiteY129" fmla="*/ 2916017 h 2916049"/>
              <a:gd name="connsiteX130" fmla="*/ 481978 w 3284362"/>
              <a:gd name="connsiteY130" fmla="*/ 2916017 h 2916049"/>
              <a:gd name="connsiteX131" fmla="*/ 598907 w 3284362"/>
              <a:gd name="connsiteY131" fmla="*/ 2810483 h 2916049"/>
              <a:gd name="connsiteX132" fmla="*/ 3219172 w 3284362"/>
              <a:gd name="connsiteY132" fmla="*/ 2803657 h 2916049"/>
              <a:gd name="connsiteX133" fmla="*/ 3202484 w 3284362"/>
              <a:gd name="connsiteY133" fmla="*/ 2808194 h 2916049"/>
              <a:gd name="connsiteX134" fmla="*/ 3194961 w 3284362"/>
              <a:gd name="connsiteY134" fmla="*/ 2780915 h 2916049"/>
              <a:gd name="connsiteX135" fmla="*/ 3240544 w 3284362"/>
              <a:gd name="connsiteY135" fmla="*/ 2767796 h 2916049"/>
              <a:gd name="connsiteX136" fmla="*/ 3261589 w 3284362"/>
              <a:gd name="connsiteY136" fmla="*/ 2720399 h 2916049"/>
              <a:gd name="connsiteX137" fmla="*/ 3268997 w 3284362"/>
              <a:gd name="connsiteY137" fmla="*/ 2697345 h 2916049"/>
              <a:gd name="connsiteX138" fmla="*/ 3220304 w 3284362"/>
              <a:gd name="connsiteY138" fmla="*/ 2715518 h 2916049"/>
              <a:gd name="connsiteX139" fmla="*/ 3212781 w 3284362"/>
              <a:gd name="connsiteY139" fmla="*/ 2688238 h 2916049"/>
              <a:gd name="connsiteX140" fmla="*/ 3277136 w 3284362"/>
              <a:gd name="connsiteY140" fmla="*/ 2663535 h 2916049"/>
              <a:gd name="connsiteX141" fmla="*/ 3284356 w 3284362"/>
              <a:gd name="connsiteY141" fmla="*/ 2586101 h 2916049"/>
              <a:gd name="connsiteX142" fmla="*/ 3257724 w 3284362"/>
              <a:gd name="connsiteY142" fmla="*/ 2596103 h 2916049"/>
              <a:gd name="connsiteX143" fmla="*/ 3250201 w 3284362"/>
              <a:gd name="connsiteY143" fmla="*/ 2568823 h 2916049"/>
              <a:gd name="connsiteX144" fmla="*/ 3283150 w 3284362"/>
              <a:gd name="connsiteY144" fmla="*/ 2556344 h 2916049"/>
              <a:gd name="connsiteX145" fmla="*/ 3252104 w 3284362"/>
              <a:gd name="connsiteY145" fmla="*/ 2432203 h 2916049"/>
              <a:gd name="connsiteX146" fmla="*/ 3150854 w 3284362"/>
              <a:gd name="connsiteY146" fmla="*/ 2505879 h 2916049"/>
              <a:gd name="connsiteX147" fmla="*/ 3176632 w 3284362"/>
              <a:gd name="connsiteY147" fmla="*/ 2536817 h 2916049"/>
              <a:gd name="connsiteX148" fmla="*/ 3156630 w 3284362"/>
              <a:gd name="connsiteY148" fmla="*/ 2556820 h 2916049"/>
              <a:gd name="connsiteX149" fmla="*/ 3131016 w 3284362"/>
              <a:gd name="connsiteY149" fmla="*/ 2526086 h 2916049"/>
              <a:gd name="connsiteX150" fmla="*/ 3078352 w 3284362"/>
              <a:gd name="connsiteY150" fmla="*/ 2598359 h 2916049"/>
              <a:gd name="connsiteX151" fmla="*/ 3116469 w 3284362"/>
              <a:gd name="connsiteY151" fmla="*/ 2648406 h 2916049"/>
              <a:gd name="connsiteX152" fmla="*/ 3092045 w 3284362"/>
              <a:gd name="connsiteY152" fmla="*/ 2662681 h 2916049"/>
              <a:gd name="connsiteX153" fmla="*/ 3064429 w 3284362"/>
              <a:gd name="connsiteY153" fmla="*/ 2626278 h 2916049"/>
              <a:gd name="connsiteX154" fmla="*/ 3056651 w 3284362"/>
              <a:gd name="connsiteY154" fmla="*/ 2645239 h 2916049"/>
              <a:gd name="connsiteX155" fmla="*/ 3039200 w 3284362"/>
              <a:gd name="connsiteY155" fmla="*/ 2718283 h 2916049"/>
              <a:gd name="connsiteX156" fmla="*/ 3064782 w 3284362"/>
              <a:gd name="connsiteY156" fmla="*/ 2750001 h 2916049"/>
              <a:gd name="connsiteX157" fmla="*/ 3059711 w 3284362"/>
              <a:gd name="connsiteY157" fmla="*/ 2769355 h 2916049"/>
              <a:gd name="connsiteX158" fmla="*/ 3040357 w 3284362"/>
              <a:gd name="connsiteY158" fmla="*/ 2764285 h 2916049"/>
              <a:gd name="connsiteX159" fmla="*/ 3036591 w 3284362"/>
              <a:gd name="connsiteY159" fmla="*/ 2759559 h 2916049"/>
              <a:gd name="connsiteX160" fmla="*/ 3062845 w 3284362"/>
              <a:gd name="connsiteY160" fmla="*/ 2916049 h 2916049"/>
              <a:gd name="connsiteX161" fmla="*/ 3103958 w 3284362"/>
              <a:gd name="connsiteY161" fmla="*/ 2916049 h 2916049"/>
              <a:gd name="connsiteX162" fmla="*/ 3219172 w 3284362"/>
              <a:gd name="connsiteY162" fmla="*/ 2803657 h 2916049"/>
              <a:gd name="connsiteX163" fmla="*/ 3033933 w 3284362"/>
              <a:gd name="connsiteY163" fmla="*/ 2774163 h 2916049"/>
              <a:gd name="connsiteX164" fmla="*/ 3025614 w 3284362"/>
              <a:gd name="connsiteY164" fmla="*/ 2786362 h 2916049"/>
              <a:gd name="connsiteX165" fmla="*/ 3005603 w 3284362"/>
              <a:gd name="connsiteY165" fmla="*/ 2772834 h 2916049"/>
              <a:gd name="connsiteX166" fmla="*/ 3027903 w 3284362"/>
              <a:gd name="connsiteY166" fmla="*/ 2739031 h 2916049"/>
              <a:gd name="connsiteX167" fmla="*/ 3015260 w 3284362"/>
              <a:gd name="connsiteY167" fmla="*/ 2696607 h 2916049"/>
              <a:gd name="connsiteX168" fmla="*/ 3007277 w 3284362"/>
              <a:gd name="connsiteY168" fmla="*/ 2677539 h 2916049"/>
              <a:gd name="connsiteX169" fmla="*/ 2985765 w 3284362"/>
              <a:gd name="connsiteY169" fmla="*/ 2716346 h 2916049"/>
              <a:gd name="connsiteX170" fmla="*/ 2965754 w 3284362"/>
              <a:gd name="connsiteY170" fmla="*/ 2702817 h 2916049"/>
              <a:gd name="connsiteX171" fmla="*/ 2993813 w 3284362"/>
              <a:gd name="connsiteY171" fmla="*/ 2651088 h 2916049"/>
              <a:gd name="connsiteX172" fmla="*/ 2955548 w 3284362"/>
              <a:gd name="connsiteY172" fmla="*/ 2596841 h 2916049"/>
              <a:gd name="connsiteX173" fmla="*/ 2943816 w 3284362"/>
              <a:gd name="connsiteY173" fmla="*/ 2618099 h 2916049"/>
              <a:gd name="connsiteX174" fmla="*/ 2923805 w 3284362"/>
              <a:gd name="connsiteY174" fmla="*/ 2604569 h 2916049"/>
              <a:gd name="connsiteX175" fmla="*/ 2938261 w 3284362"/>
              <a:gd name="connsiteY175" fmla="*/ 2578201 h 2916049"/>
              <a:gd name="connsiteX176" fmla="*/ 2849252 w 3284362"/>
              <a:gd name="connsiteY176" fmla="*/ 2514871 h 2916049"/>
              <a:gd name="connsiteX177" fmla="*/ 2824425 w 3284362"/>
              <a:gd name="connsiteY177" fmla="*/ 2618837 h 2916049"/>
              <a:gd name="connsiteX178" fmla="*/ 2858309 w 3284362"/>
              <a:gd name="connsiteY178" fmla="*/ 2624613 h 2916049"/>
              <a:gd name="connsiteX179" fmla="*/ 2856431 w 3284362"/>
              <a:gd name="connsiteY179" fmla="*/ 2648685 h 2916049"/>
              <a:gd name="connsiteX180" fmla="*/ 2822760 w 3284362"/>
              <a:gd name="connsiteY180" fmla="*/ 2642950 h 2916049"/>
              <a:gd name="connsiteX181" fmla="*/ 2828675 w 3284362"/>
              <a:gd name="connsiteY181" fmla="*/ 2719062 h 2916049"/>
              <a:gd name="connsiteX182" fmla="*/ 2881167 w 3284362"/>
              <a:gd name="connsiteY182" fmla="*/ 2730392 h 2916049"/>
              <a:gd name="connsiteX183" fmla="*/ 2873242 w 3284362"/>
              <a:gd name="connsiteY183" fmla="*/ 2753209 h 2916049"/>
              <a:gd name="connsiteX184" fmla="*/ 2835124 w 3284362"/>
              <a:gd name="connsiteY184" fmla="*/ 2744906 h 2916049"/>
              <a:gd name="connsiteX185" fmla="*/ 2840596 w 3284362"/>
              <a:gd name="connsiteY185" fmla="*/ 2761528 h 2916049"/>
              <a:gd name="connsiteX186" fmla="*/ 2869788 w 3284362"/>
              <a:gd name="connsiteY186" fmla="*/ 2818598 h 2916049"/>
              <a:gd name="connsiteX187" fmla="*/ 2903984 w 3284362"/>
              <a:gd name="connsiteY187" fmla="*/ 2824989 h 2916049"/>
              <a:gd name="connsiteX188" fmla="*/ 2911425 w 3284362"/>
              <a:gd name="connsiteY188" fmla="*/ 2840356 h 2916049"/>
              <a:gd name="connsiteX189" fmla="*/ 2896058 w 3284362"/>
              <a:gd name="connsiteY189" fmla="*/ 2847797 h 2916049"/>
              <a:gd name="connsiteX190" fmla="*/ 2890996 w 3284362"/>
              <a:gd name="connsiteY190" fmla="*/ 2846821 h 2916049"/>
              <a:gd name="connsiteX191" fmla="*/ 2967666 w 3284362"/>
              <a:gd name="connsiteY191" fmla="*/ 2916041 h 2916049"/>
              <a:gd name="connsiteX192" fmla="*/ 3019953 w 3284362"/>
              <a:gd name="connsiteY192" fmla="*/ 2916041 h 2916049"/>
              <a:gd name="connsiteX193" fmla="*/ 3033933 w 3284362"/>
              <a:gd name="connsiteY193" fmla="*/ 2774163 h 291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3284362" h="2916049">
                <a:moveTo>
                  <a:pt x="1889263" y="311964"/>
                </a:moveTo>
                <a:cubicBezTo>
                  <a:pt x="1899404" y="314737"/>
                  <a:pt x="1909454" y="317699"/>
                  <a:pt x="1919463" y="320751"/>
                </a:cubicBezTo>
                <a:lnTo>
                  <a:pt x="1919078" y="324427"/>
                </a:lnTo>
                <a:cubicBezTo>
                  <a:pt x="1857331" y="305499"/>
                  <a:pt x="1793887" y="292208"/>
                  <a:pt x="1729572" y="285004"/>
                </a:cubicBezTo>
                <a:cubicBezTo>
                  <a:pt x="1729802" y="283823"/>
                  <a:pt x="1729975" y="282625"/>
                  <a:pt x="1730081" y="281411"/>
                </a:cubicBezTo>
                <a:cubicBezTo>
                  <a:pt x="1783361" y="287433"/>
                  <a:pt x="1836550" y="297557"/>
                  <a:pt x="1889263" y="311964"/>
                </a:cubicBezTo>
                <a:close/>
                <a:moveTo>
                  <a:pt x="2197666" y="457682"/>
                </a:moveTo>
                <a:cubicBezTo>
                  <a:pt x="2192801" y="456911"/>
                  <a:pt x="2187862" y="456370"/>
                  <a:pt x="2182874" y="455910"/>
                </a:cubicBezTo>
                <a:cubicBezTo>
                  <a:pt x="2131924" y="451259"/>
                  <a:pt x="2075446" y="463040"/>
                  <a:pt x="2025661" y="491255"/>
                </a:cubicBezTo>
                <a:cubicBezTo>
                  <a:pt x="2011812" y="499107"/>
                  <a:pt x="1998513" y="508246"/>
                  <a:pt x="1985976" y="518600"/>
                </a:cubicBezTo>
                <a:lnTo>
                  <a:pt x="1802083" y="618940"/>
                </a:lnTo>
                <a:lnTo>
                  <a:pt x="1856331" y="786769"/>
                </a:lnTo>
                <a:lnTo>
                  <a:pt x="1922491" y="764823"/>
                </a:lnTo>
                <a:cubicBezTo>
                  <a:pt x="1959640" y="976422"/>
                  <a:pt x="1936816" y="1266891"/>
                  <a:pt x="1906000" y="1459596"/>
                </a:cubicBezTo>
                <a:cubicBezTo>
                  <a:pt x="1911038" y="1462812"/>
                  <a:pt x="1916190" y="1465848"/>
                  <a:pt x="1921400" y="1468801"/>
                </a:cubicBezTo>
                <a:cubicBezTo>
                  <a:pt x="2047345" y="1540229"/>
                  <a:pt x="2220491" y="1537054"/>
                  <a:pt x="2362682" y="1512211"/>
                </a:cubicBezTo>
                <a:cubicBezTo>
                  <a:pt x="2373831" y="1510266"/>
                  <a:pt x="2384809" y="1508199"/>
                  <a:pt x="2395540" y="1506008"/>
                </a:cubicBezTo>
                <a:cubicBezTo>
                  <a:pt x="2418529" y="1357262"/>
                  <a:pt x="2428210" y="1177881"/>
                  <a:pt x="2418357" y="1000781"/>
                </a:cubicBezTo>
                <a:cubicBezTo>
                  <a:pt x="2412335" y="892590"/>
                  <a:pt x="2399043" y="785252"/>
                  <a:pt x="2377006" y="686265"/>
                </a:cubicBezTo>
                <a:cubicBezTo>
                  <a:pt x="2376728" y="685002"/>
                  <a:pt x="2376408" y="683788"/>
                  <a:pt x="2376129" y="682524"/>
                </a:cubicBezTo>
                <a:lnTo>
                  <a:pt x="2397411" y="667084"/>
                </a:lnTo>
                <a:lnTo>
                  <a:pt x="2355650" y="610432"/>
                </a:lnTo>
                <a:cubicBezTo>
                  <a:pt x="2351269" y="598126"/>
                  <a:pt x="2346527" y="586393"/>
                  <a:pt x="2341350" y="575301"/>
                </a:cubicBezTo>
                <a:cubicBezTo>
                  <a:pt x="2407601" y="640411"/>
                  <a:pt x="2466090" y="715555"/>
                  <a:pt x="2514348" y="800118"/>
                </a:cubicBezTo>
                <a:cubicBezTo>
                  <a:pt x="2715020" y="1151726"/>
                  <a:pt x="2686115" y="1572628"/>
                  <a:pt x="2475410" y="1888522"/>
                </a:cubicBezTo>
                <a:cubicBezTo>
                  <a:pt x="2476411" y="1889203"/>
                  <a:pt x="2477387" y="1889958"/>
                  <a:pt x="2478339" y="1890762"/>
                </a:cubicBezTo>
                <a:cubicBezTo>
                  <a:pt x="2539815" y="1798774"/>
                  <a:pt x="2586703" y="1696457"/>
                  <a:pt x="2616723" y="1586616"/>
                </a:cubicBezTo>
                <a:cubicBezTo>
                  <a:pt x="2689799" y="1319219"/>
                  <a:pt x="2654373" y="1039375"/>
                  <a:pt x="2516974" y="798625"/>
                </a:cubicBezTo>
                <a:cubicBezTo>
                  <a:pt x="2467419" y="711806"/>
                  <a:pt x="2406698" y="633872"/>
                  <a:pt x="2336829" y="566210"/>
                </a:cubicBezTo>
                <a:cubicBezTo>
                  <a:pt x="2312364" y="517698"/>
                  <a:pt x="2279103" y="482435"/>
                  <a:pt x="2232084" y="466076"/>
                </a:cubicBezTo>
                <a:cubicBezTo>
                  <a:pt x="2223921" y="463237"/>
                  <a:pt x="2215347" y="461128"/>
                  <a:pt x="2206626" y="459356"/>
                </a:cubicBezTo>
                <a:cubicBezTo>
                  <a:pt x="2198110" y="453465"/>
                  <a:pt x="2189487" y="447731"/>
                  <a:pt x="2180790" y="442094"/>
                </a:cubicBezTo>
                <a:lnTo>
                  <a:pt x="2181520" y="446951"/>
                </a:lnTo>
                <a:cubicBezTo>
                  <a:pt x="2186943" y="450471"/>
                  <a:pt x="2192317" y="454056"/>
                  <a:pt x="2197666" y="457682"/>
                </a:cubicBezTo>
                <a:close/>
                <a:moveTo>
                  <a:pt x="660473" y="1718904"/>
                </a:moveTo>
                <a:cubicBezTo>
                  <a:pt x="661392" y="1718445"/>
                  <a:pt x="662327" y="1718018"/>
                  <a:pt x="663271" y="1717616"/>
                </a:cubicBezTo>
                <a:cubicBezTo>
                  <a:pt x="655354" y="1699017"/>
                  <a:pt x="648109" y="1680270"/>
                  <a:pt x="641357" y="1661424"/>
                </a:cubicBezTo>
                <a:lnTo>
                  <a:pt x="638141" y="1661424"/>
                </a:lnTo>
                <a:cubicBezTo>
                  <a:pt x="645074" y="1680737"/>
                  <a:pt x="652376" y="1699936"/>
                  <a:pt x="660473" y="1718904"/>
                </a:cubicBezTo>
                <a:close/>
                <a:moveTo>
                  <a:pt x="2158671" y="2193783"/>
                </a:moveTo>
                <a:cubicBezTo>
                  <a:pt x="2152083" y="2197844"/>
                  <a:pt x="2145437" y="2201832"/>
                  <a:pt x="2138726" y="2205762"/>
                </a:cubicBezTo>
                <a:cubicBezTo>
                  <a:pt x="2138997" y="2206771"/>
                  <a:pt x="2139243" y="2207796"/>
                  <a:pt x="2139505" y="2208814"/>
                </a:cubicBezTo>
                <a:cubicBezTo>
                  <a:pt x="2146266" y="2204859"/>
                  <a:pt x="2152977" y="2200847"/>
                  <a:pt x="2159623" y="2196761"/>
                </a:cubicBezTo>
                <a:cubicBezTo>
                  <a:pt x="2159319" y="2195769"/>
                  <a:pt x="2158983" y="2194776"/>
                  <a:pt x="2158671" y="2193783"/>
                </a:cubicBezTo>
                <a:close/>
                <a:moveTo>
                  <a:pt x="716985" y="1825939"/>
                </a:moveTo>
                <a:cubicBezTo>
                  <a:pt x="710430" y="1814461"/>
                  <a:pt x="704137" y="1802901"/>
                  <a:pt x="698074" y="1791275"/>
                </a:cubicBezTo>
                <a:cubicBezTo>
                  <a:pt x="697213" y="1791751"/>
                  <a:pt x="696335" y="1792211"/>
                  <a:pt x="695440" y="1792637"/>
                </a:cubicBezTo>
                <a:cubicBezTo>
                  <a:pt x="701536" y="1804312"/>
                  <a:pt x="707796" y="1815930"/>
                  <a:pt x="714360" y="1827432"/>
                </a:cubicBezTo>
                <a:cubicBezTo>
                  <a:pt x="851759" y="2068182"/>
                  <a:pt x="1074697" y="2241016"/>
                  <a:pt x="1342095" y="2314093"/>
                </a:cubicBezTo>
                <a:cubicBezTo>
                  <a:pt x="1546737" y="2370022"/>
                  <a:pt x="1758649" y="2362318"/>
                  <a:pt x="1954775" y="2294066"/>
                </a:cubicBezTo>
                <a:cubicBezTo>
                  <a:pt x="1954685" y="2292966"/>
                  <a:pt x="1954603" y="2291875"/>
                  <a:pt x="1954504" y="2290776"/>
                </a:cubicBezTo>
                <a:cubicBezTo>
                  <a:pt x="1493253" y="2450835"/>
                  <a:pt x="967572" y="2264997"/>
                  <a:pt x="716985" y="1825939"/>
                </a:cubicBezTo>
                <a:close/>
                <a:moveTo>
                  <a:pt x="2428308" y="1959252"/>
                </a:moveTo>
                <a:cubicBezTo>
                  <a:pt x="2427332" y="1958612"/>
                  <a:pt x="2426381" y="1957923"/>
                  <a:pt x="2425453" y="1957168"/>
                </a:cubicBezTo>
                <a:cubicBezTo>
                  <a:pt x="2391955" y="1999388"/>
                  <a:pt x="2354871" y="2039221"/>
                  <a:pt x="2314423" y="2076263"/>
                </a:cubicBezTo>
                <a:cubicBezTo>
                  <a:pt x="2314645" y="2077535"/>
                  <a:pt x="2314850" y="2078807"/>
                  <a:pt x="2315071" y="2080078"/>
                </a:cubicBezTo>
                <a:cubicBezTo>
                  <a:pt x="2356118" y="2042789"/>
                  <a:pt x="2393981" y="2002415"/>
                  <a:pt x="2428308" y="1959252"/>
                </a:cubicBezTo>
                <a:close/>
                <a:moveTo>
                  <a:pt x="648643" y="1464535"/>
                </a:moveTo>
                <a:lnTo>
                  <a:pt x="1101320" y="1464535"/>
                </a:lnTo>
                <a:lnTo>
                  <a:pt x="1458975" y="1464535"/>
                </a:lnTo>
                <a:lnTo>
                  <a:pt x="1444437" y="1267637"/>
                </a:lnTo>
                <a:lnTo>
                  <a:pt x="991759" y="1267637"/>
                </a:lnTo>
                <a:lnTo>
                  <a:pt x="898171" y="0"/>
                </a:lnTo>
                <a:lnTo>
                  <a:pt x="540517" y="0"/>
                </a:lnTo>
                <a:lnTo>
                  <a:pt x="555055" y="196897"/>
                </a:lnTo>
                <a:lnTo>
                  <a:pt x="648643" y="1464535"/>
                </a:lnTo>
                <a:close/>
                <a:moveTo>
                  <a:pt x="377224" y="2677613"/>
                </a:moveTo>
                <a:cubicBezTo>
                  <a:pt x="375346" y="2680033"/>
                  <a:pt x="373344" y="2682355"/>
                  <a:pt x="371498" y="2684808"/>
                </a:cubicBezTo>
                <a:cubicBezTo>
                  <a:pt x="364467" y="2694121"/>
                  <a:pt x="353071" y="2698986"/>
                  <a:pt x="342036" y="2692537"/>
                </a:cubicBezTo>
                <a:cubicBezTo>
                  <a:pt x="332830" y="2687155"/>
                  <a:pt x="327301" y="2672362"/>
                  <a:pt x="334307" y="2663075"/>
                </a:cubicBezTo>
                <a:cubicBezTo>
                  <a:pt x="346786" y="2646551"/>
                  <a:pt x="359930" y="2630602"/>
                  <a:pt x="373262" y="2614784"/>
                </a:cubicBezTo>
                <a:cubicBezTo>
                  <a:pt x="368651" y="2576888"/>
                  <a:pt x="360053" y="2539599"/>
                  <a:pt x="346696" y="2503582"/>
                </a:cubicBezTo>
                <a:cubicBezTo>
                  <a:pt x="343070" y="2493794"/>
                  <a:pt x="339058" y="2484203"/>
                  <a:pt x="334849" y="2474718"/>
                </a:cubicBezTo>
                <a:cubicBezTo>
                  <a:pt x="320770" y="2493137"/>
                  <a:pt x="306905" y="2511737"/>
                  <a:pt x="292801" y="2530147"/>
                </a:cubicBezTo>
                <a:cubicBezTo>
                  <a:pt x="276154" y="2551873"/>
                  <a:pt x="238767" y="2530402"/>
                  <a:pt x="255619" y="2508414"/>
                </a:cubicBezTo>
                <a:cubicBezTo>
                  <a:pt x="275030" y="2483071"/>
                  <a:pt x="294040" y="2457415"/>
                  <a:pt x="313648" y="2432220"/>
                </a:cubicBezTo>
                <a:cubicBezTo>
                  <a:pt x="291497" y="2392543"/>
                  <a:pt x="264373" y="2355779"/>
                  <a:pt x="233467" y="2322182"/>
                </a:cubicBezTo>
                <a:cubicBezTo>
                  <a:pt x="220471" y="2337779"/>
                  <a:pt x="207467" y="2353383"/>
                  <a:pt x="194471" y="2368980"/>
                </a:cubicBezTo>
                <a:cubicBezTo>
                  <a:pt x="176701" y="2390303"/>
                  <a:pt x="146394" y="2359676"/>
                  <a:pt x="164017" y="2338525"/>
                </a:cubicBezTo>
                <a:cubicBezTo>
                  <a:pt x="177103" y="2322822"/>
                  <a:pt x="190180" y="2307127"/>
                  <a:pt x="203267" y="2291424"/>
                </a:cubicBezTo>
                <a:cubicBezTo>
                  <a:pt x="157273" y="2247621"/>
                  <a:pt x="104838" y="2209979"/>
                  <a:pt x="49114" y="2179253"/>
                </a:cubicBezTo>
                <a:cubicBezTo>
                  <a:pt x="22901" y="2239031"/>
                  <a:pt x="7116" y="2303214"/>
                  <a:pt x="1840" y="2368258"/>
                </a:cubicBezTo>
                <a:cubicBezTo>
                  <a:pt x="18249" y="2375338"/>
                  <a:pt x="35232" y="2381278"/>
                  <a:pt x="52002" y="2387251"/>
                </a:cubicBezTo>
                <a:cubicBezTo>
                  <a:pt x="77969" y="2396498"/>
                  <a:pt x="66712" y="2438094"/>
                  <a:pt x="40557" y="2428782"/>
                </a:cubicBezTo>
                <a:cubicBezTo>
                  <a:pt x="26847" y="2423900"/>
                  <a:pt x="13302" y="2418929"/>
                  <a:pt x="11" y="2413555"/>
                </a:cubicBezTo>
                <a:cubicBezTo>
                  <a:pt x="-227" y="2453100"/>
                  <a:pt x="3506" y="2492637"/>
                  <a:pt x="11005" y="2531444"/>
                </a:cubicBezTo>
                <a:cubicBezTo>
                  <a:pt x="43355" y="2544825"/>
                  <a:pt x="75319" y="2559158"/>
                  <a:pt x="108990" y="2569061"/>
                </a:cubicBezTo>
                <a:cubicBezTo>
                  <a:pt x="135564" y="2576880"/>
                  <a:pt x="124184" y="2618427"/>
                  <a:pt x="97545" y="2610592"/>
                </a:cubicBezTo>
                <a:cubicBezTo>
                  <a:pt x="72152" y="2603125"/>
                  <a:pt x="47744" y="2593124"/>
                  <a:pt x="23410" y="2582926"/>
                </a:cubicBezTo>
                <a:cubicBezTo>
                  <a:pt x="26831" y="2594732"/>
                  <a:pt x="30498" y="2606465"/>
                  <a:pt x="34691" y="2618033"/>
                </a:cubicBezTo>
                <a:cubicBezTo>
                  <a:pt x="43666" y="2642810"/>
                  <a:pt x="54455" y="2666890"/>
                  <a:pt x="66729" y="2690199"/>
                </a:cubicBezTo>
                <a:cubicBezTo>
                  <a:pt x="89644" y="2697517"/>
                  <a:pt x="112838" y="2703949"/>
                  <a:pt x="136130" y="2710168"/>
                </a:cubicBezTo>
                <a:cubicBezTo>
                  <a:pt x="162925" y="2717323"/>
                  <a:pt x="151489" y="2758853"/>
                  <a:pt x="124677" y="2751699"/>
                </a:cubicBezTo>
                <a:cubicBezTo>
                  <a:pt x="116193" y="2749435"/>
                  <a:pt x="107718" y="2747129"/>
                  <a:pt x="99268" y="2744799"/>
                </a:cubicBezTo>
                <a:cubicBezTo>
                  <a:pt x="145220" y="2813158"/>
                  <a:pt x="205441" y="2871836"/>
                  <a:pt x="274907" y="2916049"/>
                </a:cubicBezTo>
                <a:lnTo>
                  <a:pt x="337203" y="2916049"/>
                </a:lnTo>
                <a:cubicBezTo>
                  <a:pt x="362711" y="2839371"/>
                  <a:pt x="378012" y="2757934"/>
                  <a:pt x="377224" y="2677613"/>
                </a:cubicBezTo>
                <a:close/>
                <a:moveTo>
                  <a:pt x="598907" y="2810483"/>
                </a:moveTo>
                <a:cubicBezTo>
                  <a:pt x="596339" y="2811008"/>
                  <a:pt x="593755" y="2811411"/>
                  <a:pt x="591203" y="2811977"/>
                </a:cubicBezTo>
                <a:cubicBezTo>
                  <a:pt x="581481" y="2814118"/>
                  <a:pt x="571382" y="2810959"/>
                  <a:pt x="567805" y="2800647"/>
                </a:cubicBezTo>
                <a:cubicBezTo>
                  <a:pt x="564818" y="2792048"/>
                  <a:pt x="569429" y="2779381"/>
                  <a:pt x="579135" y="2777247"/>
                </a:cubicBezTo>
                <a:cubicBezTo>
                  <a:pt x="596397" y="2773449"/>
                  <a:pt x="613774" y="2770389"/>
                  <a:pt x="631200" y="2767517"/>
                </a:cubicBezTo>
                <a:cubicBezTo>
                  <a:pt x="649233" y="2740369"/>
                  <a:pt x="664337" y="2711399"/>
                  <a:pt x="675651" y="2680624"/>
                </a:cubicBezTo>
                <a:cubicBezTo>
                  <a:pt x="678728" y="2672264"/>
                  <a:pt x="681444" y="2663813"/>
                  <a:pt x="683979" y="2655322"/>
                </a:cubicBezTo>
                <a:cubicBezTo>
                  <a:pt x="664625" y="2659465"/>
                  <a:pt x="645311" y="2663838"/>
                  <a:pt x="625949" y="2667965"/>
                </a:cubicBezTo>
                <a:cubicBezTo>
                  <a:pt x="603100" y="2672830"/>
                  <a:pt x="590752" y="2638158"/>
                  <a:pt x="613880" y="2633235"/>
                </a:cubicBezTo>
                <a:cubicBezTo>
                  <a:pt x="640537" y="2627558"/>
                  <a:pt x="667102" y="2621454"/>
                  <a:pt x="693800" y="2615990"/>
                </a:cubicBezTo>
                <a:cubicBezTo>
                  <a:pt x="701438" y="2577954"/>
                  <a:pt x="704227" y="2539057"/>
                  <a:pt x="702808" y="2500111"/>
                </a:cubicBezTo>
                <a:cubicBezTo>
                  <a:pt x="685718" y="2503024"/>
                  <a:pt x="668628" y="2505936"/>
                  <a:pt x="651547" y="2508840"/>
                </a:cubicBezTo>
                <a:cubicBezTo>
                  <a:pt x="628189" y="2512820"/>
                  <a:pt x="625514" y="2476138"/>
                  <a:pt x="648684" y="2472191"/>
                </a:cubicBezTo>
                <a:cubicBezTo>
                  <a:pt x="665880" y="2469262"/>
                  <a:pt x="683076" y="2466333"/>
                  <a:pt x="700281" y="2463405"/>
                </a:cubicBezTo>
                <a:cubicBezTo>
                  <a:pt x="697024" y="2431711"/>
                  <a:pt x="691076" y="2400173"/>
                  <a:pt x="682904" y="2369226"/>
                </a:cubicBezTo>
                <a:cubicBezTo>
                  <a:pt x="682125" y="2366281"/>
                  <a:pt x="681353" y="2363336"/>
                  <a:pt x="680533" y="2360406"/>
                </a:cubicBezTo>
                <a:cubicBezTo>
                  <a:pt x="675307" y="2341709"/>
                  <a:pt x="669293" y="2323232"/>
                  <a:pt x="662483" y="2305109"/>
                </a:cubicBezTo>
                <a:cubicBezTo>
                  <a:pt x="653499" y="2309449"/>
                  <a:pt x="644704" y="2314166"/>
                  <a:pt x="636008" y="2319048"/>
                </a:cubicBezTo>
                <a:cubicBezTo>
                  <a:pt x="634556" y="2319860"/>
                  <a:pt x="633112" y="2320673"/>
                  <a:pt x="631668" y="2321501"/>
                </a:cubicBezTo>
                <a:cubicBezTo>
                  <a:pt x="593484" y="2343456"/>
                  <a:pt x="558214" y="2370449"/>
                  <a:pt x="526963" y="2401519"/>
                </a:cubicBezTo>
                <a:cubicBezTo>
                  <a:pt x="533682" y="2415212"/>
                  <a:pt x="541403" y="2428486"/>
                  <a:pt x="548975" y="2441671"/>
                </a:cubicBezTo>
                <a:cubicBezTo>
                  <a:pt x="560691" y="2462075"/>
                  <a:pt x="530319" y="2482824"/>
                  <a:pt x="518512" y="2462264"/>
                </a:cubicBezTo>
                <a:cubicBezTo>
                  <a:pt x="512326" y="2451492"/>
                  <a:pt x="506296" y="2440752"/>
                  <a:pt x="500652" y="2429890"/>
                </a:cubicBezTo>
                <a:cubicBezTo>
                  <a:pt x="478557" y="2455422"/>
                  <a:pt x="459047" y="2483144"/>
                  <a:pt x="442384" y="2512475"/>
                </a:cubicBezTo>
                <a:cubicBezTo>
                  <a:pt x="455954" y="2539098"/>
                  <a:pt x="468745" y="2566132"/>
                  <a:pt x="485096" y="2591237"/>
                </a:cubicBezTo>
                <a:cubicBezTo>
                  <a:pt x="498001" y="2611051"/>
                  <a:pt x="467571" y="2631693"/>
                  <a:pt x="454633" y="2611830"/>
                </a:cubicBezTo>
                <a:cubicBezTo>
                  <a:pt x="442302" y="2592903"/>
                  <a:pt x="432005" y="2572876"/>
                  <a:pt x="421873" y="2552750"/>
                </a:cubicBezTo>
                <a:cubicBezTo>
                  <a:pt x="417549" y="2562309"/>
                  <a:pt x="413414" y="2571957"/>
                  <a:pt x="409714" y="2581786"/>
                </a:cubicBezTo>
                <a:cubicBezTo>
                  <a:pt x="401788" y="2602847"/>
                  <a:pt x="395438" y="2624457"/>
                  <a:pt x="390466" y="2646379"/>
                </a:cubicBezTo>
                <a:cubicBezTo>
                  <a:pt x="401272" y="2663838"/>
                  <a:pt x="412750" y="2680879"/>
                  <a:pt x="424424" y="2697837"/>
                </a:cubicBezTo>
                <a:cubicBezTo>
                  <a:pt x="437839" y="2717339"/>
                  <a:pt x="407384" y="2737948"/>
                  <a:pt x="393961" y="2718430"/>
                </a:cubicBezTo>
                <a:cubicBezTo>
                  <a:pt x="389712" y="2712252"/>
                  <a:pt x="385494" y="2706058"/>
                  <a:pt x="381302" y="2699855"/>
                </a:cubicBezTo>
                <a:cubicBezTo>
                  <a:pt x="372893" y="2772341"/>
                  <a:pt x="380178" y="2846608"/>
                  <a:pt x="402625" y="2916017"/>
                </a:cubicBezTo>
                <a:lnTo>
                  <a:pt x="481978" y="2916017"/>
                </a:lnTo>
                <a:cubicBezTo>
                  <a:pt x="525248" y="2885734"/>
                  <a:pt x="565319" y="2850545"/>
                  <a:pt x="598907" y="2810483"/>
                </a:cubicBezTo>
                <a:close/>
                <a:moveTo>
                  <a:pt x="3219172" y="2803657"/>
                </a:moveTo>
                <a:cubicBezTo>
                  <a:pt x="3213618" y="2805192"/>
                  <a:pt x="3208055" y="2806701"/>
                  <a:pt x="3202484" y="2808194"/>
                </a:cubicBezTo>
                <a:cubicBezTo>
                  <a:pt x="3184878" y="2812896"/>
                  <a:pt x="3177362" y="2785616"/>
                  <a:pt x="3194961" y="2780915"/>
                </a:cubicBezTo>
                <a:cubicBezTo>
                  <a:pt x="3210262" y="2776829"/>
                  <a:pt x="3225497" y="2772604"/>
                  <a:pt x="3240544" y="2767796"/>
                </a:cubicBezTo>
                <a:cubicBezTo>
                  <a:pt x="3248601" y="2752487"/>
                  <a:pt x="3255690" y="2736677"/>
                  <a:pt x="3261589" y="2720399"/>
                </a:cubicBezTo>
                <a:cubicBezTo>
                  <a:pt x="3264337" y="2712802"/>
                  <a:pt x="3266749" y="2705098"/>
                  <a:pt x="3268997" y="2697345"/>
                </a:cubicBezTo>
                <a:cubicBezTo>
                  <a:pt x="3253015" y="2704048"/>
                  <a:pt x="3236984" y="2710611"/>
                  <a:pt x="3220304" y="2715518"/>
                </a:cubicBezTo>
                <a:cubicBezTo>
                  <a:pt x="3202804" y="2720662"/>
                  <a:pt x="3195330" y="2693374"/>
                  <a:pt x="3212781" y="2688238"/>
                </a:cubicBezTo>
                <a:cubicBezTo>
                  <a:pt x="3234900" y="2681732"/>
                  <a:pt x="3255895" y="2672321"/>
                  <a:pt x="3277136" y="2663535"/>
                </a:cubicBezTo>
                <a:cubicBezTo>
                  <a:pt x="3282059" y="2638052"/>
                  <a:pt x="3284512" y="2612077"/>
                  <a:pt x="3284356" y="2586101"/>
                </a:cubicBezTo>
                <a:cubicBezTo>
                  <a:pt x="3275626" y="2589629"/>
                  <a:pt x="3266733" y="2592895"/>
                  <a:pt x="3257724" y="2596103"/>
                </a:cubicBezTo>
                <a:cubicBezTo>
                  <a:pt x="3240544" y="2602223"/>
                  <a:pt x="3233152" y="2574902"/>
                  <a:pt x="3250201" y="2568823"/>
                </a:cubicBezTo>
                <a:cubicBezTo>
                  <a:pt x="3261219" y="2564901"/>
                  <a:pt x="3272369" y="2560996"/>
                  <a:pt x="3283150" y="2556344"/>
                </a:cubicBezTo>
                <a:cubicBezTo>
                  <a:pt x="3279688" y="2513624"/>
                  <a:pt x="3269317" y="2471469"/>
                  <a:pt x="3252104" y="2432203"/>
                </a:cubicBezTo>
                <a:cubicBezTo>
                  <a:pt x="3215504" y="2452378"/>
                  <a:pt x="3181062" y="2477106"/>
                  <a:pt x="3150854" y="2505879"/>
                </a:cubicBezTo>
                <a:cubicBezTo>
                  <a:pt x="3159444" y="2516192"/>
                  <a:pt x="3168042" y="2526505"/>
                  <a:pt x="3176632" y="2536817"/>
                </a:cubicBezTo>
                <a:cubicBezTo>
                  <a:pt x="3188208" y="2550707"/>
                  <a:pt x="3168305" y="2570825"/>
                  <a:pt x="3156630" y="2556820"/>
                </a:cubicBezTo>
                <a:cubicBezTo>
                  <a:pt x="3148089" y="2546572"/>
                  <a:pt x="3139556" y="2536325"/>
                  <a:pt x="3131016" y="2526086"/>
                </a:cubicBezTo>
                <a:cubicBezTo>
                  <a:pt x="3110718" y="2548156"/>
                  <a:pt x="3092898" y="2572293"/>
                  <a:pt x="3078352" y="2598359"/>
                </a:cubicBezTo>
                <a:cubicBezTo>
                  <a:pt x="3091233" y="2614907"/>
                  <a:pt x="3103711" y="2631750"/>
                  <a:pt x="3116469" y="2648406"/>
                </a:cubicBezTo>
                <a:cubicBezTo>
                  <a:pt x="3127537" y="2662854"/>
                  <a:pt x="3102973" y="2676957"/>
                  <a:pt x="3092045" y="2662681"/>
                </a:cubicBezTo>
                <a:cubicBezTo>
                  <a:pt x="3082782" y="2650588"/>
                  <a:pt x="3073675" y="2638372"/>
                  <a:pt x="3064429" y="2626278"/>
                </a:cubicBezTo>
                <a:cubicBezTo>
                  <a:pt x="3061664" y="2632514"/>
                  <a:pt x="3059030" y="2638815"/>
                  <a:pt x="3056651" y="2645239"/>
                </a:cubicBezTo>
                <a:cubicBezTo>
                  <a:pt x="3047880" y="2668892"/>
                  <a:pt x="3042236" y="2693382"/>
                  <a:pt x="3039200" y="2718283"/>
                </a:cubicBezTo>
                <a:cubicBezTo>
                  <a:pt x="3047954" y="2728669"/>
                  <a:pt x="3056585" y="2739146"/>
                  <a:pt x="3064782" y="2750001"/>
                </a:cubicBezTo>
                <a:cubicBezTo>
                  <a:pt x="3069384" y="2756105"/>
                  <a:pt x="3065750" y="2765819"/>
                  <a:pt x="3059711" y="2769355"/>
                </a:cubicBezTo>
                <a:cubicBezTo>
                  <a:pt x="3052467" y="2773596"/>
                  <a:pt x="3044976" y="2770397"/>
                  <a:pt x="3040357" y="2764285"/>
                </a:cubicBezTo>
                <a:cubicBezTo>
                  <a:pt x="3039143" y="2762676"/>
                  <a:pt x="3037830" y="2761150"/>
                  <a:pt x="3036591" y="2759559"/>
                </a:cubicBezTo>
                <a:cubicBezTo>
                  <a:pt x="3036082" y="2812280"/>
                  <a:pt x="3046116" y="2865724"/>
                  <a:pt x="3062845" y="2916049"/>
                </a:cubicBezTo>
                <a:lnTo>
                  <a:pt x="3103958" y="2916049"/>
                </a:lnTo>
                <a:cubicBezTo>
                  <a:pt x="3149525" y="2887006"/>
                  <a:pt x="3189029" y="2848511"/>
                  <a:pt x="3219172" y="2803657"/>
                </a:cubicBezTo>
                <a:close/>
                <a:moveTo>
                  <a:pt x="3033933" y="2774163"/>
                </a:moveTo>
                <a:cubicBezTo>
                  <a:pt x="3031176" y="2778240"/>
                  <a:pt x="3028411" y="2782301"/>
                  <a:pt x="3025614" y="2786362"/>
                </a:cubicBezTo>
                <a:cubicBezTo>
                  <a:pt x="3016794" y="2799178"/>
                  <a:pt x="2996792" y="2785649"/>
                  <a:pt x="3005603" y="2772834"/>
                </a:cubicBezTo>
                <a:cubicBezTo>
                  <a:pt x="3013266" y="2761692"/>
                  <a:pt x="3020806" y="2750501"/>
                  <a:pt x="3027903" y="2739031"/>
                </a:cubicBezTo>
                <a:cubicBezTo>
                  <a:pt x="3024637" y="2724633"/>
                  <a:pt x="3020470" y="2710431"/>
                  <a:pt x="3015260" y="2696607"/>
                </a:cubicBezTo>
                <a:cubicBezTo>
                  <a:pt x="3012831" y="2690150"/>
                  <a:pt x="3010115" y="2683816"/>
                  <a:pt x="3007277" y="2677539"/>
                </a:cubicBezTo>
                <a:cubicBezTo>
                  <a:pt x="3000623" y="2690757"/>
                  <a:pt x="2993863" y="2703908"/>
                  <a:pt x="2985765" y="2716346"/>
                </a:cubicBezTo>
                <a:cubicBezTo>
                  <a:pt x="2977265" y="2729391"/>
                  <a:pt x="2957279" y="2715829"/>
                  <a:pt x="2965754" y="2702817"/>
                </a:cubicBezTo>
                <a:cubicBezTo>
                  <a:pt x="2976494" y="2686326"/>
                  <a:pt x="2984895" y="2668572"/>
                  <a:pt x="2993813" y="2651088"/>
                </a:cubicBezTo>
                <a:cubicBezTo>
                  <a:pt x="2982869" y="2631816"/>
                  <a:pt x="2970053" y="2613611"/>
                  <a:pt x="2955548" y="2596841"/>
                </a:cubicBezTo>
                <a:cubicBezTo>
                  <a:pt x="2951840" y="2603971"/>
                  <a:pt x="2947877" y="2611026"/>
                  <a:pt x="2943816" y="2618099"/>
                </a:cubicBezTo>
                <a:cubicBezTo>
                  <a:pt x="2936062" y="2631603"/>
                  <a:pt x="2916110" y="2617975"/>
                  <a:pt x="2923805" y="2604569"/>
                </a:cubicBezTo>
                <a:cubicBezTo>
                  <a:pt x="2928777" y="2595914"/>
                  <a:pt x="2933847" y="2587192"/>
                  <a:pt x="2938261" y="2578201"/>
                </a:cubicBezTo>
                <a:cubicBezTo>
                  <a:pt x="2912311" y="2552398"/>
                  <a:pt x="2882201" y="2530795"/>
                  <a:pt x="2849252" y="2514871"/>
                </a:cubicBezTo>
                <a:cubicBezTo>
                  <a:pt x="2836691" y="2548271"/>
                  <a:pt x="2828060" y="2583410"/>
                  <a:pt x="2824425" y="2618837"/>
                </a:cubicBezTo>
                <a:cubicBezTo>
                  <a:pt x="2835723" y="2620765"/>
                  <a:pt x="2847020" y="2622685"/>
                  <a:pt x="2858309" y="2624613"/>
                </a:cubicBezTo>
                <a:cubicBezTo>
                  <a:pt x="2873529" y="2627205"/>
                  <a:pt x="2871765" y="2651302"/>
                  <a:pt x="2856431" y="2648685"/>
                </a:cubicBezTo>
                <a:cubicBezTo>
                  <a:pt x="2845207" y="2646773"/>
                  <a:pt x="2833983" y="2644861"/>
                  <a:pt x="2822760" y="2642950"/>
                </a:cubicBezTo>
                <a:cubicBezTo>
                  <a:pt x="2821833" y="2668531"/>
                  <a:pt x="2823662" y="2694079"/>
                  <a:pt x="2828675" y="2719062"/>
                </a:cubicBezTo>
                <a:cubicBezTo>
                  <a:pt x="2846208" y="2722655"/>
                  <a:pt x="2863659" y="2726659"/>
                  <a:pt x="2881167" y="2730392"/>
                </a:cubicBezTo>
                <a:cubicBezTo>
                  <a:pt x="2896361" y="2733625"/>
                  <a:pt x="2888247" y="2756400"/>
                  <a:pt x="2873242" y="2753209"/>
                </a:cubicBezTo>
                <a:cubicBezTo>
                  <a:pt x="2860525" y="2750501"/>
                  <a:pt x="2847841" y="2747630"/>
                  <a:pt x="2835124" y="2744906"/>
                </a:cubicBezTo>
                <a:cubicBezTo>
                  <a:pt x="2836789" y="2750485"/>
                  <a:pt x="2838578" y="2756031"/>
                  <a:pt x="2840596" y="2761528"/>
                </a:cubicBezTo>
                <a:cubicBezTo>
                  <a:pt x="2848029" y="2781743"/>
                  <a:pt x="2857948" y="2800769"/>
                  <a:pt x="2869788" y="2818598"/>
                </a:cubicBezTo>
                <a:cubicBezTo>
                  <a:pt x="2881233" y="2820485"/>
                  <a:pt x="2892645" y="2822495"/>
                  <a:pt x="2903984" y="2824989"/>
                </a:cubicBezTo>
                <a:cubicBezTo>
                  <a:pt x="2910358" y="2826392"/>
                  <a:pt x="2913386" y="2834711"/>
                  <a:pt x="2911425" y="2840356"/>
                </a:cubicBezTo>
                <a:cubicBezTo>
                  <a:pt x="2909070" y="2847124"/>
                  <a:pt x="2902441" y="2849208"/>
                  <a:pt x="2896058" y="2847797"/>
                </a:cubicBezTo>
                <a:cubicBezTo>
                  <a:pt x="2894376" y="2847428"/>
                  <a:pt x="2892678" y="2847165"/>
                  <a:pt x="2890996" y="2846821"/>
                </a:cubicBezTo>
                <a:cubicBezTo>
                  <a:pt x="2913016" y="2873091"/>
                  <a:pt x="2939295" y="2896162"/>
                  <a:pt x="2967666" y="2916041"/>
                </a:cubicBezTo>
                <a:lnTo>
                  <a:pt x="3019953" y="2916041"/>
                </a:lnTo>
                <a:cubicBezTo>
                  <a:pt x="3034680" y="2870474"/>
                  <a:pt x="3039463" y="2821732"/>
                  <a:pt x="3033933" y="2774163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672EDD0A-A774-B3BB-8A5C-A99667B8B9A4}"/>
              </a:ext>
            </a:extLst>
          </p:cNvPr>
          <p:cNvSpPr/>
          <p:nvPr/>
        </p:nvSpPr>
        <p:spPr>
          <a:xfrm>
            <a:off x="7613828" y="2139246"/>
            <a:ext cx="2818203" cy="2919019"/>
          </a:xfrm>
          <a:custGeom>
            <a:avLst/>
            <a:gdLst>
              <a:gd name="connsiteX0" fmla="*/ 46601 w 2818203"/>
              <a:gd name="connsiteY0" fmla="*/ 1149182 h 2919019"/>
              <a:gd name="connsiteX1" fmla="*/ 47610 w 2818203"/>
              <a:gd name="connsiteY1" fmla="*/ 1162851 h 2919019"/>
              <a:gd name="connsiteX2" fmla="*/ 4102 w 2818203"/>
              <a:gd name="connsiteY2" fmla="*/ 1509922 h 2919019"/>
              <a:gd name="connsiteX3" fmla="*/ 102768 w 2818203"/>
              <a:gd name="connsiteY3" fmla="*/ 2027160 h 2919019"/>
              <a:gd name="connsiteX4" fmla="*/ 98231 w 2818203"/>
              <a:gd name="connsiteY4" fmla="*/ 2028637 h 2919019"/>
              <a:gd name="connsiteX5" fmla="*/ 0 w 2818203"/>
              <a:gd name="connsiteY5" fmla="*/ 1509930 h 2919019"/>
              <a:gd name="connsiteX6" fmla="*/ 46601 w 2818203"/>
              <a:gd name="connsiteY6" fmla="*/ 1149182 h 2919019"/>
              <a:gd name="connsiteX7" fmla="*/ 1901559 w 2818203"/>
              <a:gd name="connsiteY7" fmla="*/ 194075 h 2919019"/>
              <a:gd name="connsiteX8" fmla="*/ 1918739 w 2818203"/>
              <a:gd name="connsiteY8" fmla="*/ 196930 h 2919019"/>
              <a:gd name="connsiteX9" fmla="*/ 1928478 w 2818203"/>
              <a:gd name="connsiteY9" fmla="*/ 199326 h 2919019"/>
              <a:gd name="connsiteX10" fmla="*/ 1495031 w 2818203"/>
              <a:gd name="connsiteY10" fmla="*/ 103499 h 2919019"/>
              <a:gd name="connsiteX11" fmla="*/ 1495343 w 2818203"/>
              <a:gd name="connsiteY11" fmla="*/ 107748 h 2919019"/>
              <a:gd name="connsiteX12" fmla="*/ 1901559 w 2818203"/>
              <a:gd name="connsiteY12" fmla="*/ 194075 h 2919019"/>
              <a:gd name="connsiteX13" fmla="*/ 2666406 w 2818203"/>
              <a:gd name="connsiteY13" fmla="*/ 883384 h 2919019"/>
              <a:gd name="connsiteX14" fmla="*/ 2671025 w 2818203"/>
              <a:gd name="connsiteY14" fmla="*/ 881432 h 2919019"/>
              <a:gd name="connsiteX15" fmla="*/ 2405498 w 2818203"/>
              <a:gd name="connsiteY15" fmla="*/ 513538 h 2919019"/>
              <a:gd name="connsiteX16" fmla="*/ 1962551 w 2818203"/>
              <a:gd name="connsiteY16" fmla="*/ 213339 h 2919019"/>
              <a:gd name="connsiteX17" fmla="*/ 1982405 w 2818203"/>
              <a:gd name="connsiteY17" fmla="*/ 227377 h 2919019"/>
              <a:gd name="connsiteX18" fmla="*/ 2666406 w 2818203"/>
              <a:gd name="connsiteY18" fmla="*/ 883384 h 2919019"/>
              <a:gd name="connsiteX19" fmla="*/ 1244854 w 2818203"/>
              <a:gd name="connsiteY19" fmla="*/ 2909527 h 2919019"/>
              <a:gd name="connsiteX20" fmla="*/ 1245215 w 2818203"/>
              <a:gd name="connsiteY20" fmla="*/ 2905367 h 2919019"/>
              <a:gd name="connsiteX21" fmla="*/ 473936 w 2818203"/>
              <a:gd name="connsiteY21" fmla="*/ 2557304 h 2919019"/>
              <a:gd name="connsiteX22" fmla="*/ 476307 w 2818203"/>
              <a:gd name="connsiteY22" fmla="*/ 2566124 h 2919019"/>
              <a:gd name="connsiteX23" fmla="*/ 1244854 w 2818203"/>
              <a:gd name="connsiteY23" fmla="*/ 2909527 h 2919019"/>
              <a:gd name="connsiteX24" fmla="*/ 149353 w 2818203"/>
              <a:gd name="connsiteY24" fmla="*/ 2131537 h 2919019"/>
              <a:gd name="connsiteX25" fmla="*/ 145005 w 2818203"/>
              <a:gd name="connsiteY25" fmla="*/ 2133940 h 2919019"/>
              <a:gd name="connsiteX26" fmla="*/ 412723 w 2818203"/>
              <a:gd name="connsiteY26" fmla="*/ 2506297 h 2919019"/>
              <a:gd name="connsiteX27" fmla="*/ 425070 w 2818203"/>
              <a:gd name="connsiteY27" fmla="*/ 2518391 h 2919019"/>
              <a:gd name="connsiteX28" fmla="*/ 429410 w 2818203"/>
              <a:gd name="connsiteY28" fmla="*/ 2515937 h 2919019"/>
              <a:gd name="connsiteX29" fmla="*/ 149353 w 2818203"/>
              <a:gd name="connsiteY29" fmla="*/ 2131537 h 2919019"/>
              <a:gd name="connsiteX30" fmla="*/ 2405490 w 2818203"/>
              <a:gd name="connsiteY30" fmla="*/ 2506306 h 2919019"/>
              <a:gd name="connsiteX31" fmla="*/ 2818204 w 2818203"/>
              <a:gd name="connsiteY31" fmla="*/ 1509922 h 2919019"/>
              <a:gd name="connsiteX32" fmla="*/ 2718110 w 2818203"/>
              <a:gd name="connsiteY32" fmla="*/ 986555 h 2919019"/>
              <a:gd name="connsiteX33" fmla="*/ 2713729 w 2818203"/>
              <a:gd name="connsiteY33" fmla="*/ 988524 h 2919019"/>
              <a:gd name="connsiteX34" fmla="*/ 2814094 w 2818203"/>
              <a:gd name="connsiteY34" fmla="*/ 1509922 h 2919019"/>
              <a:gd name="connsiteX35" fmla="*/ 2220169 w 2818203"/>
              <a:gd name="connsiteY35" fmla="*/ 2656553 h 2919019"/>
              <a:gd name="connsiteX36" fmla="*/ 2220907 w 2818203"/>
              <a:gd name="connsiteY36" fmla="*/ 2662074 h 2919019"/>
              <a:gd name="connsiteX37" fmla="*/ 2405490 w 2818203"/>
              <a:gd name="connsiteY37" fmla="*/ 2506306 h 2919019"/>
              <a:gd name="connsiteX38" fmla="*/ 1409106 w 2818203"/>
              <a:gd name="connsiteY38" fmla="*/ 2914917 h 2919019"/>
              <a:gd name="connsiteX39" fmla="*/ 1355498 w 2818203"/>
              <a:gd name="connsiteY39" fmla="*/ 2913892 h 2919019"/>
              <a:gd name="connsiteX40" fmla="*/ 1355334 w 2818203"/>
              <a:gd name="connsiteY40" fmla="*/ 2917912 h 2919019"/>
              <a:gd name="connsiteX41" fmla="*/ 1409106 w 2818203"/>
              <a:gd name="connsiteY41" fmla="*/ 2919020 h 2919019"/>
              <a:gd name="connsiteX42" fmla="*/ 1758892 w 2818203"/>
              <a:gd name="connsiteY42" fmla="*/ 2875454 h 2919019"/>
              <a:gd name="connsiteX43" fmla="*/ 1758917 w 2818203"/>
              <a:gd name="connsiteY43" fmla="*/ 2870835 h 2919019"/>
              <a:gd name="connsiteX44" fmla="*/ 1409106 w 2818203"/>
              <a:gd name="connsiteY44" fmla="*/ 2914917 h 2919019"/>
              <a:gd name="connsiteX45" fmla="*/ 2043528 w 2818203"/>
              <a:gd name="connsiteY45" fmla="*/ 2763300 h 2919019"/>
              <a:gd name="connsiteX46" fmla="*/ 1934992 w 2818203"/>
              <a:gd name="connsiteY46" fmla="*/ 2812715 h 2919019"/>
              <a:gd name="connsiteX47" fmla="*/ 1933786 w 2818203"/>
              <a:gd name="connsiteY47" fmla="*/ 2818409 h 2919019"/>
              <a:gd name="connsiteX48" fmla="*/ 2044504 w 2818203"/>
              <a:gd name="connsiteY48" fmla="*/ 2768395 h 2919019"/>
              <a:gd name="connsiteX49" fmla="*/ 2043528 w 2818203"/>
              <a:gd name="connsiteY49" fmla="*/ 2763300 h 2919019"/>
              <a:gd name="connsiteX50" fmla="*/ 785186 w 2818203"/>
              <a:gd name="connsiteY50" fmla="*/ 1464535 h 2919019"/>
              <a:gd name="connsiteX51" fmla="*/ 1237864 w 2818203"/>
              <a:gd name="connsiteY51" fmla="*/ 1464535 h 2919019"/>
              <a:gd name="connsiteX52" fmla="*/ 1595518 w 2818203"/>
              <a:gd name="connsiteY52" fmla="*/ 1464535 h 2919019"/>
              <a:gd name="connsiteX53" fmla="*/ 1562159 w 2818203"/>
              <a:gd name="connsiteY53" fmla="*/ 1012719 h 2919019"/>
              <a:gd name="connsiteX54" fmla="*/ 1460786 w 2818203"/>
              <a:gd name="connsiteY54" fmla="*/ 1046340 h 2919019"/>
              <a:gd name="connsiteX55" fmla="*/ 1370947 w 2818203"/>
              <a:gd name="connsiteY55" fmla="*/ 1031564 h 2919019"/>
              <a:gd name="connsiteX56" fmla="*/ 1332502 w 2818203"/>
              <a:gd name="connsiteY56" fmla="*/ 963410 h 2919019"/>
              <a:gd name="connsiteX57" fmla="*/ 1295631 w 2818203"/>
              <a:gd name="connsiteY57" fmla="*/ 605600 h 2919019"/>
              <a:gd name="connsiteX58" fmla="*/ 1262173 w 2818203"/>
              <a:gd name="connsiteY58" fmla="*/ 576499 h 2919019"/>
              <a:gd name="connsiteX59" fmla="*/ 1262173 w 2818203"/>
              <a:gd name="connsiteY59" fmla="*/ 556316 h 2919019"/>
              <a:gd name="connsiteX60" fmla="*/ 1247307 w 2818203"/>
              <a:gd name="connsiteY60" fmla="*/ 562699 h 2919019"/>
              <a:gd name="connsiteX61" fmla="*/ 1214621 w 2818203"/>
              <a:gd name="connsiteY61" fmla="*/ 538258 h 2919019"/>
              <a:gd name="connsiteX62" fmla="*/ 1219691 w 2818203"/>
              <a:gd name="connsiteY62" fmla="*/ 498959 h 2919019"/>
              <a:gd name="connsiteX63" fmla="*/ 1266423 w 2818203"/>
              <a:gd name="connsiteY63" fmla="*/ 478308 h 2919019"/>
              <a:gd name="connsiteX64" fmla="*/ 1214621 w 2818203"/>
              <a:gd name="connsiteY64" fmla="*/ 444793 h 2919019"/>
              <a:gd name="connsiteX65" fmla="*/ 1214621 w 2818203"/>
              <a:gd name="connsiteY65" fmla="*/ 430985 h 2919019"/>
              <a:gd name="connsiteX66" fmla="*/ 1326964 w 2818203"/>
              <a:gd name="connsiteY66" fmla="*/ 478308 h 2919019"/>
              <a:gd name="connsiteX67" fmla="*/ 1361176 w 2818203"/>
              <a:gd name="connsiteY67" fmla="*/ 600415 h 2919019"/>
              <a:gd name="connsiteX68" fmla="*/ 1361176 w 2818203"/>
              <a:gd name="connsiteY68" fmla="*/ 600415 h 2919019"/>
              <a:gd name="connsiteX69" fmla="*/ 1473470 w 2818203"/>
              <a:gd name="connsiteY69" fmla="*/ 887323 h 2919019"/>
              <a:gd name="connsiteX70" fmla="*/ 1549607 w 2818203"/>
              <a:gd name="connsiteY70" fmla="*/ 842723 h 2919019"/>
              <a:gd name="connsiteX71" fmla="*/ 1495343 w 2818203"/>
              <a:gd name="connsiteY71" fmla="*/ 107740 h 2919019"/>
              <a:gd name="connsiteX72" fmla="*/ 1495031 w 2818203"/>
              <a:gd name="connsiteY72" fmla="*/ 103490 h 2919019"/>
              <a:gd name="connsiteX73" fmla="*/ 1487393 w 2818203"/>
              <a:gd name="connsiteY73" fmla="*/ 0 h 2919019"/>
              <a:gd name="connsiteX74" fmla="*/ 677060 w 2818203"/>
              <a:gd name="connsiteY74" fmla="*/ 0 h 2919019"/>
              <a:gd name="connsiteX75" fmla="*/ 691598 w 2818203"/>
              <a:gd name="connsiteY75" fmla="*/ 196898 h 2919019"/>
              <a:gd name="connsiteX76" fmla="*/ 785186 w 2818203"/>
              <a:gd name="connsiteY76" fmla="*/ 1464535 h 29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818203" h="2919019">
                <a:moveTo>
                  <a:pt x="46601" y="1149182"/>
                </a:moveTo>
                <a:lnTo>
                  <a:pt x="47610" y="1162851"/>
                </a:lnTo>
                <a:cubicBezTo>
                  <a:pt x="19280" y="1273906"/>
                  <a:pt x="4102" y="1390162"/>
                  <a:pt x="4102" y="1509922"/>
                </a:cubicBezTo>
                <a:cubicBezTo>
                  <a:pt x="4102" y="1692478"/>
                  <a:pt x="39127" y="1867002"/>
                  <a:pt x="102768" y="2027160"/>
                </a:cubicBezTo>
                <a:cubicBezTo>
                  <a:pt x="101209" y="2027595"/>
                  <a:pt x="99700" y="2028079"/>
                  <a:pt x="98231" y="2028637"/>
                </a:cubicBezTo>
                <a:cubicBezTo>
                  <a:pt x="33794" y="1865697"/>
                  <a:pt x="0" y="1690419"/>
                  <a:pt x="0" y="1509930"/>
                </a:cubicBezTo>
                <a:cubicBezTo>
                  <a:pt x="8" y="1386454"/>
                  <a:pt x="15990" y="1265488"/>
                  <a:pt x="46601" y="1149182"/>
                </a:cubicBezTo>
                <a:close/>
                <a:moveTo>
                  <a:pt x="1901559" y="194075"/>
                </a:moveTo>
                <a:cubicBezTo>
                  <a:pt x="1907310" y="194846"/>
                  <a:pt x="1913045" y="195749"/>
                  <a:pt x="1918739" y="196930"/>
                </a:cubicBezTo>
                <a:cubicBezTo>
                  <a:pt x="1921988" y="197603"/>
                  <a:pt x="1925237" y="198432"/>
                  <a:pt x="1928478" y="199326"/>
                </a:cubicBezTo>
                <a:cubicBezTo>
                  <a:pt x="1791333" y="145013"/>
                  <a:pt x="1645434" y="112482"/>
                  <a:pt x="1495031" y="103499"/>
                </a:cubicBezTo>
                <a:lnTo>
                  <a:pt x="1495343" y="107748"/>
                </a:lnTo>
                <a:cubicBezTo>
                  <a:pt x="1637426" y="116396"/>
                  <a:pt x="1773890" y="146129"/>
                  <a:pt x="1901559" y="194075"/>
                </a:cubicBezTo>
                <a:close/>
                <a:moveTo>
                  <a:pt x="2666406" y="883384"/>
                </a:moveTo>
                <a:cubicBezTo>
                  <a:pt x="2667883" y="882662"/>
                  <a:pt x="2669434" y="882022"/>
                  <a:pt x="2671025" y="881432"/>
                </a:cubicBezTo>
                <a:cubicBezTo>
                  <a:pt x="2603921" y="747019"/>
                  <a:pt x="2514822" y="622870"/>
                  <a:pt x="2405498" y="513538"/>
                </a:cubicBezTo>
                <a:cubicBezTo>
                  <a:pt x="2276098" y="384138"/>
                  <a:pt x="2125925" y="283101"/>
                  <a:pt x="1962551" y="213339"/>
                </a:cubicBezTo>
                <a:cubicBezTo>
                  <a:pt x="1969696" y="217409"/>
                  <a:pt x="1976391" y="222093"/>
                  <a:pt x="1982405" y="227377"/>
                </a:cubicBezTo>
                <a:cubicBezTo>
                  <a:pt x="2278970" y="360510"/>
                  <a:pt x="2521361" y="593506"/>
                  <a:pt x="2666406" y="883384"/>
                </a:cubicBezTo>
                <a:close/>
                <a:moveTo>
                  <a:pt x="1244854" y="2909527"/>
                </a:moveTo>
                <a:cubicBezTo>
                  <a:pt x="1244928" y="2908132"/>
                  <a:pt x="1245051" y="2906746"/>
                  <a:pt x="1245215" y="2905367"/>
                </a:cubicBezTo>
                <a:cubicBezTo>
                  <a:pt x="950857" y="2871008"/>
                  <a:pt x="684108" y="2745177"/>
                  <a:pt x="473936" y="2557304"/>
                </a:cubicBezTo>
                <a:cubicBezTo>
                  <a:pt x="474756" y="2560233"/>
                  <a:pt x="475527" y="2563178"/>
                  <a:pt x="476307" y="2566124"/>
                </a:cubicBezTo>
                <a:cubicBezTo>
                  <a:pt x="692927" y="2757943"/>
                  <a:pt x="959242" y="2876578"/>
                  <a:pt x="1244854" y="2909527"/>
                </a:cubicBezTo>
                <a:close/>
                <a:moveTo>
                  <a:pt x="149353" y="2131537"/>
                </a:moveTo>
                <a:cubicBezTo>
                  <a:pt x="147966" y="2132406"/>
                  <a:pt x="146506" y="2133194"/>
                  <a:pt x="145005" y="2133940"/>
                </a:cubicBezTo>
                <a:cubicBezTo>
                  <a:pt x="212355" y="2270068"/>
                  <a:pt x="302185" y="2395767"/>
                  <a:pt x="412723" y="2506297"/>
                </a:cubicBezTo>
                <a:cubicBezTo>
                  <a:pt x="416800" y="2510375"/>
                  <a:pt x="420951" y="2514370"/>
                  <a:pt x="425070" y="2518391"/>
                </a:cubicBezTo>
                <a:cubicBezTo>
                  <a:pt x="426514" y="2517562"/>
                  <a:pt x="427958" y="2516750"/>
                  <a:pt x="429410" y="2515937"/>
                </a:cubicBezTo>
                <a:cubicBezTo>
                  <a:pt x="315664" y="2405137"/>
                  <a:pt x="220567" y="2275270"/>
                  <a:pt x="149353" y="2131537"/>
                </a:cubicBezTo>
                <a:close/>
                <a:moveTo>
                  <a:pt x="2405490" y="2506306"/>
                </a:moveTo>
                <a:cubicBezTo>
                  <a:pt x="2671624" y="2240171"/>
                  <a:pt x="2818204" y="1886307"/>
                  <a:pt x="2818204" y="1509922"/>
                </a:cubicBezTo>
                <a:cubicBezTo>
                  <a:pt x="2818204" y="1327710"/>
                  <a:pt x="2783754" y="1150815"/>
                  <a:pt x="2718110" y="986555"/>
                </a:cubicBezTo>
                <a:cubicBezTo>
                  <a:pt x="2716699" y="987269"/>
                  <a:pt x="2715239" y="987925"/>
                  <a:pt x="2713729" y="988524"/>
                </a:cubicBezTo>
                <a:cubicBezTo>
                  <a:pt x="2778421" y="1149822"/>
                  <a:pt x="2814094" y="1325774"/>
                  <a:pt x="2814094" y="1509922"/>
                </a:cubicBezTo>
                <a:cubicBezTo>
                  <a:pt x="2814094" y="1982766"/>
                  <a:pt x="2579292" y="2401781"/>
                  <a:pt x="2220169" y="2656553"/>
                </a:cubicBezTo>
                <a:cubicBezTo>
                  <a:pt x="2220415" y="2658390"/>
                  <a:pt x="2220669" y="2660236"/>
                  <a:pt x="2220907" y="2662074"/>
                </a:cubicBezTo>
                <a:cubicBezTo>
                  <a:pt x="2286107" y="2615933"/>
                  <a:pt x="2347862" y="2563933"/>
                  <a:pt x="2405490" y="2506306"/>
                </a:cubicBezTo>
                <a:close/>
                <a:moveTo>
                  <a:pt x="1409106" y="2914917"/>
                </a:moveTo>
                <a:cubicBezTo>
                  <a:pt x="1391155" y="2914917"/>
                  <a:pt x="1373286" y="2914565"/>
                  <a:pt x="1355498" y="2913892"/>
                </a:cubicBezTo>
                <a:cubicBezTo>
                  <a:pt x="1355482" y="2915237"/>
                  <a:pt x="1355433" y="2916575"/>
                  <a:pt x="1355334" y="2917912"/>
                </a:cubicBezTo>
                <a:cubicBezTo>
                  <a:pt x="1373204" y="2918577"/>
                  <a:pt x="1391122" y="2919020"/>
                  <a:pt x="1409106" y="2919020"/>
                </a:cubicBezTo>
                <a:cubicBezTo>
                  <a:pt x="1528677" y="2919020"/>
                  <a:pt x="1645959" y="2904170"/>
                  <a:pt x="1758892" y="2875454"/>
                </a:cubicBezTo>
                <a:cubicBezTo>
                  <a:pt x="1758909" y="2873912"/>
                  <a:pt x="1758909" y="2872378"/>
                  <a:pt x="1758917" y="2870835"/>
                </a:cubicBezTo>
                <a:cubicBezTo>
                  <a:pt x="1647042" y="2899600"/>
                  <a:pt x="1529826" y="2914917"/>
                  <a:pt x="1409106" y="2914917"/>
                </a:cubicBezTo>
                <a:close/>
                <a:moveTo>
                  <a:pt x="2043528" y="2763300"/>
                </a:moveTo>
                <a:cubicBezTo>
                  <a:pt x="2008183" y="2781259"/>
                  <a:pt x="1971969" y="2797734"/>
                  <a:pt x="1934992" y="2812715"/>
                </a:cubicBezTo>
                <a:cubicBezTo>
                  <a:pt x="1934590" y="2814610"/>
                  <a:pt x="1934196" y="2816514"/>
                  <a:pt x="1933786" y="2818409"/>
                </a:cubicBezTo>
                <a:cubicBezTo>
                  <a:pt x="1971378" y="2803346"/>
                  <a:pt x="2008331" y="2786707"/>
                  <a:pt x="2044504" y="2768395"/>
                </a:cubicBezTo>
                <a:cubicBezTo>
                  <a:pt x="2044176" y="2766697"/>
                  <a:pt x="2043856" y="2764998"/>
                  <a:pt x="2043528" y="2763300"/>
                </a:cubicBezTo>
                <a:close/>
                <a:moveTo>
                  <a:pt x="785186" y="1464535"/>
                </a:moveTo>
                <a:lnTo>
                  <a:pt x="1237864" y="1464535"/>
                </a:lnTo>
                <a:lnTo>
                  <a:pt x="1595518" y="1464535"/>
                </a:lnTo>
                <a:lnTo>
                  <a:pt x="1562159" y="1012719"/>
                </a:lnTo>
                <a:lnTo>
                  <a:pt x="1460786" y="1046340"/>
                </a:lnTo>
                <a:cubicBezTo>
                  <a:pt x="1430232" y="1056473"/>
                  <a:pt x="1396644" y="1050951"/>
                  <a:pt x="1370947" y="1031564"/>
                </a:cubicBezTo>
                <a:cubicBezTo>
                  <a:pt x="1349222" y="1015172"/>
                  <a:pt x="1335291" y="990476"/>
                  <a:pt x="1332502" y="963410"/>
                </a:cubicBezTo>
                <a:lnTo>
                  <a:pt x="1295631" y="605600"/>
                </a:lnTo>
                <a:lnTo>
                  <a:pt x="1262173" y="576499"/>
                </a:lnTo>
                <a:lnTo>
                  <a:pt x="1262173" y="556316"/>
                </a:lnTo>
                <a:lnTo>
                  <a:pt x="1247307" y="562699"/>
                </a:lnTo>
                <a:lnTo>
                  <a:pt x="1214621" y="538258"/>
                </a:lnTo>
                <a:lnTo>
                  <a:pt x="1219691" y="498959"/>
                </a:lnTo>
                <a:lnTo>
                  <a:pt x="1266423" y="478308"/>
                </a:lnTo>
                <a:lnTo>
                  <a:pt x="1214621" y="444793"/>
                </a:lnTo>
                <a:lnTo>
                  <a:pt x="1214621" y="430985"/>
                </a:lnTo>
                <a:lnTo>
                  <a:pt x="1326964" y="478308"/>
                </a:lnTo>
                <a:lnTo>
                  <a:pt x="1361176" y="600415"/>
                </a:lnTo>
                <a:lnTo>
                  <a:pt x="1361176" y="600415"/>
                </a:lnTo>
                <a:lnTo>
                  <a:pt x="1473470" y="887323"/>
                </a:lnTo>
                <a:lnTo>
                  <a:pt x="1549607" y="842723"/>
                </a:lnTo>
                <a:lnTo>
                  <a:pt x="1495343" y="107740"/>
                </a:lnTo>
                <a:lnTo>
                  <a:pt x="1495031" y="103490"/>
                </a:lnTo>
                <a:lnTo>
                  <a:pt x="1487393" y="0"/>
                </a:lnTo>
                <a:lnTo>
                  <a:pt x="677060" y="0"/>
                </a:lnTo>
                <a:lnTo>
                  <a:pt x="691598" y="196898"/>
                </a:lnTo>
                <a:lnTo>
                  <a:pt x="785186" y="1464535"/>
                </a:ln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677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3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51057" y="1364293"/>
            <a:ext cx="2089886" cy="206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177E2E-49AB-3195-24B4-F7F3603D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3431" y="3545815"/>
            <a:ext cx="4745135" cy="1198904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CBBC607-F023-FFC6-D5FB-E37FE9B47E06}"/>
              </a:ext>
            </a:extLst>
          </p:cNvPr>
          <p:cNvSpPr/>
          <p:nvPr/>
        </p:nvSpPr>
        <p:spPr>
          <a:xfrm>
            <a:off x="0" y="6344433"/>
            <a:ext cx="12192000" cy="985165"/>
          </a:xfrm>
          <a:prstGeom prst="roundRect">
            <a:avLst/>
          </a:prstGeom>
          <a:gradFill>
            <a:gsLst>
              <a:gs pos="0">
                <a:srgbClr val="FFE5ED"/>
              </a:gs>
              <a:gs pos="100000">
                <a:srgbClr val="FFF7E5"/>
              </a:gs>
            </a:gsLst>
            <a:lin ang="19200000" scaled="0"/>
          </a:gradFill>
          <a:ln>
            <a:noFill/>
          </a:ln>
          <a:effectLst>
            <a:outerShdw blurRad="50800" dist="34601" dir="15540000" sx="101000" sy="10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2630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68BA2A4-25C8-F6E3-DB18-56441352B88B}"/>
              </a:ext>
            </a:extLst>
          </p:cNvPr>
          <p:cNvSpPr txBox="1"/>
          <p:nvPr/>
        </p:nvSpPr>
        <p:spPr>
          <a:xfrm>
            <a:off x="4990577" y="4759457"/>
            <a:ext cx="231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DB35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Jordi Cruz Lladó</a:t>
            </a:r>
          </a:p>
          <a:p>
            <a:pPr algn="ctr"/>
            <a:r>
              <a:rPr lang="es-ES" sz="1600" dirty="0">
                <a:solidFill>
                  <a:srgbClr val="DB35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06/2024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3326831" y="6464359"/>
            <a:ext cx="5538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Moltes</a:t>
            </a:r>
            <a:r>
              <a:rPr lang="es-E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gràcies</a:t>
            </a:r>
            <a:r>
              <a:rPr lang="es-E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 </a:t>
            </a:r>
            <a:r>
              <a:rPr lang="es-E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l’atenció</a:t>
            </a:r>
            <a:endParaRPr lang="es-E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0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A4DFBF3-3B98-4D72-4336-5A840E775D3D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1107890"/>
              <a:ext cx="5204564" cy="566308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Necessitat pròpia.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Oposicions a la feina.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Mètode alternatiu d’estudi.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ca-E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Tres principis: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Senzilla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Gratuïta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Multiplataforma</a:t>
              </a: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</a:t>
            </a:r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justificació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0F7DACD2-8D97-3222-D61D-E3D05C76141E}"/>
              </a:ext>
            </a:extLst>
          </p:cNvPr>
          <p:cNvSpPr/>
          <p:nvPr/>
        </p:nvSpPr>
        <p:spPr>
          <a:xfrm>
            <a:off x="-237559" y="653466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:a16="http://schemas.microsoft.com/office/drawing/2014/main" id="{A7F24F64-7A64-7850-1BD9-C2233A2DF233}"/>
              </a:ext>
            </a:extLst>
          </p:cNvPr>
          <p:cNvSpPr/>
          <p:nvPr/>
        </p:nvSpPr>
        <p:spPr>
          <a:xfrm>
            <a:off x="7897751" y="2672131"/>
            <a:ext cx="392667" cy="396870"/>
          </a:xfrm>
          <a:custGeom>
            <a:avLst/>
            <a:gdLst>
              <a:gd name="connsiteX0" fmla="*/ 78293 w 392667"/>
              <a:gd name="connsiteY0" fmla="*/ 364873 h 396870"/>
              <a:gd name="connsiteX1" fmla="*/ 113572 w 392667"/>
              <a:gd name="connsiteY1" fmla="*/ 396870 h 396870"/>
              <a:gd name="connsiteX2" fmla="*/ 113572 w 392667"/>
              <a:gd name="connsiteY2" fmla="*/ 382102 h 396870"/>
              <a:gd name="connsiteX3" fmla="*/ 108650 w 392667"/>
              <a:gd name="connsiteY3" fmla="*/ 355848 h 396870"/>
              <a:gd name="connsiteX4" fmla="*/ 92241 w 392667"/>
              <a:gd name="connsiteY4" fmla="*/ 332876 h 396870"/>
              <a:gd name="connsiteX5" fmla="*/ 91421 w 392667"/>
              <a:gd name="connsiteY5" fmla="*/ 314006 h 396870"/>
              <a:gd name="connsiteX6" fmla="*/ 116854 w 392667"/>
              <a:gd name="connsiteY6" fmla="*/ 285290 h 396870"/>
              <a:gd name="connsiteX7" fmla="*/ 145569 w 392667"/>
              <a:gd name="connsiteY7" fmla="*/ 310724 h 396870"/>
              <a:gd name="connsiteX8" fmla="*/ 146390 w 392667"/>
              <a:gd name="connsiteY8" fmla="*/ 321390 h 396870"/>
              <a:gd name="connsiteX9" fmla="*/ 161978 w 392667"/>
              <a:gd name="connsiteY9" fmla="*/ 320569 h 396870"/>
              <a:gd name="connsiteX10" fmla="*/ 174285 w 392667"/>
              <a:gd name="connsiteY10" fmla="*/ 230321 h 396870"/>
              <a:gd name="connsiteX11" fmla="*/ 195616 w 392667"/>
              <a:gd name="connsiteY11" fmla="*/ 217194 h 396870"/>
              <a:gd name="connsiteX12" fmla="*/ 200539 w 392667"/>
              <a:gd name="connsiteY12" fmla="*/ 173711 h 396870"/>
              <a:gd name="connsiteX13" fmla="*/ 320323 w 392667"/>
              <a:gd name="connsiteY13" fmla="*/ 166327 h 396870"/>
              <a:gd name="connsiteX14" fmla="*/ 325246 w 392667"/>
              <a:gd name="connsiteY14" fmla="*/ 251652 h 396870"/>
              <a:gd name="connsiteX15" fmla="*/ 355602 w 392667"/>
              <a:gd name="connsiteY15" fmla="*/ 232782 h 396870"/>
              <a:gd name="connsiteX16" fmla="*/ 372831 w 392667"/>
              <a:gd name="connsiteY16" fmla="*/ 182735 h 396870"/>
              <a:gd name="connsiteX17" fmla="*/ 391702 w 392667"/>
              <a:gd name="connsiteY17" fmla="*/ 166327 h 396870"/>
              <a:gd name="connsiteX18" fmla="*/ 386779 w 392667"/>
              <a:gd name="connsiteY18" fmla="*/ 140893 h 396870"/>
              <a:gd name="connsiteX19" fmla="*/ 370370 w 392667"/>
              <a:gd name="connsiteY19" fmla="*/ 122023 h 396870"/>
              <a:gd name="connsiteX20" fmla="*/ 376934 w 392667"/>
              <a:gd name="connsiteY20" fmla="*/ 71156 h 396870"/>
              <a:gd name="connsiteX21" fmla="*/ 326887 w 392667"/>
              <a:gd name="connsiteY21" fmla="*/ 52285 h 396870"/>
              <a:gd name="connsiteX22" fmla="*/ 327707 w 392667"/>
              <a:gd name="connsiteY22" fmla="*/ 49824 h 396870"/>
              <a:gd name="connsiteX23" fmla="*/ 328528 w 392667"/>
              <a:gd name="connsiteY23" fmla="*/ 45722 h 396870"/>
              <a:gd name="connsiteX24" fmla="*/ 303094 w 392667"/>
              <a:gd name="connsiteY24" fmla="*/ 4700 h 396870"/>
              <a:gd name="connsiteX25" fmla="*/ 247304 w 392667"/>
              <a:gd name="connsiteY25" fmla="*/ 8802 h 396870"/>
              <a:gd name="connsiteX26" fmla="*/ 207923 w 392667"/>
              <a:gd name="connsiteY26" fmla="*/ 49824 h 396870"/>
              <a:gd name="connsiteX27" fmla="*/ 175926 w 392667"/>
              <a:gd name="connsiteY27" fmla="*/ 27672 h 396870"/>
              <a:gd name="connsiteX28" fmla="*/ 139826 w 392667"/>
              <a:gd name="connsiteY28" fmla="*/ 46542 h 396870"/>
              <a:gd name="connsiteX29" fmla="*/ 115213 w 392667"/>
              <a:gd name="connsiteY29" fmla="*/ 81001 h 396870"/>
              <a:gd name="connsiteX30" fmla="*/ 95523 w 392667"/>
              <a:gd name="connsiteY30" fmla="*/ 75258 h 396870"/>
              <a:gd name="connsiteX31" fmla="*/ 76653 w 392667"/>
              <a:gd name="connsiteY31" fmla="*/ 85923 h 396870"/>
              <a:gd name="connsiteX32" fmla="*/ 47937 w 392667"/>
              <a:gd name="connsiteY32" fmla="*/ 150738 h 396870"/>
              <a:gd name="connsiteX33" fmla="*/ 2813 w 392667"/>
              <a:gd name="connsiteY33" fmla="*/ 180274 h 396870"/>
              <a:gd name="connsiteX34" fmla="*/ 17581 w 392667"/>
              <a:gd name="connsiteY34" fmla="*/ 235244 h 396870"/>
              <a:gd name="connsiteX35" fmla="*/ 2813 w 392667"/>
              <a:gd name="connsiteY35" fmla="*/ 266420 h 396870"/>
              <a:gd name="connsiteX36" fmla="*/ 24144 w 392667"/>
              <a:gd name="connsiteY36" fmla="*/ 295136 h 396870"/>
              <a:gd name="connsiteX37" fmla="*/ 59423 w 392667"/>
              <a:gd name="connsiteY37" fmla="*/ 313185 h 396870"/>
              <a:gd name="connsiteX38" fmla="*/ 58603 w 392667"/>
              <a:gd name="connsiteY38" fmla="*/ 321390 h 396870"/>
              <a:gd name="connsiteX39" fmla="*/ 58603 w 392667"/>
              <a:gd name="connsiteY39" fmla="*/ 327953 h 396870"/>
              <a:gd name="connsiteX40" fmla="*/ 78293 w 392667"/>
              <a:gd name="connsiteY40" fmla="*/ 364873 h 39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2667" h="396870">
                <a:moveTo>
                  <a:pt x="78293" y="364873"/>
                </a:moveTo>
                <a:cubicBezTo>
                  <a:pt x="88139" y="377180"/>
                  <a:pt x="100445" y="387025"/>
                  <a:pt x="113572" y="396870"/>
                </a:cubicBezTo>
                <a:lnTo>
                  <a:pt x="113572" y="382102"/>
                </a:lnTo>
                <a:cubicBezTo>
                  <a:pt x="111111" y="373898"/>
                  <a:pt x="109470" y="364873"/>
                  <a:pt x="108650" y="355848"/>
                </a:cubicBezTo>
                <a:cubicBezTo>
                  <a:pt x="99625" y="351746"/>
                  <a:pt x="93061" y="342721"/>
                  <a:pt x="92241" y="332876"/>
                </a:cubicBezTo>
                <a:lnTo>
                  <a:pt x="91421" y="314006"/>
                </a:lnTo>
                <a:cubicBezTo>
                  <a:pt x="90600" y="299238"/>
                  <a:pt x="102086" y="286111"/>
                  <a:pt x="116854" y="285290"/>
                </a:cubicBezTo>
                <a:cubicBezTo>
                  <a:pt x="131622" y="284470"/>
                  <a:pt x="144749" y="295956"/>
                  <a:pt x="145569" y="310724"/>
                </a:cubicBezTo>
                <a:lnTo>
                  <a:pt x="146390" y="321390"/>
                </a:lnTo>
                <a:lnTo>
                  <a:pt x="161978" y="320569"/>
                </a:lnTo>
                <a:lnTo>
                  <a:pt x="174285" y="230321"/>
                </a:lnTo>
                <a:lnTo>
                  <a:pt x="195616" y="217194"/>
                </a:lnTo>
                <a:lnTo>
                  <a:pt x="200539" y="173711"/>
                </a:lnTo>
                <a:lnTo>
                  <a:pt x="320323" y="166327"/>
                </a:lnTo>
                <a:lnTo>
                  <a:pt x="325246" y="251652"/>
                </a:lnTo>
                <a:cubicBezTo>
                  <a:pt x="336732" y="246730"/>
                  <a:pt x="347398" y="240987"/>
                  <a:pt x="355602" y="232782"/>
                </a:cubicBezTo>
                <a:cubicBezTo>
                  <a:pt x="369550" y="219655"/>
                  <a:pt x="381036" y="199965"/>
                  <a:pt x="372831" y="182735"/>
                </a:cubicBezTo>
                <a:cubicBezTo>
                  <a:pt x="381856" y="182735"/>
                  <a:pt x="389240" y="175351"/>
                  <a:pt x="391702" y="166327"/>
                </a:cubicBezTo>
                <a:cubicBezTo>
                  <a:pt x="394163" y="157302"/>
                  <a:pt x="391702" y="148277"/>
                  <a:pt x="386779" y="140893"/>
                </a:cubicBezTo>
                <a:cubicBezTo>
                  <a:pt x="382677" y="133509"/>
                  <a:pt x="376934" y="127766"/>
                  <a:pt x="370370" y="122023"/>
                </a:cubicBezTo>
                <a:cubicBezTo>
                  <a:pt x="383497" y="108896"/>
                  <a:pt x="385958" y="86744"/>
                  <a:pt x="376934" y="71156"/>
                </a:cubicBezTo>
                <a:cubicBezTo>
                  <a:pt x="367088" y="55567"/>
                  <a:pt x="344116" y="47363"/>
                  <a:pt x="326887" y="52285"/>
                </a:cubicBezTo>
                <a:cubicBezTo>
                  <a:pt x="326887" y="51465"/>
                  <a:pt x="326887" y="50645"/>
                  <a:pt x="327707" y="49824"/>
                </a:cubicBezTo>
                <a:cubicBezTo>
                  <a:pt x="327707" y="48183"/>
                  <a:pt x="328528" y="46542"/>
                  <a:pt x="328528" y="45722"/>
                </a:cubicBezTo>
                <a:cubicBezTo>
                  <a:pt x="330169" y="29313"/>
                  <a:pt x="318682" y="12084"/>
                  <a:pt x="303094" y="4700"/>
                </a:cubicBezTo>
                <a:cubicBezTo>
                  <a:pt x="285865" y="-3505"/>
                  <a:pt x="263713" y="-223"/>
                  <a:pt x="247304" y="8802"/>
                </a:cubicBezTo>
                <a:cubicBezTo>
                  <a:pt x="230895" y="17827"/>
                  <a:pt x="218589" y="33415"/>
                  <a:pt x="207923" y="49824"/>
                </a:cubicBezTo>
                <a:cubicBezTo>
                  <a:pt x="204641" y="35877"/>
                  <a:pt x="190694" y="26852"/>
                  <a:pt x="175926" y="27672"/>
                </a:cubicBezTo>
                <a:cubicBezTo>
                  <a:pt x="161978" y="27672"/>
                  <a:pt x="148851" y="35877"/>
                  <a:pt x="139826" y="46542"/>
                </a:cubicBezTo>
                <a:cubicBezTo>
                  <a:pt x="130802" y="57208"/>
                  <a:pt x="121777" y="68694"/>
                  <a:pt x="115213" y="81001"/>
                </a:cubicBezTo>
                <a:cubicBezTo>
                  <a:pt x="110291" y="75258"/>
                  <a:pt x="102907" y="73617"/>
                  <a:pt x="95523" y="75258"/>
                </a:cubicBezTo>
                <a:cubicBezTo>
                  <a:pt x="88139" y="76899"/>
                  <a:pt x="82396" y="81001"/>
                  <a:pt x="76653" y="85923"/>
                </a:cubicBezTo>
                <a:cubicBezTo>
                  <a:pt x="60244" y="100691"/>
                  <a:pt x="49578" y="128586"/>
                  <a:pt x="47937" y="150738"/>
                </a:cubicBezTo>
                <a:cubicBezTo>
                  <a:pt x="28247" y="149097"/>
                  <a:pt x="9376" y="161404"/>
                  <a:pt x="2813" y="180274"/>
                </a:cubicBezTo>
                <a:cubicBezTo>
                  <a:pt x="-3751" y="198324"/>
                  <a:pt x="1172" y="224578"/>
                  <a:pt x="17581" y="235244"/>
                </a:cubicBezTo>
                <a:cubicBezTo>
                  <a:pt x="6095" y="240166"/>
                  <a:pt x="1172" y="254114"/>
                  <a:pt x="2813" y="266420"/>
                </a:cubicBezTo>
                <a:cubicBezTo>
                  <a:pt x="5274" y="278727"/>
                  <a:pt x="14299" y="288572"/>
                  <a:pt x="24144" y="295136"/>
                </a:cubicBezTo>
                <a:cubicBezTo>
                  <a:pt x="34810" y="301699"/>
                  <a:pt x="47937" y="309083"/>
                  <a:pt x="59423" y="313185"/>
                </a:cubicBezTo>
                <a:cubicBezTo>
                  <a:pt x="58603" y="315647"/>
                  <a:pt x="58603" y="318928"/>
                  <a:pt x="58603" y="321390"/>
                </a:cubicBezTo>
                <a:cubicBezTo>
                  <a:pt x="58603" y="323851"/>
                  <a:pt x="58603" y="325492"/>
                  <a:pt x="58603" y="327953"/>
                </a:cubicBezTo>
                <a:cubicBezTo>
                  <a:pt x="63525" y="340260"/>
                  <a:pt x="70089" y="353387"/>
                  <a:pt x="78293" y="364873"/>
                </a:cubicBezTo>
                <a:close/>
              </a:path>
            </a:pathLst>
          </a:custGeom>
          <a:solidFill>
            <a:srgbClr val="F57C00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7E35A303-CE3E-0FF3-F010-3AE2DB3759D6}"/>
              </a:ext>
            </a:extLst>
          </p:cNvPr>
          <p:cNvSpPr/>
          <p:nvPr/>
        </p:nvSpPr>
        <p:spPr>
          <a:xfrm>
            <a:off x="7342665" y="2886524"/>
            <a:ext cx="3377752" cy="2487914"/>
          </a:xfrm>
          <a:custGeom>
            <a:avLst/>
            <a:gdLst>
              <a:gd name="connsiteX0" fmla="*/ 1448897 w 3377752"/>
              <a:gd name="connsiteY0" fmla="*/ 478656 h 2487914"/>
              <a:gd name="connsiteX1" fmla="*/ 1418541 w 3377752"/>
              <a:gd name="connsiteY1" fmla="*/ 525422 h 2487914"/>
              <a:gd name="connsiteX2" fmla="*/ 1410337 w 3377752"/>
              <a:gd name="connsiteY2" fmla="*/ 554957 h 2487914"/>
              <a:gd name="connsiteX3" fmla="*/ 1381621 w 3377752"/>
              <a:gd name="connsiteY3" fmla="*/ 565623 h 2487914"/>
              <a:gd name="connsiteX4" fmla="*/ 1384903 w 3377752"/>
              <a:gd name="connsiteY4" fmla="*/ 570546 h 2487914"/>
              <a:gd name="connsiteX5" fmla="*/ 1412798 w 3377752"/>
              <a:gd name="connsiteY5" fmla="*/ 558239 h 2487914"/>
              <a:gd name="connsiteX6" fmla="*/ 1420182 w 3377752"/>
              <a:gd name="connsiteY6" fmla="*/ 528703 h 2487914"/>
              <a:gd name="connsiteX7" fmla="*/ 1448897 w 3377752"/>
              <a:gd name="connsiteY7" fmla="*/ 481938 h 2487914"/>
              <a:gd name="connsiteX8" fmla="*/ 1448897 w 3377752"/>
              <a:gd name="connsiteY8" fmla="*/ 478656 h 2487914"/>
              <a:gd name="connsiteX9" fmla="*/ 1448897 w 3377752"/>
              <a:gd name="connsiteY9" fmla="*/ 478656 h 2487914"/>
              <a:gd name="connsiteX10" fmla="*/ 1443975 w 3377752"/>
              <a:gd name="connsiteY10" fmla="*/ 459786 h 2487914"/>
              <a:gd name="connsiteX11" fmla="*/ 1444795 w 3377752"/>
              <a:gd name="connsiteY11" fmla="*/ 462248 h 2487914"/>
              <a:gd name="connsiteX12" fmla="*/ 1445616 w 3377752"/>
              <a:gd name="connsiteY12" fmla="*/ 462248 h 2487914"/>
              <a:gd name="connsiteX13" fmla="*/ 1447257 w 3377752"/>
              <a:gd name="connsiteY13" fmla="*/ 461427 h 2487914"/>
              <a:gd name="connsiteX14" fmla="*/ 1453000 w 3377752"/>
              <a:gd name="connsiteY14" fmla="*/ 451582 h 2487914"/>
              <a:gd name="connsiteX15" fmla="*/ 1455461 w 3377752"/>
              <a:gd name="connsiteY15" fmla="*/ 447480 h 2487914"/>
              <a:gd name="connsiteX16" fmla="*/ 1459563 w 3377752"/>
              <a:gd name="connsiteY16" fmla="*/ 440096 h 2487914"/>
              <a:gd name="connsiteX17" fmla="*/ 1511251 w 3377752"/>
              <a:gd name="connsiteY17" fmla="*/ 344104 h 2487914"/>
              <a:gd name="connsiteX18" fmla="*/ 1696670 w 3377752"/>
              <a:gd name="connsiteY18" fmla="*/ 2801 h 2487914"/>
              <a:gd name="connsiteX19" fmla="*/ 1695850 w 3377752"/>
              <a:gd name="connsiteY19" fmla="*/ 340 h 2487914"/>
              <a:gd name="connsiteX20" fmla="*/ 1693389 w 3377752"/>
              <a:gd name="connsiteY20" fmla="*/ 1160 h 2487914"/>
              <a:gd name="connsiteX21" fmla="*/ 1509610 w 3377752"/>
              <a:gd name="connsiteY21" fmla="*/ 340002 h 2487914"/>
              <a:gd name="connsiteX22" fmla="*/ 1457102 w 3377752"/>
              <a:gd name="connsiteY22" fmla="*/ 437634 h 2487914"/>
              <a:gd name="connsiteX23" fmla="*/ 1450538 w 3377752"/>
              <a:gd name="connsiteY23" fmla="*/ 449941 h 2487914"/>
              <a:gd name="connsiteX24" fmla="*/ 1443975 w 3377752"/>
              <a:gd name="connsiteY24" fmla="*/ 459786 h 2487914"/>
              <a:gd name="connsiteX25" fmla="*/ 1299577 w 3377752"/>
              <a:gd name="connsiteY25" fmla="*/ 715764 h 2487914"/>
              <a:gd name="connsiteX26" fmla="*/ 1299577 w 3377752"/>
              <a:gd name="connsiteY26" fmla="*/ 709200 h 2487914"/>
              <a:gd name="connsiteX27" fmla="*/ 1288091 w 3377752"/>
              <a:gd name="connsiteY27" fmla="*/ 682126 h 2487914"/>
              <a:gd name="connsiteX28" fmla="*/ 1241326 w 3377752"/>
              <a:gd name="connsiteY28" fmla="*/ 632079 h 2487914"/>
              <a:gd name="connsiteX29" fmla="*/ 1220815 w 3377752"/>
              <a:gd name="connsiteY29" fmla="*/ 630438 h 2487914"/>
              <a:gd name="connsiteX30" fmla="*/ 1142873 w 3377752"/>
              <a:gd name="connsiteY30" fmla="*/ 662435 h 2487914"/>
              <a:gd name="connsiteX31" fmla="*/ 1142053 w 3377752"/>
              <a:gd name="connsiteY31" fmla="*/ 661615 h 2487914"/>
              <a:gd name="connsiteX32" fmla="*/ 959095 w 3377752"/>
              <a:gd name="connsiteY32" fmla="*/ 296519 h 2487914"/>
              <a:gd name="connsiteX33" fmla="*/ 791725 w 3377752"/>
              <a:gd name="connsiteY33" fmla="*/ 255497 h 2487914"/>
              <a:gd name="connsiteX34" fmla="*/ 790084 w 3377752"/>
              <a:gd name="connsiteY34" fmla="*/ 324414 h 2487914"/>
              <a:gd name="connsiteX35" fmla="*/ 768752 w 3377752"/>
              <a:gd name="connsiteY35" fmla="*/ 343284 h 2487914"/>
              <a:gd name="connsiteX36" fmla="*/ 665377 w 3377752"/>
              <a:gd name="connsiteY36" fmla="*/ 271085 h 2487914"/>
              <a:gd name="connsiteX37" fmla="*/ 665377 w 3377752"/>
              <a:gd name="connsiteY37" fmla="*/ 254676 h 2487914"/>
              <a:gd name="connsiteX38" fmla="*/ 524261 w 3377752"/>
              <a:gd name="connsiteY38" fmla="*/ 284212 h 2487914"/>
              <a:gd name="connsiteX39" fmla="*/ 519339 w 3377752"/>
              <a:gd name="connsiteY39" fmla="*/ 285853 h 2487914"/>
              <a:gd name="connsiteX40" fmla="*/ 493905 w 3377752"/>
              <a:gd name="connsiteY40" fmla="*/ 294878 h 2487914"/>
              <a:gd name="connsiteX41" fmla="*/ 317510 w 3377752"/>
              <a:gd name="connsiteY41" fmla="*/ 765810 h 2487914"/>
              <a:gd name="connsiteX42" fmla="*/ 324074 w 3377752"/>
              <a:gd name="connsiteY42" fmla="*/ 889697 h 2487914"/>
              <a:gd name="connsiteX43" fmla="*/ 342944 w 3377752"/>
              <a:gd name="connsiteY43" fmla="*/ 912669 h 2487914"/>
              <a:gd name="connsiteX44" fmla="*/ 348687 w 3377752"/>
              <a:gd name="connsiteY44" fmla="*/ 914310 h 2487914"/>
              <a:gd name="connsiteX45" fmla="*/ 434013 w 3377752"/>
              <a:gd name="connsiteY45" fmla="*/ 904465 h 2487914"/>
              <a:gd name="connsiteX46" fmla="*/ 443038 w 3377752"/>
              <a:gd name="connsiteY46" fmla="*/ 899542 h 2487914"/>
              <a:gd name="connsiteX47" fmla="*/ 452883 w 3377752"/>
              <a:gd name="connsiteY47" fmla="*/ 879031 h 2487914"/>
              <a:gd name="connsiteX48" fmla="*/ 452062 w 3377752"/>
              <a:gd name="connsiteY48" fmla="*/ 822421 h 2487914"/>
              <a:gd name="connsiteX49" fmla="*/ 452062 w 3377752"/>
              <a:gd name="connsiteY49" fmla="*/ 794526 h 2487914"/>
              <a:gd name="connsiteX50" fmla="*/ 452883 w 3377752"/>
              <a:gd name="connsiteY50" fmla="*/ 787142 h 2487914"/>
              <a:gd name="connsiteX51" fmla="*/ 534107 w 3377752"/>
              <a:gd name="connsiteY51" fmla="*/ 647667 h 2487914"/>
              <a:gd name="connsiteX52" fmla="*/ 533286 w 3377752"/>
              <a:gd name="connsiteY52" fmla="*/ 979945 h 2487914"/>
              <a:gd name="connsiteX53" fmla="*/ 550515 w 3377752"/>
              <a:gd name="connsiteY53" fmla="*/ 1058708 h 2487914"/>
              <a:gd name="connsiteX54" fmla="*/ 552977 w 3377752"/>
              <a:gd name="connsiteY54" fmla="*/ 1063630 h 2487914"/>
              <a:gd name="connsiteX55" fmla="*/ 556258 w 3377752"/>
              <a:gd name="connsiteY55" fmla="*/ 1064451 h 2487914"/>
              <a:gd name="connsiteX56" fmla="*/ 870487 w 3377752"/>
              <a:gd name="connsiteY56" fmla="*/ 1103832 h 2487914"/>
              <a:gd name="connsiteX57" fmla="*/ 915611 w 3377752"/>
              <a:gd name="connsiteY57" fmla="*/ 1101370 h 2487914"/>
              <a:gd name="connsiteX58" fmla="*/ 943506 w 3377752"/>
              <a:gd name="connsiteY58" fmla="*/ 1088244 h 2487914"/>
              <a:gd name="connsiteX59" fmla="*/ 950890 w 3377752"/>
              <a:gd name="connsiteY59" fmla="*/ 1082500 h 2487914"/>
              <a:gd name="connsiteX60" fmla="*/ 973862 w 3377752"/>
              <a:gd name="connsiteY60" fmla="*/ 1042299 h 2487914"/>
              <a:gd name="connsiteX61" fmla="*/ 978785 w 3377752"/>
              <a:gd name="connsiteY61" fmla="*/ 711661 h 2487914"/>
              <a:gd name="connsiteX62" fmla="*/ 1073956 w 3377752"/>
              <a:gd name="connsiteY62" fmla="*/ 812576 h 2487914"/>
              <a:gd name="connsiteX63" fmla="*/ 1110056 w 3377752"/>
              <a:gd name="connsiteY63" fmla="*/ 824062 h 2487914"/>
              <a:gd name="connsiteX64" fmla="*/ 1141232 w 3377752"/>
              <a:gd name="connsiteY64" fmla="*/ 817498 h 2487914"/>
              <a:gd name="connsiteX65" fmla="*/ 1239685 w 3377752"/>
              <a:gd name="connsiteY65" fmla="*/ 768272 h 2487914"/>
              <a:gd name="connsiteX66" fmla="*/ 1299577 w 3377752"/>
              <a:gd name="connsiteY66" fmla="*/ 715764 h 2487914"/>
              <a:gd name="connsiteX67" fmla="*/ 1445616 w 3377752"/>
              <a:gd name="connsiteY67" fmla="*/ 463068 h 2487914"/>
              <a:gd name="connsiteX68" fmla="*/ 1444795 w 3377752"/>
              <a:gd name="connsiteY68" fmla="*/ 463068 h 2487914"/>
              <a:gd name="connsiteX69" fmla="*/ 1443975 w 3377752"/>
              <a:gd name="connsiteY69" fmla="*/ 460607 h 2487914"/>
              <a:gd name="connsiteX70" fmla="*/ 1449718 w 3377752"/>
              <a:gd name="connsiteY70" fmla="*/ 450761 h 2487914"/>
              <a:gd name="connsiteX71" fmla="*/ 1435770 w 3377752"/>
              <a:gd name="connsiteY71" fmla="*/ 456505 h 2487914"/>
              <a:gd name="connsiteX72" fmla="*/ 1426746 w 3377752"/>
              <a:gd name="connsiteY72" fmla="*/ 473734 h 2487914"/>
              <a:gd name="connsiteX73" fmla="*/ 1421002 w 3377752"/>
              <a:gd name="connsiteY73" fmla="*/ 484400 h 2487914"/>
              <a:gd name="connsiteX74" fmla="*/ 1411157 w 3377752"/>
              <a:gd name="connsiteY74" fmla="*/ 504090 h 2487914"/>
              <a:gd name="connsiteX75" fmla="*/ 1442334 w 3377752"/>
              <a:gd name="connsiteY75" fmla="*/ 477016 h 2487914"/>
              <a:gd name="connsiteX76" fmla="*/ 1448897 w 3377752"/>
              <a:gd name="connsiteY76" fmla="*/ 479477 h 2487914"/>
              <a:gd name="connsiteX77" fmla="*/ 1448897 w 3377752"/>
              <a:gd name="connsiteY77" fmla="*/ 481118 h 2487914"/>
              <a:gd name="connsiteX78" fmla="*/ 1448897 w 3377752"/>
              <a:gd name="connsiteY78" fmla="*/ 481938 h 2487914"/>
              <a:gd name="connsiteX79" fmla="*/ 1448897 w 3377752"/>
              <a:gd name="connsiteY79" fmla="*/ 484400 h 2487914"/>
              <a:gd name="connsiteX80" fmla="*/ 1448897 w 3377752"/>
              <a:gd name="connsiteY80" fmla="*/ 484400 h 2487914"/>
              <a:gd name="connsiteX81" fmla="*/ 1451359 w 3377752"/>
              <a:gd name="connsiteY81" fmla="*/ 479477 h 2487914"/>
              <a:gd name="connsiteX82" fmla="*/ 1454641 w 3377752"/>
              <a:gd name="connsiteY82" fmla="*/ 473734 h 2487914"/>
              <a:gd name="connsiteX83" fmla="*/ 1457102 w 3377752"/>
              <a:gd name="connsiteY83" fmla="*/ 469632 h 2487914"/>
              <a:gd name="connsiteX84" fmla="*/ 1453820 w 3377752"/>
              <a:gd name="connsiteY84" fmla="*/ 454043 h 2487914"/>
              <a:gd name="connsiteX85" fmla="*/ 1448077 w 3377752"/>
              <a:gd name="connsiteY85" fmla="*/ 463889 h 2487914"/>
              <a:gd name="connsiteX86" fmla="*/ 1445616 w 3377752"/>
              <a:gd name="connsiteY86" fmla="*/ 463068 h 2487914"/>
              <a:gd name="connsiteX87" fmla="*/ 3351498 w 3377752"/>
              <a:gd name="connsiteY87" fmla="*/ 2487914 h 2487914"/>
              <a:gd name="connsiteX88" fmla="*/ 26254 w 3377752"/>
              <a:gd name="connsiteY88" fmla="*/ 2487914 h 2487914"/>
              <a:gd name="connsiteX89" fmla="*/ 0 w 3377752"/>
              <a:gd name="connsiteY89" fmla="*/ 2461660 h 2487914"/>
              <a:gd name="connsiteX90" fmla="*/ 0 w 3377752"/>
              <a:gd name="connsiteY90" fmla="*/ 2461660 h 2487914"/>
              <a:gd name="connsiteX91" fmla="*/ 26254 w 3377752"/>
              <a:gd name="connsiteY91" fmla="*/ 2435406 h 2487914"/>
              <a:gd name="connsiteX92" fmla="*/ 3351498 w 3377752"/>
              <a:gd name="connsiteY92" fmla="*/ 2435406 h 2487914"/>
              <a:gd name="connsiteX93" fmla="*/ 3377752 w 3377752"/>
              <a:gd name="connsiteY93" fmla="*/ 2461660 h 2487914"/>
              <a:gd name="connsiteX94" fmla="*/ 3377752 w 3377752"/>
              <a:gd name="connsiteY94" fmla="*/ 2461660 h 2487914"/>
              <a:gd name="connsiteX95" fmla="*/ 3351498 w 3377752"/>
              <a:gd name="connsiteY95" fmla="*/ 2487914 h 24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377752" h="2487914">
                <a:moveTo>
                  <a:pt x="1448897" y="478656"/>
                </a:moveTo>
                <a:cubicBezTo>
                  <a:pt x="1446436" y="497527"/>
                  <a:pt x="1435770" y="516397"/>
                  <a:pt x="1418541" y="525422"/>
                </a:cubicBezTo>
                <a:cubicBezTo>
                  <a:pt x="1420182" y="536087"/>
                  <a:pt x="1416900" y="546753"/>
                  <a:pt x="1410337" y="554957"/>
                </a:cubicBezTo>
                <a:cubicBezTo>
                  <a:pt x="1402953" y="562341"/>
                  <a:pt x="1392287" y="567264"/>
                  <a:pt x="1381621" y="565623"/>
                </a:cubicBezTo>
                <a:lnTo>
                  <a:pt x="1384903" y="570546"/>
                </a:lnTo>
                <a:cubicBezTo>
                  <a:pt x="1395569" y="571366"/>
                  <a:pt x="1406235" y="566444"/>
                  <a:pt x="1412798" y="558239"/>
                </a:cubicBezTo>
                <a:cubicBezTo>
                  <a:pt x="1419361" y="550035"/>
                  <a:pt x="1422643" y="539369"/>
                  <a:pt x="1420182" y="528703"/>
                </a:cubicBezTo>
                <a:cubicBezTo>
                  <a:pt x="1436591" y="519678"/>
                  <a:pt x="1447257" y="500808"/>
                  <a:pt x="1448897" y="481938"/>
                </a:cubicBezTo>
                <a:cubicBezTo>
                  <a:pt x="1448897" y="481118"/>
                  <a:pt x="1448897" y="480297"/>
                  <a:pt x="1448897" y="478656"/>
                </a:cubicBezTo>
                <a:cubicBezTo>
                  <a:pt x="1448897" y="479477"/>
                  <a:pt x="1448897" y="479477"/>
                  <a:pt x="1448897" y="478656"/>
                </a:cubicBezTo>
                <a:close/>
                <a:moveTo>
                  <a:pt x="1443975" y="459786"/>
                </a:moveTo>
                <a:cubicBezTo>
                  <a:pt x="1443154" y="460607"/>
                  <a:pt x="1443975" y="462248"/>
                  <a:pt x="1444795" y="462248"/>
                </a:cubicBezTo>
                <a:lnTo>
                  <a:pt x="1445616" y="462248"/>
                </a:lnTo>
                <a:cubicBezTo>
                  <a:pt x="1446436" y="462248"/>
                  <a:pt x="1447257" y="462248"/>
                  <a:pt x="1447257" y="461427"/>
                </a:cubicBezTo>
                <a:lnTo>
                  <a:pt x="1453000" y="451582"/>
                </a:lnTo>
                <a:lnTo>
                  <a:pt x="1455461" y="447480"/>
                </a:lnTo>
                <a:lnTo>
                  <a:pt x="1459563" y="440096"/>
                </a:lnTo>
                <a:lnTo>
                  <a:pt x="1511251" y="344104"/>
                </a:lnTo>
                <a:lnTo>
                  <a:pt x="1696670" y="2801"/>
                </a:lnTo>
                <a:cubicBezTo>
                  <a:pt x="1697491" y="1981"/>
                  <a:pt x="1696670" y="340"/>
                  <a:pt x="1695850" y="340"/>
                </a:cubicBezTo>
                <a:cubicBezTo>
                  <a:pt x="1695029" y="-481"/>
                  <a:pt x="1693389" y="340"/>
                  <a:pt x="1693389" y="1160"/>
                </a:cubicBezTo>
                <a:lnTo>
                  <a:pt x="1509610" y="340002"/>
                </a:lnTo>
                <a:lnTo>
                  <a:pt x="1457102" y="437634"/>
                </a:lnTo>
                <a:lnTo>
                  <a:pt x="1450538" y="449941"/>
                </a:lnTo>
                <a:lnTo>
                  <a:pt x="1443975" y="459786"/>
                </a:lnTo>
                <a:close/>
                <a:moveTo>
                  <a:pt x="1299577" y="715764"/>
                </a:moveTo>
                <a:cubicBezTo>
                  <a:pt x="1300398" y="713302"/>
                  <a:pt x="1300398" y="710841"/>
                  <a:pt x="1299577" y="709200"/>
                </a:cubicBezTo>
                <a:cubicBezTo>
                  <a:pt x="1298757" y="700996"/>
                  <a:pt x="1293014" y="693612"/>
                  <a:pt x="1288091" y="682126"/>
                </a:cubicBezTo>
                <a:cubicBezTo>
                  <a:pt x="1280707" y="664076"/>
                  <a:pt x="1261017" y="640283"/>
                  <a:pt x="1241326" y="632079"/>
                </a:cubicBezTo>
                <a:cubicBezTo>
                  <a:pt x="1234763" y="629617"/>
                  <a:pt x="1227378" y="628797"/>
                  <a:pt x="1220815" y="630438"/>
                </a:cubicBezTo>
                <a:cubicBezTo>
                  <a:pt x="1187997" y="640283"/>
                  <a:pt x="1142873" y="662435"/>
                  <a:pt x="1142873" y="662435"/>
                </a:cubicBezTo>
                <a:cubicBezTo>
                  <a:pt x="1142873" y="662435"/>
                  <a:pt x="1142053" y="662435"/>
                  <a:pt x="1142053" y="661615"/>
                </a:cubicBezTo>
                <a:cubicBezTo>
                  <a:pt x="1127285" y="648488"/>
                  <a:pt x="1010782" y="406458"/>
                  <a:pt x="959095" y="296519"/>
                </a:cubicBezTo>
                <a:cubicBezTo>
                  <a:pt x="904946" y="275187"/>
                  <a:pt x="849156" y="262060"/>
                  <a:pt x="791725" y="255497"/>
                </a:cubicBezTo>
                <a:lnTo>
                  <a:pt x="790084" y="324414"/>
                </a:lnTo>
                <a:cubicBezTo>
                  <a:pt x="790084" y="335900"/>
                  <a:pt x="780239" y="344925"/>
                  <a:pt x="768752" y="343284"/>
                </a:cubicBezTo>
                <a:cubicBezTo>
                  <a:pt x="724449" y="338361"/>
                  <a:pt x="685068" y="311287"/>
                  <a:pt x="665377" y="271085"/>
                </a:cubicBezTo>
                <a:lnTo>
                  <a:pt x="665377" y="254676"/>
                </a:lnTo>
                <a:cubicBezTo>
                  <a:pt x="617792" y="258779"/>
                  <a:pt x="570206" y="269444"/>
                  <a:pt x="524261" y="284212"/>
                </a:cubicBezTo>
                <a:cubicBezTo>
                  <a:pt x="522620" y="285033"/>
                  <a:pt x="520980" y="285033"/>
                  <a:pt x="519339" y="285853"/>
                </a:cubicBezTo>
                <a:cubicBezTo>
                  <a:pt x="511134" y="288314"/>
                  <a:pt x="502930" y="291596"/>
                  <a:pt x="493905" y="294878"/>
                </a:cubicBezTo>
                <a:cubicBezTo>
                  <a:pt x="440576" y="439275"/>
                  <a:pt x="357712" y="616491"/>
                  <a:pt x="317510" y="765810"/>
                </a:cubicBezTo>
                <a:cubicBezTo>
                  <a:pt x="311767" y="786321"/>
                  <a:pt x="320792" y="853598"/>
                  <a:pt x="324074" y="889697"/>
                </a:cubicBezTo>
                <a:cubicBezTo>
                  <a:pt x="324894" y="900363"/>
                  <a:pt x="332278" y="910208"/>
                  <a:pt x="342944" y="912669"/>
                </a:cubicBezTo>
                <a:cubicBezTo>
                  <a:pt x="344585" y="913490"/>
                  <a:pt x="346226" y="913490"/>
                  <a:pt x="348687" y="914310"/>
                </a:cubicBezTo>
                <a:cubicBezTo>
                  <a:pt x="379864" y="921694"/>
                  <a:pt x="402016" y="914310"/>
                  <a:pt x="434013" y="904465"/>
                </a:cubicBezTo>
                <a:cubicBezTo>
                  <a:pt x="437295" y="903645"/>
                  <a:pt x="440576" y="902004"/>
                  <a:pt x="443038" y="899542"/>
                </a:cubicBezTo>
                <a:cubicBezTo>
                  <a:pt x="448781" y="894620"/>
                  <a:pt x="452883" y="887236"/>
                  <a:pt x="452883" y="879031"/>
                </a:cubicBezTo>
                <a:cubicBezTo>
                  <a:pt x="452883" y="862623"/>
                  <a:pt x="452062" y="841291"/>
                  <a:pt x="452062" y="822421"/>
                </a:cubicBezTo>
                <a:cubicBezTo>
                  <a:pt x="452062" y="811755"/>
                  <a:pt x="452062" y="801910"/>
                  <a:pt x="452062" y="794526"/>
                </a:cubicBezTo>
                <a:cubicBezTo>
                  <a:pt x="452062" y="791244"/>
                  <a:pt x="452062" y="788783"/>
                  <a:pt x="452883" y="787142"/>
                </a:cubicBezTo>
                <a:cubicBezTo>
                  <a:pt x="453703" y="782219"/>
                  <a:pt x="493084" y="718225"/>
                  <a:pt x="534107" y="647667"/>
                </a:cubicBezTo>
                <a:cubicBezTo>
                  <a:pt x="539029" y="757606"/>
                  <a:pt x="538209" y="867545"/>
                  <a:pt x="533286" y="979945"/>
                </a:cubicBezTo>
                <a:cubicBezTo>
                  <a:pt x="531645" y="1007020"/>
                  <a:pt x="537388" y="1034915"/>
                  <a:pt x="550515" y="1058708"/>
                </a:cubicBezTo>
                <a:cubicBezTo>
                  <a:pt x="551336" y="1060348"/>
                  <a:pt x="552156" y="1061989"/>
                  <a:pt x="552977" y="1063630"/>
                </a:cubicBezTo>
                <a:cubicBezTo>
                  <a:pt x="553797" y="1063630"/>
                  <a:pt x="555438" y="1064451"/>
                  <a:pt x="556258" y="1064451"/>
                </a:cubicBezTo>
                <a:cubicBezTo>
                  <a:pt x="657173" y="1089064"/>
                  <a:pt x="766291" y="1106293"/>
                  <a:pt x="870487" y="1103832"/>
                </a:cubicBezTo>
                <a:cubicBezTo>
                  <a:pt x="885255" y="1103011"/>
                  <a:pt x="900843" y="1102191"/>
                  <a:pt x="915611" y="1101370"/>
                </a:cubicBezTo>
                <a:cubicBezTo>
                  <a:pt x="922175" y="1100550"/>
                  <a:pt x="933661" y="1094807"/>
                  <a:pt x="943506" y="1088244"/>
                </a:cubicBezTo>
                <a:cubicBezTo>
                  <a:pt x="945968" y="1086603"/>
                  <a:pt x="948429" y="1084962"/>
                  <a:pt x="950890" y="1082500"/>
                </a:cubicBezTo>
                <a:cubicBezTo>
                  <a:pt x="964017" y="1072655"/>
                  <a:pt x="973862" y="1057887"/>
                  <a:pt x="973862" y="1042299"/>
                </a:cubicBezTo>
                <a:cubicBezTo>
                  <a:pt x="973862" y="921694"/>
                  <a:pt x="977144" y="814216"/>
                  <a:pt x="978785" y="711661"/>
                </a:cubicBezTo>
                <a:cubicBezTo>
                  <a:pt x="1009141" y="746120"/>
                  <a:pt x="1041959" y="778117"/>
                  <a:pt x="1073956" y="812576"/>
                </a:cubicBezTo>
                <a:cubicBezTo>
                  <a:pt x="1082981" y="822421"/>
                  <a:pt x="1096929" y="826523"/>
                  <a:pt x="1110056" y="824062"/>
                </a:cubicBezTo>
                <a:cubicBezTo>
                  <a:pt x="1122362" y="821601"/>
                  <a:pt x="1132207" y="819960"/>
                  <a:pt x="1141232" y="817498"/>
                </a:cubicBezTo>
                <a:cubicBezTo>
                  <a:pt x="1174870" y="809294"/>
                  <a:pt x="1194561" y="798628"/>
                  <a:pt x="1239685" y="768272"/>
                </a:cubicBezTo>
                <a:cubicBezTo>
                  <a:pt x="1255274" y="761708"/>
                  <a:pt x="1292193" y="740377"/>
                  <a:pt x="1299577" y="715764"/>
                </a:cubicBezTo>
                <a:close/>
                <a:moveTo>
                  <a:pt x="1445616" y="463068"/>
                </a:moveTo>
                <a:lnTo>
                  <a:pt x="1444795" y="463068"/>
                </a:lnTo>
                <a:cubicBezTo>
                  <a:pt x="1443975" y="462248"/>
                  <a:pt x="1443154" y="461427"/>
                  <a:pt x="1443975" y="460607"/>
                </a:cubicBezTo>
                <a:lnTo>
                  <a:pt x="1449718" y="450761"/>
                </a:lnTo>
                <a:cubicBezTo>
                  <a:pt x="1443975" y="449120"/>
                  <a:pt x="1438232" y="451582"/>
                  <a:pt x="1435770" y="456505"/>
                </a:cubicBezTo>
                <a:lnTo>
                  <a:pt x="1426746" y="473734"/>
                </a:lnTo>
                <a:lnTo>
                  <a:pt x="1421002" y="484400"/>
                </a:lnTo>
                <a:lnTo>
                  <a:pt x="1411157" y="504090"/>
                </a:lnTo>
                <a:cubicBezTo>
                  <a:pt x="1420182" y="499167"/>
                  <a:pt x="1429207" y="491783"/>
                  <a:pt x="1442334" y="477016"/>
                </a:cubicBezTo>
                <a:cubicBezTo>
                  <a:pt x="1444795" y="474554"/>
                  <a:pt x="1448897" y="476195"/>
                  <a:pt x="1448897" y="479477"/>
                </a:cubicBezTo>
                <a:cubicBezTo>
                  <a:pt x="1448897" y="480297"/>
                  <a:pt x="1448897" y="480297"/>
                  <a:pt x="1448897" y="481118"/>
                </a:cubicBezTo>
                <a:cubicBezTo>
                  <a:pt x="1448897" y="481118"/>
                  <a:pt x="1448897" y="481118"/>
                  <a:pt x="1448897" y="481938"/>
                </a:cubicBezTo>
                <a:cubicBezTo>
                  <a:pt x="1448897" y="482759"/>
                  <a:pt x="1448897" y="483579"/>
                  <a:pt x="1448897" y="484400"/>
                </a:cubicBezTo>
                <a:lnTo>
                  <a:pt x="1448897" y="484400"/>
                </a:lnTo>
                <a:lnTo>
                  <a:pt x="1451359" y="479477"/>
                </a:lnTo>
                <a:lnTo>
                  <a:pt x="1454641" y="473734"/>
                </a:lnTo>
                <a:lnTo>
                  <a:pt x="1457102" y="469632"/>
                </a:lnTo>
                <a:cubicBezTo>
                  <a:pt x="1459563" y="463889"/>
                  <a:pt x="1457922" y="458145"/>
                  <a:pt x="1453820" y="454043"/>
                </a:cubicBezTo>
                <a:lnTo>
                  <a:pt x="1448077" y="463889"/>
                </a:lnTo>
                <a:cubicBezTo>
                  <a:pt x="1447257" y="462248"/>
                  <a:pt x="1446436" y="463068"/>
                  <a:pt x="1445616" y="463068"/>
                </a:cubicBezTo>
                <a:close/>
                <a:moveTo>
                  <a:pt x="3351498" y="2487914"/>
                </a:moveTo>
                <a:lnTo>
                  <a:pt x="26254" y="2487914"/>
                </a:lnTo>
                <a:cubicBezTo>
                  <a:pt x="11486" y="2487914"/>
                  <a:pt x="0" y="2476428"/>
                  <a:pt x="0" y="2461660"/>
                </a:cubicBezTo>
                <a:lnTo>
                  <a:pt x="0" y="2461660"/>
                </a:lnTo>
                <a:cubicBezTo>
                  <a:pt x="0" y="2446892"/>
                  <a:pt x="11486" y="2435406"/>
                  <a:pt x="26254" y="2435406"/>
                </a:cubicBezTo>
                <a:lnTo>
                  <a:pt x="3351498" y="2435406"/>
                </a:lnTo>
                <a:cubicBezTo>
                  <a:pt x="3366266" y="2435406"/>
                  <a:pt x="3377752" y="2446892"/>
                  <a:pt x="3377752" y="2461660"/>
                </a:cubicBezTo>
                <a:lnTo>
                  <a:pt x="3377752" y="2461660"/>
                </a:lnTo>
                <a:cubicBezTo>
                  <a:pt x="3377752" y="2476428"/>
                  <a:pt x="3366266" y="2487914"/>
                  <a:pt x="3351498" y="2487914"/>
                </a:cubicBezTo>
                <a:close/>
              </a:path>
            </a:pathLst>
          </a:custGeom>
          <a:solidFill>
            <a:srgbClr val="212121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FBC25673-B13D-5C33-BEA0-B5007A46C27B}"/>
              </a:ext>
            </a:extLst>
          </p:cNvPr>
          <p:cNvSpPr/>
          <p:nvPr/>
        </p:nvSpPr>
        <p:spPr>
          <a:xfrm>
            <a:off x="7834577" y="3952615"/>
            <a:ext cx="569838" cy="1210969"/>
          </a:xfrm>
          <a:custGeom>
            <a:avLst/>
            <a:gdLst>
              <a:gd name="connsiteX0" fmla="*/ 426160 w 569838"/>
              <a:gd name="connsiteY0" fmla="*/ 36099 h 1210969"/>
              <a:gd name="connsiteX1" fmla="*/ 381036 w 569838"/>
              <a:gd name="connsiteY1" fmla="*/ 38561 h 1210969"/>
              <a:gd name="connsiteX2" fmla="*/ 318683 w 569838"/>
              <a:gd name="connsiteY2" fmla="*/ 428270 h 1210969"/>
              <a:gd name="connsiteX3" fmla="*/ 385959 w 569838"/>
              <a:gd name="connsiteY3" fmla="*/ 743319 h 1210969"/>
              <a:gd name="connsiteX4" fmla="*/ 354782 w 569838"/>
              <a:gd name="connsiteY4" fmla="*/ 865564 h 1210969"/>
              <a:gd name="connsiteX5" fmla="*/ 353962 w 569838"/>
              <a:gd name="connsiteY5" fmla="*/ 870487 h 1210969"/>
              <a:gd name="connsiteX6" fmla="*/ 375293 w 569838"/>
              <a:gd name="connsiteY6" fmla="*/ 1210970 h 1210969"/>
              <a:gd name="connsiteX7" fmla="*/ 386779 w 569838"/>
              <a:gd name="connsiteY7" fmla="*/ 1210970 h 1210969"/>
              <a:gd name="connsiteX8" fmla="*/ 485232 w 569838"/>
              <a:gd name="connsiteY8" fmla="*/ 1210970 h 1210969"/>
              <a:gd name="connsiteX9" fmla="*/ 495077 w 569838"/>
              <a:gd name="connsiteY9" fmla="*/ 1210970 h 1210969"/>
              <a:gd name="connsiteX10" fmla="*/ 518050 w 569838"/>
              <a:gd name="connsiteY10" fmla="*/ 940225 h 1210969"/>
              <a:gd name="connsiteX11" fmla="*/ 518870 w 569838"/>
              <a:gd name="connsiteY11" fmla="*/ 935302 h 1210969"/>
              <a:gd name="connsiteX12" fmla="*/ 555790 w 569838"/>
              <a:gd name="connsiteY12" fmla="*/ 712962 h 1210969"/>
              <a:gd name="connsiteX13" fmla="*/ 569737 w 569838"/>
              <a:gd name="connsiteY13" fmla="*/ 561181 h 1210969"/>
              <a:gd name="connsiteX14" fmla="*/ 569737 w 569838"/>
              <a:gd name="connsiteY14" fmla="*/ 557079 h 1210969"/>
              <a:gd name="connsiteX15" fmla="*/ 466362 w 569838"/>
              <a:gd name="connsiteY15" fmla="*/ 73019 h 1210969"/>
              <a:gd name="connsiteX16" fmla="*/ 462260 w 569838"/>
              <a:gd name="connsiteY16" fmla="*/ 17229 h 1210969"/>
              <a:gd name="connsiteX17" fmla="*/ 454876 w 569838"/>
              <a:gd name="connsiteY17" fmla="*/ 22972 h 1210969"/>
              <a:gd name="connsiteX18" fmla="*/ 426160 w 569838"/>
              <a:gd name="connsiteY18" fmla="*/ 36099 h 1210969"/>
              <a:gd name="connsiteX19" fmla="*/ 244023 w 569838"/>
              <a:gd name="connsiteY19" fmla="*/ 713783 h 1210969"/>
              <a:gd name="connsiteX20" fmla="*/ 317862 w 569838"/>
              <a:gd name="connsiteY20" fmla="*/ 429090 h 1210969"/>
              <a:gd name="connsiteX21" fmla="*/ 380216 w 569838"/>
              <a:gd name="connsiteY21" fmla="*/ 39381 h 1210969"/>
              <a:gd name="connsiteX22" fmla="*/ 65987 w 569838"/>
              <a:gd name="connsiteY22" fmla="*/ 0 h 1210969"/>
              <a:gd name="connsiteX23" fmla="*/ 90600 w 569838"/>
              <a:gd name="connsiteY23" fmla="*/ 690811 h 1210969"/>
              <a:gd name="connsiteX24" fmla="*/ 88959 w 569838"/>
              <a:gd name="connsiteY24" fmla="*/ 695733 h 1210969"/>
              <a:gd name="connsiteX25" fmla="*/ 70910 w 569838"/>
              <a:gd name="connsiteY25" fmla="*/ 742498 h 1210969"/>
              <a:gd name="connsiteX26" fmla="*/ 11018 w 569838"/>
              <a:gd name="connsiteY26" fmla="*/ 1210149 h 1210969"/>
              <a:gd name="connsiteX27" fmla="*/ 22504 w 569838"/>
              <a:gd name="connsiteY27" fmla="*/ 1210149 h 1210969"/>
              <a:gd name="connsiteX28" fmla="*/ 120957 w 569838"/>
              <a:gd name="connsiteY28" fmla="*/ 1210149 h 1210969"/>
              <a:gd name="connsiteX29" fmla="*/ 130802 w 569838"/>
              <a:gd name="connsiteY29" fmla="*/ 1210149 h 1210969"/>
              <a:gd name="connsiteX30" fmla="*/ 219409 w 569838"/>
              <a:gd name="connsiteY30" fmla="*/ 791725 h 1210969"/>
              <a:gd name="connsiteX31" fmla="*/ 221050 w 569838"/>
              <a:gd name="connsiteY31" fmla="*/ 786802 h 1210969"/>
              <a:gd name="connsiteX32" fmla="*/ 244023 w 569838"/>
              <a:gd name="connsiteY32" fmla="*/ 713783 h 121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9838" h="1210969">
                <a:moveTo>
                  <a:pt x="426160" y="36099"/>
                </a:moveTo>
                <a:cubicBezTo>
                  <a:pt x="411392" y="37740"/>
                  <a:pt x="396624" y="38561"/>
                  <a:pt x="381036" y="38561"/>
                </a:cubicBezTo>
                <a:cubicBezTo>
                  <a:pt x="363807" y="166549"/>
                  <a:pt x="344937" y="298640"/>
                  <a:pt x="318683" y="428270"/>
                </a:cubicBezTo>
                <a:cubicBezTo>
                  <a:pt x="378575" y="536568"/>
                  <a:pt x="422058" y="642405"/>
                  <a:pt x="385959" y="743319"/>
                </a:cubicBezTo>
                <a:cubicBezTo>
                  <a:pt x="372011" y="782700"/>
                  <a:pt x="362166" y="823722"/>
                  <a:pt x="354782" y="865564"/>
                </a:cubicBezTo>
                <a:cubicBezTo>
                  <a:pt x="354782" y="867205"/>
                  <a:pt x="353962" y="868846"/>
                  <a:pt x="353962" y="870487"/>
                </a:cubicBezTo>
                <a:cubicBezTo>
                  <a:pt x="336732" y="983708"/>
                  <a:pt x="344937" y="1103492"/>
                  <a:pt x="375293" y="1210970"/>
                </a:cubicBezTo>
                <a:lnTo>
                  <a:pt x="386779" y="1210970"/>
                </a:lnTo>
                <a:lnTo>
                  <a:pt x="485232" y="1210970"/>
                </a:lnTo>
                <a:lnTo>
                  <a:pt x="495077" y="1210970"/>
                </a:lnTo>
                <a:cubicBezTo>
                  <a:pt x="500820" y="1119901"/>
                  <a:pt x="507384" y="1029652"/>
                  <a:pt x="518050" y="940225"/>
                </a:cubicBezTo>
                <a:cubicBezTo>
                  <a:pt x="518050" y="938584"/>
                  <a:pt x="518050" y="936943"/>
                  <a:pt x="518870" y="935302"/>
                </a:cubicBezTo>
                <a:cubicBezTo>
                  <a:pt x="527895" y="860642"/>
                  <a:pt x="539381" y="786802"/>
                  <a:pt x="555790" y="712962"/>
                </a:cubicBezTo>
                <a:cubicBezTo>
                  <a:pt x="566456" y="664557"/>
                  <a:pt x="570558" y="613689"/>
                  <a:pt x="569737" y="561181"/>
                </a:cubicBezTo>
                <a:cubicBezTo>
                  <a:pt x="569737" y="559540"/>
                  <a:pt x="569737" y="558720"/>
                  <a:pt x="569737" y="557079"/>
                </a:cubicBezTo>
                <a:cubicBezTo>
                  <a:pt x="565635" y="388889"/>
                  <a:pt x="509845" y="209212"/>
                  <a:pt x="466362" y="73019"/>
                </a:cubicBezTo>
                <a:cubicBezTo>
                  <a:pt x="460619" y="54970"/>
                  <a:pt x="461439" y="36099"/>
                  <a:pt x="462260" y="17229"/>
                </a:cubicBezTo>
                <a:cubicBezTo>
                  <a:pt x="459798" y="18870"/>
                  <a:pt x="457337" y="21331"/>
                  <a:pt x="454876" y="22972"/>
                </a:cubicBezTo>
                <a:cubicBezTo>
                  <a:pt x="443390" y="30356"/>
                  <a:pt x="432724" y="36099"/>
                  <a:pt x="426160" y="36099"/>
                </a:cubicBezTo>
                <a:close/>
                <a:moveTo>
                  <a:pt x="244023" y="713783"/>
                </a:moveTo>
                <a:cubicBezTo>
                  <a:pt x="274379" y="621073"/>
                  <a:pt x="298172" y="525082"/>
                  <a:pt x="317862" y="429090"/>
                </a:cubicBezTo>
                <a:cubicBezTo>
                  <a:pt x="344116" y="299461"/>
                  <a:pt x="362986" y="168190"/>
                  <a:pt x="380216" y="39381"/>
                </a:cubicBezTo>
                <a:cubicBezTo>
                  <a:pt x="276020" y="42663"/>
                  <a:pt x="166081" y="24613"/>
                  <a:pt x="65987" y="0"/>
                </a:cubicBezTo>
                <a:cubicBezTo>
                  <a:pt x="23324" y="230544"/>
                  <a:pt x="156235" y="471753"/>
                  <a:pt x="90600" y="690811"/>
                </a:cubicBezTo>
                <a:cubicBezTo>
                  <a:pt x="89780" y="692451"/>
                  <a:pt x="89780" y="694092"/>
                  <a:pt x="88959" y="695733"/>
                </a:cubicBezTo>
                <a:cubicBezTo>
                  <a:pt x="84037" y="711322"/>
                  <a:pt x="78294" y="726910"/>
                  <a:pt x="70910" y="742498"/>
                </a:cubicBezTo>
                <a:cubicBezTo>
                  <a:pt x="3634" y="887716"/>
                  <a:pt x="-14416" y="1060829"/>
                  <a:pt x="11018" y="1210149"/>
                </a:cubicBezTo>
                <a:lnTo>
                  <a:pt x="22504" y="1210149"/>
                </a:lnTo>
                <a:lnTo>
                  <a:pt x="120957" y="1210149"/>
                </a:lnTo>
                <a:lnTo>
                  <a:pt x="130802" y="1210149"/>
                </a:lnTo>
                <a:cubicBezTo>
                  <a:pt x="155415" y="1068213"/>
                  <a:pt x="180028" y="930379"/>
                  <a:pt x="219409" y="791725"/>
                </a:cubicBezTo>
                <a:cubicBezTo>
                  <a:pt x="220230" y="790084"/>
                  <a:pt x="220230" y="788443"/>
                  <a:pt x="221050" y="786802"/>
                </a:cubicBezTo>
                <a:cubicBezTo>
                  <a:pt x="228434" y="763009"/>
                  <a:pt x="236639" y="738396"/>
                  <a:pt x="244023" y="713783"/>
                </a:cubicBezTo>
                <a:close/>
              </a:path>
            </a:pathLst>
          </a:custGeom>
          <a:solidFill>
            <a:srgbClr val="1E88E5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CBF7D98C-5B9B-9643-783F-0D12780A1EB8}"/>
              </a:ext>
            </a:extLst>
          </p:cNvPr>
          <p:cNvSpPr/>
          <p:nvPr/>
        </p:nvSpPr>
        <p:spPr>
          <a:xfrm>
            <a:off x="7693813" y="2838457"/>
            <a:ext cx="1124823" cy="2375174"/>
          </a:xfrm>
          <a:custGeom>
            <a:avLst/>
            <a:gdLst>
              <a:gd name="connsiteX0" fmla="*/ 163268 w 1124823"/>
              <a:gd name="connsiteY0" fmla="*/ 2375175 h 2375174"/>
              <a:gd name="connsiteX1" fmla="*/ 205930 w 1124823"/>
              <a:gd name="connsiteY1" fmla="*/ 2372713 h 2375174"/>
              <a:gd name="connsiteX2" fmla="*/ 234646 w 1124823"/>
              <a:gd name="connsiteY2" fmla="*/ 2362047 h 2375174"/>
              <a:gd name="connsiteX3" fmla="*/ 259259 w 1124823"/>
              <a:gd name="connsiteY3" fmla="*/ 2343998 h 2375174"/>
              <a:gd name="connsiteX4" fmla="*/ 262541 w 1124823"/>
              <a:gd name="connsiteY4" fmla="*/ 2325128 h 2375174"/>
              <a:gd name="connsiteX5" fmla="*/ 164088 w 1124823"/>
              <a:gd name="connsiteY5" fmla="*/ 2325128 h 2375174"/>
              <a:gd name="connsiteX6" fmla="*/ 163268 w 1124823"/>
              <a:gd name="connsiteY6" fmla="*/ 2375175 h 2375174"/>
              <a:gd name="connsiteX7" fmla="*/ 0 w 1124823"/>
              <a:gd name="connsiteY7" fmla="*/ 963197 h 2375174"/>
              <a:gd name="connsiteX8" fmla="*/ 41842 w 1124823"/>
              <a:gd name="connsiteY8" fmla="*/ 1162564 h 2375174"/>
              <a:gd name="connsiteX9" fmla="*/ 50867 w 1124823"/>
              <a:gd name="connsiteY9" fmla="*/ 1263478 h 2375174"/>
              <a:gd name="connsiteX10" fmla="*/ 42663 w 1124823"/>
              <a:gd name="connsiteY10" fmla="*/ 1317627 h 2375174"/>
              <a:gd name="connsiteX11" fmla="*/ 50867 w 1124823"/>
              <a:gd name="connsiteY11" fmla="*/ 1320088 h 2375174"/>
              <a:gd name="connsiteX12" fmla="*/ 68917 w 1124823"/>
              <a:gd name="connsiteY12" fmla="*/ 1267580 h 2375174"/>
              <a:gd name="connsiteX13" fmla="*/ 72199 w 1124823"/>
              <a:gd name="connsiteY13" fmla="*/ 1267580 h 2375174"/>
              <a:gd name="connsiteX14" fmla="*/ 72199 w 1124823"/>
              <a:gd name="connsiteY14" fmla="*/ 1270862 h 2375174"/>
              <a:gd name="connsiteX15" fmla="*/ 63994 w 1124823"/>
              <a:gd name="connsiteY15" fmla="*/ 1325011 h 2375174"/>
              <a:gd name="connsiteX16" fmla="*/ 72199 w 1124823"/>
              <a:gd name="connsiteY16" fmla="*/ 1327472 h 2375174"/>
              <a:gd name="connsiteX17" fmla="*/ 91069 w 1124823"/>
              <a:gd name="connsiteY17" fmla="*/ 1267580 h 2375174"/>
              <a:gd name="connsiteX18" fmla="*/ 91069 w 1124823"/>
              <a:gd name="connsiteY18" fmla="*/ 1267580 h 2375174"/>
              <a:gd name="connsiteX19" fmla="*/ 91069 w 1124823"/>
              <a:gd name="connsiteY19" fmla="*/ 1274144 h 2375174"/>
              <a:gd name="connsiteX20" fmla="*/ 82864 w 1124823"/>
              <a:gd name="connsiteY20" fmla="*/ 1328293 h 2375174"/>
              <a:gd name="connsiteX21" fmla="*/ 91069 w 1124823"/>
              <a:gd name="connsiteY21" fmla="*/ 1330754 h 2375174"/>
              <a:gd name="connsiteX22" fmla="*/ 109939 w 1124823"/>
              <a:gd name="connsiteY22" fmla="*/ 1261837 h 2375174"/>
              <a:gd name="connsiteX23" fmla="*/ 113221 w 1124823"/>
              <a:gd name="connsiteY23" fmla="*/ 1260196 h 2375174"/>
              <a:gd name="connsiteX24" fmla="*/ 113221 w 1124823"/>
              <a:gd name="connsiteY24" fmla="*/ 1261017 h 2375174"/>
              <a:gd name="connsiteX25" fmla="*/ 105016 w 1124823"/>
              <a:gd name="connsiteY25" fmla="*/ 1315166 h 2375174"/>
              <a:gd name="connsiteX26" fmla="*/ 113221 w 1124823"/>
              <a:gd name="connsiteY26" fmla="*/ 1317627 h 2375174"/>
              <a:gd name="connsiteX27" fmla="*/ 129629 w 1124823"/>
              <a:gd name="connsiteY27" fmla="*/ 1225738 h 2375174"/>
              <a:gd name="connsiteX28" fmla="*/ 111580 w 1124823"/>
              <a:gd name="connsiteY28" fmla="*/ 1144514 h 2375174"/>
              <a:gd name="connsiteX29" fmla="*/ 96812 w 1124823"/>
              <a:gd name="connsiteY29" fmla="*/ 948429 h 2375174"/>
              <a:gd name="connsiteX30" fmla="*/ 87787 w 1124823"/>
              <a:gd name="connsiteY30" fmla="*/ 953351 h 2375174"/>
              <a:gd name="connsiteX31" fmla="*/ 0 w 1124823"/>
              <a:gd name="connsiteY31" fmla="*/ 963197 h 2375174"/>
              <a:gd name="connsiteX32" fmla="*/ 461087 w 1124823"/>
              <a:gd name="connsiteY32" fmla="*/ 293718 h 2375174"/>
              <a:gd name="connsiteX33" fmla="*/ 537388 w 1124823"/>
              <a:gd name="connsiteY33" fmla="*/ 207571 h 2375174"/>
              <a:gd name="connsiteX34" fmla="*/ 530004 w 1124823"/>
              <a:gd name="connsiteY34" fmla="*/ 85326 h 2375174"/>
              <a:gd name="connsiteX35" fmla="*/ 525082 w 1124823"/>
              <a:gd name="connsiteY35" fmla="*/ 0 h 2375174"/>
              <a:gd name="connsiteX36" fmla="*/ 405297 w 1124823"/>
              <a:gd name="connsiteY36" fmla="*/ 7384 h 2375174"/>
              <a:gd name="connsiteX37" fmla="*/ 400375 w 1124823"/>
              <a:gd name="connsiteY37" fmla="*/ 50867 h 2375174"/>
              <a:gd name="connsiteX38" fmla="*/ 379043 w 1124823"/>
              <a:gd name="connsiteY38" fmla="*/ 63994 h 2375174"/>
              <a:gd name="connsiteX39" fmla="*/ 366737 w 1124823"/>
              <a:gd name="connsiteY39" fmla="*/ 154243 h 2375174"/>
              <a:gd name="connsiteX40" fmla="*/ 351148 w 1124823"/>
              <a:gd name="connsiteY40" fmla="*/ 155063 h 2375174"/>
              <a:gd name="connsiteX41" fmla="*/ 350328 w 1124823"/>
              <a:gd name="connsiteY41" fmla="*/ 144398 h 2375174"/>
              <a:gd name="connsiteX42" fmla="*/ 321613 w 1124823"/>
              <a:gd name="connsiteY42" fmla="*/ 118964 h 2375174"/>
              <a:gd name="connsiteX43" fmla="*/ 296179 w 1124823"/>
              <a:gd name="connsiteY43" fmla="*/ 147679 h 2375174"/>
              <a:gd name="connsiteX44" fmla="*/ 296999 w 1124823"/>
              <a:gd name="connsiteY44" fmla="*/ 166549 h 2375174"/>
              <a:gd name="connsiteX45" fmla="*/ 313408 w 1124823"/>
              <a:gd name="connsiteY45" fmla="*/ 189522 h 2375174"/>
              <a:gd name="connsiteX46" fmla="*/ 318331 w 1124823"/>
              <a:gd name="connsiteY46" fmla="*/ 215776 h 2375174"/>
              <a:gd name="connsiteX47" fmla="*/ 318331 w 1124823"/>
              <a:gd name="connsiteY47" fmla="*/ 230544 h 2375174"/>
              <a:gd name="connsiteX48" fmla="*/ 316690 w 1124823"/>
              <a:gd name="connsiteY48" fmla="*/ 303563 h 2375174"/>
              <a:gd name="connsiteX49" fmla="*/ 316690 w 1124823"/>
              <a:gd name="connsiteY49" fmla="*/ 319972 h 2375174"/>
              <a:gd name="connsiteX50" fmla="*/ 420065 w 1124823"/>
              <a:gd name="connsiteY50" fmla="*/ 392170 h 2375174"/>
              <a:gd name="connsiteX51" fmla="*/ 441397 w 1124823"/>
              <a:gd name="connsiteY51" fmla="*/ 373300 h 2375174"/>
              <a:gd name="connsiteX52" fmla="*/ 443038 w 1124823"/>
              <a:gd name="connsiteY52" fmla="*/ 304383 h 2375174"/>
              <a:gd name="connsiteX53" fmla="*/ 443038 w 1124823"/>
              <a:gd name="connsiteY53" fmla="*/ 295358 h 2375174"/>
              <a:gd name="connsiteX54" fmla="*/ 461087 w 1124823"/>
              <a:gd name="connsiteY54" fmla="*/ 293718 h 2375174"/>
              <a:gd name="connsiteX55" fmla="*/ 532466 w 1124823"/>
              <a:gd name="connsiteY55" fmla="*/ 2375175 h 2375174"/>
              <a:gd name="connsiteX56" fmla="*/ 575129 w 1124823"/>
              <a:gd name="connsiteY56" fmla="*/ 2372713 h 2375174"/>
              <a:gd name="connsiteX57" fmla="*/ 602203 w 1124823"/>
              <a:gd name="connsiteY57" fmla="*/ 2362047 h 2375174"/>
              <a:gd name="connsiteX58" fmla="*/ 625175 w 1124823"/>
              <a:gd name="connsiteY58" fmla="*/ 2343998 h 2375174"/>
              <a:gd name="connsiteX59" fmla="*/ 626816 w 1124823"/>
              <a:gd name="connsiteY59" fmla="*/ 2325128 h 2375174"/>
              <a:gd name="connsiteX60" fmla="*/ 528363 w 1124823"/>
              <a:gd name="connsiteY60" fmla="*/ 2325128 h 2375174"/>
              <a:gd name="connsiteX61" fmla="*/ 532466 w 1124823"/>
              <a:gd name="connsiteY61" fmla="*/ 2375175 h 2375174"/>
              <a:gd name="connsiteX62" fmla="*/ 1101031 w 1124823"/>
              <a:gd name="connsiteY62" fmla="*/ 523441 h 2375174"/>
              <a:gd name="connsiteX63" fmla="*/ 1103492 w 1124823"/>
              <a:gd name="connsiteY63" fmla="*/ 518518 h 2375174"/>
              <a:gd name="connsiteX64" fmla="*/ 1100210 w 1124823"/>
              <a:gd name="connsiteY64" fmla="*/ 524261 h 2375174"/>
              <a:gd name="connsiteX65" fmla="*/ 1101031 w 1124823"/>
              <a:gd name="connsiteY65" fmla="*/ 523441 h 2375174"/>
              <a:gd name="connsiteX66" fmla="*/ 937763 w 1124823"/>
              <a:gd name="connsiteY66" fmla="*/ 730192 h 2375174"/>
              <a:gd name="connsiteX67" fmla="*/ 949249 w 1124823"/>
              <a:gd name="connsiteY67" fmla="*/ 757266 h 2375174"/>
              <a:gd name="connsiteX68" fmla="*/ 1064111 w 1124823"/>
              <a:gd name="connsiteY68" fmla="*/ 649789 h 2375174"/>
              <a:gd name="connsiteX69" fmla="*/ 1064111 w 1124823"/>
              <a:gd name="connsiteY69" fmla="*/ 648968 h 2375174"/>
              <a:gd name="connsiteX70" fmla="*/ 1117439 w 1124823"/>
              <a:gd name="connsiteY70" fmla="*/ 566104 h 2375174"/>
              <a:gd name="connsiteX71" fmla="*/ 1122362 w 1124823"/>
              <a:gd name="connsiteY71" fmla="*/ 560361 h 2375174"/>
              <a:gd name="connsiteX72" fmla="*/ 1124824 w 1124823"/>
              <a:gd name="connsiteY72" fmla="*/ 552977 h 2375174"/>
              <a:gd name="connsiteX73" fmla="*/ 1124003 w 1124823"/>
              <a:gd name="connsiteY73" fmla="*/ 551336 h 2375174"/>
              <a:gd name="connsiteX74" fmla="*/ 1110876 w 1124823"/>
              <a:gd name="connsiteY74" fmla="*/ 547234 h 2375174"/>
              <a:gd name="connsiteX75" fmla="*/ 1105133 w 1124823"/>
              <a:gd name="connsiteY75" fmla="*/ 552156 h 2375174"/>
              <a:gd name="connsiteX76" fmla="*/ 1102672 w 1124823"/>
              <a:gd name="connsiteY76" fmla="*/ 549695 h 2375174"/>
              <a:gd name="connsiteX77" fmla="*/ 1104313 w 1124823"/>
              <a:gd name="connsiteY77" fmla="*/ 547234 h 2375174"/>
              <a:gd name="connsiteX78" fmla="*/ 1112517 w 1124823"/>
              <a:gd name="connsiteY78" fmla="*/ 538209 h 2375174"/>
              <a:gd name="connsiteX79" fmla="*/ 1113337 w 1124823"/>
              <a:gd name="connsiteY79" fmla="*/ 528364 h 2375174"/>
              <a:gd name="connsiteX80" fmla="*/ 1113337 w 1124823"/>
              <a:gd name="connsiteY80" fmla="*/ 527543 h 2375174"/>
              <a:gd name="connsiteX81" fmla="*/ 1101031 w 1124823"/>
              <a:gd name="connsiteY81" fmla="*/ 525902 h 2375174"/>
              <a:gd name="connsiteX82" fmla="*/ 1096108 w 1124823"/>
              <a:gd name="connsiteY82" fmla="*/ 530004 h 2375174"/>
              <a:gd name="connsiteX83" fmla="*/ 1096108 w 1124823"/>
              <a:gd name="connsiteY83" fmla="*/ 530004 h 2375174"/>
              <a:gd name="connsiteX84" fmla="*/ 1067393 w 1124823"/>
              <a:gd name="connsiteY84" fmla="*/ 576769 h 2375174"/>
              <a:gd name="connsiteX85" fmla="*/ 1060009 w 1124823"/>
              <a:gd name="connsiteY85" fmla="*/ 606305 h 2375174"/>
              <a:gd name="connsiteX86" fmla="*/ 1032114 w 1124823"/>
              <a:gd name="connsiteY86" fmla="*/ 618612 h 2375174"/>
              <a:gd name="connsiteX87" fmla="*/ 1028832 w 1124823"/>
              <a:gd name="connsiteY87" fmla="*/ 613689 h 2375174"/>
              <a:gd name="connsiteX88" fmla="*/ 1057547 w 1124823"/>
              <a:gd name="connsiteY88" fmla="*/ 603024 h 2375174"/>
              <a:gd name="connsiteX89" fmla="*/ 1065752 w 1124823"/>
              <a:gd name="connsiteY89" fmla="*/ 573488 h 2375174"/>
              <a:gd name="connsiteX90" fmla="*/ 1096108 w 1124823"/>
              <a:gd name="connsiteY90" fmla="*/ 526723 h 2375174"/>
              <a:gd name="connsiteX91" fmla="*/ 1096108 w 1124823"/>
              <a:gd name="connsiteY91" fmla="*/ 525082 h 2375174"/>
              <a:gd name="connsiteX92" fmla="*/ 1089545 w 1124823"/>
              <a:gd name="connsiteY92" fmla="*/ 522620 h 2375174"/>
              <a:gd name="connsiteX93" fmla="*/ 1058368 w 1124823"/>
              <a:gd name="connsiteY93" fmla="*/ 549695 h 2375174"/>
              <a:gd name="connsiteX94" fmla="*/ 1068213 w 1124823"/>
              <a:gd name="connsiteY94" fmla="*/ 530004 h 2375174"/>
              <a:gd name="connsiteX95" fmla="*/ 1064931 w 1124823"/>
              <a:gd name="connsiteY95" fmla="*/ 529184 h 2375174"/>
              <a:gd name="connsiteX96" fmla="*/ 1065752 w 1124823"/>
              <a:gd name="connsiteY96" fmla="*/ 528364 h 2375174"/>
              <a:gd name="connsiteX97" fmla="*/ 1073956 w 1124823"/>
              <a:gd name="connsiteY97" fmla="*/ 519339 h 2375174"/>
              <a:gd name="connsiteX98" fmla="*/ 1082981 w 1124823"/>
              <a:gd name="connsiteY98" fmla="*/ 502109 h 2375174"/>
              <a:gd name="connsiteX99" fmla="*/ 1096928 w 1124823"/>
              <a:gd name="connsiteY99" fmla="*/ 496366 h 2375174"/>
              <a:gd name="connsiteX100" fmla="*/ 1103492 w 1124823"/>
              <a:gd name="connsiteY100" fmla="*/ 484060 h 2375174"/>
              <a:gd name="connsiteX101" fmla="*/ 1101851 w 1124823"/>
              <a:gd name="connsiteY101" fmla="*/ 484060 h 2375174"/>
              <a:gd name="connsiteX102" fmla="*/ 1031293 w 1124823"/>
              <a:gd name="connsiteY102" fmla="*/ 545593 h 2375174"/>
              <a:gd name="connsiteX103" fmla="*/ 1008321 w 1124823"/>
              <a:gd name="connsiteY103" fmla="*/ 621894 h 2375174"/>
              <a:gd name="connsiteX104" fmla="*/ 889357 w 1124823"/>
              <a:gd name="connsiteY104" fmla="*/ 678504 h 2375174"/>
              <a:gd name="connsiteX105" fmla="*/ 937763 w 1124823"/>
              <a:gd name="connsiteY105" fmla="*/ 730192 h 2375174"/>
              <a:gd name="connsiteX106" fmla="*/ 1107594 w 1124823"/>
              <a:gd name="connsiteY106" fmla="*/ 492264 h 2375174"/>
              <a:gd name="connsiteX107" fmla="*/ 1108415 w 1124823"/>
              <a:gd name="connsiteY107" fmla="*/ 487342 h 2375174"/>
              <a:gd name="connsiteX108" fmla="*/ 1104313 w 1124823"/>
              <a:gd name="connsiteY108" fmla="*/ 494725 h 2375174"/>
              <a:gd name="connsiteX109" fmla="*/ 1107594 w 1124823"/>
              <a:gd name="connsiteY109" fmla="*/ 492264 h 23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24823" h="2375174">
                <a:moveTo>
                  <a:pt x="163268" y="2375175"/>
                </a:moveTo>
                <a:lnTo>
                  <a:pt x="205930" y="2372713"/>
                </a:lnTo>
                <a:cubicBezTo>
                  <a:pt x="215776" y="2371893"/>
                  <a:pt x="225621" y="2368611"/>
                  <a:pt x="234646" y="2362047"/>
                </a:cubicBezTo>
                <a:lnTo>
                  <a:pt x="259259" y="2343998"/>
                </a:lnTo>
                <a:lnTo>
                  <a:pt x="262541" y="2325128"/>
                </a:lnTo>
                <a:lnTo>
                  <a:pt x="164088" y="2325128"/>
                </a:lnTo>
                <a:lnTo>
                  <a:pt x="163268" y="2375175"/>
                </a:lnTo>
                <a:close/>
                <a:moveTo>
                  <a:pt x="0" y="963197"/>
                </a:moveTo>
                <a:lnTo>
                  <a:pt x="41842" y="1162564"/>
                </a:lnTo>
                <a:cubicBezTo>
                  <a:pt x="21331" y="1196202"/>
                  <a:pt x="33638" y="1229019"/>
                  <a:pt x="50867" y="1263478"/>
                </a:cubicBezTo>
                <a:cubicBezTo>
                  <a:pt x="50867" y="1281528"/>
                  <a:pt x="46765" y="1299577"/>
                  <a:pt x="42663" y="1317627"/>
                </a:cubicBezTo>
                <a:cubicBezTo>
                  <a:pt x="41842" y="1321729"/>
                  <a:pt x="48406" y="1324191"/>
                  <a:pt x="50867" y="1320088"/>
                </a:cubicBezTo>
                <a:cubicBezTo>
                  <a:pt x="59892" y="1305320"/>
                  <a:pt x="66456" y="1286450"/>
                  <a:pt x="68917" y="1267580"/>
                </a:cubicBezTo>
                <a:cubicBezTo>
                  <a:pt x="69737" y="1267580"/>
                  <a:pt x="70558" y="1267580"/>
                  <a:pt x="72199" y="1267580"/>
                </a:cubicBezTo>
                <a:cubicBezTo>
                  <a:pt x="72199" y="1268400"/>
                  <a:pt x="72199" y="1269221"/>
                  <a:pt x="72199" y="1270862"/>
                </a:cubicBezTo>
                <a:cubicBezTo>
                  <a:pt x="72199" y="1288911"/>
                  <a:pt x="68096" y="1306961"/>
                  <a:pt x="63994" y="1325011"/>
                </a:cubicBezTo>
                <a:cubicBezTo>
                  <a:pt x="63174" y="1329113"/>
                  <a:pt x="69737" y="1331574"/>
                  <a:pt x="72199" y="1327472"/>
                </a:cubicBezTo>
                <a:cubicBezTo>
                  <a:pt x="82044" y="1310243"/>
                  <a:pt x="89428" y="1288911"/>
                  <a:pt x="91069" y="1267580"/>
                </a:cubicBezTo>
                <a:lnTo>
                  <a:pt x="91069" y="1267580"/>
                </a:lnTo>
                <a:cubicBezTo>
                  <a:pt x="91069" y="1270041"/>
                  <a:pt x="91069" y="1271682"/>
                  <a:pt x="91069" y="1274144"/>
                </a:cubicBezTo>
                <a:cubicBezTo>
                  <a:pt x="91069" y="1292193"/>
                  <a:pt x="86967" y="1310243"/>
                  <a:pt x="82864" y="1328293"/>
                </a:cubicBezTo>
                <a:cubicBezTo>
                  <a:pt x="82044" y="1332395"/>
                  <a:pt x="88607" y="1334856"/>
                  <a:pt x="91069" y="1330754"/>
                </a:cubicBezTo>
                <a:cubicBezTo>
                  <a:pt x="102555" y="1311063"/>
                  <a:pt x="110759" y="1285630"/>
                  <a:pt x="109939" y="1261837"/>
                </a:cubicBezTo>
                <a:cubicBezTo>
                  <a:pt x="110759" y="1261017"/>
                  <a:pt x="112400" y="1261017"/>
                  <a:pt x="113221" y="1260196"/>
                </a:cubicBezTo>
                <a:lnTo>
                  <a:pt x="113221" y="1261017"/>
                </a:lnTo>
                <a:cubicBezTo>
                  <a:pt x="113221" y="1279066"/>
                  <a:pt x="109118" y="1297116"/>
                  <a:pt x="105016" y="1315166"/>
                </a:cubicBezTo>
                <a:cubicBezTo>
                  <a:pt x="104196" y="1319268"/>
                  <a:pt x="110759" y="1321729"/>
                  <a:pt x="113221" y="1317627"/>
                </a:cubicBezTo>
                <a:cubicBezTo>
                  <a:pt x="127989" y="1291373"/>
                  <a:pt x="137834" y="1255274"/>
                  <a:pt x="129629" y="1225738"/>
                </a:cubicBezTo>
                <a:cubicBezTo>
                  <a:pt x="128809" y="1197843"/>
                  <a:pt x="122246" y="1169948"/>
                  <a:pt x="111580" y="1144514"/>
                </a:cubicBezTo>
                <a:lnTo>
                  <a:pt x="96812" y="948429"/>
                </a:lnTo>
                <a:cubicBezTo>
                  <a:pt x="94351" y="950890"/>
                  <a:pt x="91069" y="952531"/>
                  <a:pt x="87787" y="953351"/>
                </a:cubicBezTo>
                <a:cubicBezTo>
                  <a:pt x="53329" y="963197"/>
                  <a:pt x="31177" y="970581"/>
                  <a:pt x="0" y="963197"/>
                </a:cubicBezTo>
                <a:close/>
                <a:moveTo>
                  <a:pt x="461087" y="293718"/>
                </a:moveTo>
                <a:cubicBezTo>
                  <a:pt x="506212" y="291256"/>
                  <a:pt x="539850" y="252696"/>
                  <a:pt x="537388" y="207571"/>
                </a:cubicBezTo>
                <a:lnTo>
                  <a:pt x="530004" y="85326"/>
                </a:lnTo>
                <a:lnTo>
                  <a:pt x="525082" y="0"/>
                </a:lnTo>
                <a:lnTo>
                  <a:pt x="405297" y="7384"/>
                </a:lnTo>
                <a:lnTo>
                  <a:pt x="400375" y="50867"/>
                </a:lnTo>
                <a:lnTo>
                  <a:pt x="379043" y="63994"/>
                </a:lnTo>
                <a:lnTo>
                  <a:pt x="366737" y="154243"/>
                </a:lnTo>
                <a:lnTo>
                  <a:pt x="351148" y="155063"/>
                </a:lnTo>
                <a:lnTo>
                  <a:pt x="350328" y="144398"/>
                </a:lnTo>
                <a:cubicBezTo>
                  <a:pt x="349507" y="129630"/>
                  <a:pt x="336380" y="118143"/>
                  <a:pt x="321613" y="118964"/>
                </a:cubicBezTo>
                <a:cubicBezTo>
                  <a:pt x="306845" y="119784"/>
                  <a:pt x="295358" y="132911"/>
                  <a:pt x="296179" y="147679"/>
                </a:cubicBezTo>
                <a:lnTo>
                  <a:pt x="296999" y="166549"/>
                </a:lnTo>
                <a:cubicBezTo>
                  <a:pt x="297820" y="177215"/>
                  <a:pt x="304383" y="186240"/>
                  <a:pt x="313408" y="189522"/>
                </a:cubicBezTo>
                <a:cubicBezTo>
                  <a:pt x="314228" y="198547"/>
                  <a:pt x="315869" y="207571"/>
                  <a:pt x="318331" y="215776"/>
                </a:cubicBezTo>
                <a:lnTo>
                  <a:pt x="318331" y="230544"/>
                </a:lnTo>
                <a:lnTo>
                  <a:pt x="316690" y="303563"/>
                </a:lnTo>
                <a:lnTo>
                  <a:pt x="316690" y="319972"/>
                </a:lnTo>
                <a:cubicBezTo>
                  <a:pt x="336380" y="360173"/>
                  <a:pt x="375762" y="387248"/>
                  <a:pt x="420065" y="392170"/>
                </a:cubicBezTo>
                <a:cubicBezTo>
                  <a:pt x="431551" y="392991"/>
                  <a:pt x="441397" y="384787"/>
                  <a:pt x="441397" y="373300"/>
                </a:cubicBezTo>
                <a:lnTo>
                  <a:pt x="443038" y="304383"/>
                </a:lnTo>
                <a:lnTo>
                  <a:pt x="443038" y="295358"/>
                </a:lnTo>
                <a:lnTo>
                  <a:pt x="461087" y="293718"/>
                </a:lnTo>
                <a:close/>
                <a:moveTo>
                  <a:pt x="532466" y="2375175"/>
                </a:moveTo>
                <a:lnTo>
                  <a:pt x="575129" y="2372713"/>
                </a:lnTo>
                <a:cubicBezTo>
                  <a:pt x="584974" y="2371893"/>
                  <a:pt x="594819" y="2368611"/>
                  <a:pt x="602203" y="2362047"/>
                </a:cubicBezTo>
                <a:lnTo>
                  <a:pt x="625175" y="2343998"/>
                </a:lnTo>
                <a:lnTo>
                  <a:pt x="626816" y="2325128"/>
                </a:lnTo>
                <a:lnTo>
                  <a:pt x="528363" y="2325128"/>
                </a:lnTo>
                <a:lnTo>
                  <a:pt x="532466" y="2375175"/>
                </a:lnTo>
                <a:close/>
                <a:moveTo>
                  <a:pt x="1101031" y="523441"/>
                </a:moveTo>
                <a:cubicBezTo>
                  <a:pt x="1102672" y="521800"/>
                  <a:pt x="1102672" y="520159"/>
                  <a:pt x="1103492" y="518518"/>
                </a:cubicBezTo>
                <a:lnTo>
                  <a:pt x="1100210" y="524261"/>
                </a:lnTo>
                <a:cubicBezTo>
                  <a:pt x="1100210" y="524261"/>
                  <a:pt x="1101031" y="524261"/>
                  <a:pt x="1101031" y="523441"/>
                </a:cubicBezTo>
                <a:close/>
                <a:moveTo>
                  <a:pt x="937763" y="730192"/>
                </a:moveTo>
                <a:cubicBezTo>
                  <a:pt x="942686" y="740858"/>
                  <a:pt x="947608" y="749062"/>
                  <a:pt x="949249" y="757266"/>
                </a:cubicBezTo>
                <a:lnTo>
                  <a:pt x="1064111" y="649789"/>
                </a:lnTo>
                <a:lnTo>
                  <a:pt x="1064111" y="648968"/>
                </a:lnTo>
                <a:cubicBezTo>
                  <a:pt x="1098569" y="634200"/>
                  <a:pt x="1110056" y="602203"/>
                  <a:pt x="1117439" y="566104"/>
                </a:cubicBezTo>
                <a:cubicBezTo>
                  <a:pt x="1119080" y="564463"/>
                  <a:pt x="1120721" y="562002"/>
                  <a:pt x="1122362" y="560361"/>
                </a:cubicBezTo>
                <a:cubicBezTo>
                  <a:pt x="1124003" y="558720"/>
                  <a:pt x="1124824" y="555438"/>
                  <a:pt x="1124824" y="552977"/>
                </a:cubicBezTo>
                <a:cubicBezTo>
                  <a:pt x="1124824" y="552156"/>
                  <a:pt x="1124824" y="552156"/>
                  <a:pt x="1124003" y="551336"/>
                </a:cubicBezTo>
                <a:cubicBezTo>
                  <a:pt x="1122362" y="545593"/>
                  <a:pt x="1115799" y="543131"/>
                  <a:pt x="1110876" y="547234"/>
                </a:cubicBezTo>
                <a:cubicBezTo>
                  <a:pt x="1109235" y="548875"/>
                  <a:pt x="1106774" y="550515"/>
                  <a:pt x="1105133" y="552156"/>
                </a:cubicBezTo>
                <a:cubicBezTo>
                  <a:pt x="1104313" y="551336"/>
                  <a:pt x="1103492" y="550515"/>
                  <a:pt x="1102672" y="549695"/>
                </a:cubicBezTo>
                <a:cubicBezTo>
                  <a:pt x="1103492" y="548875"/>
                  <a:pt x="1103492" y="548054"/>
                  <a:pt x="1104313" y="547234"/>
                </a:cubicBezTo>
                <a:cubicBezTo>
                  <a:pt x="1106774" y="543952"/>
                  <a:pt x="1110056" y="541491"/>
                  <a:pt x="1112517" y="538209"/>
                </a:cubicBezTo>
                <a:cubicBezTo>
                  <a:pt x="1114978" y="535747"/>
                  <a:pt x="1115799" y="531645"/>
                  <a:pt x="1113337" y="528364"/>
                </a:cubicBezTo>
                <a:cubicBezTo>
                  <a:pt x="1113337" y="528364"/>
                  <a:pt x="1113337" y="528364"/>
                  <a:pt x="1113337" y="527543"/>
                </a:cubicBezTo>
                <a:cubicBezTo>
                  <a:pt x="1110876" y="523441"/>
                  <a:pt x="1105133" y="522620"/>
                  <a:pt x="1101031" y="525902"/>
                </a:cubicBezTo>
                <a:cubicBezTo>
                  <a:pt x="1099390" y="527543"/>
                  <a:pt x="1097749" y="528364"/>
                  <a:pt x="1096108" y="530004"/>
                </a:cubicBezTo>
                <a:lnTo>
                  <a:pt x="1096108" y="530004"/>
                </a:lnTo>
                <a:cubicBezTo>
                  <a:pt x="1094467" y="548875"/>
                  <a:pt x="1083802" y="566924"/>
                  <a:pt x="1067393" y="576769"/>
                </a:cubicBezTo>
                <a:cubicBezTo>
                  <a:pt x="1069854" y="587435"/>
                  <a:pt x="1066572" y="598101"/>
                  <a:pt x="1060009" y="606305"/>
                </a:cubicBezTo>
                <a:cubicBezTo>
                  <a:pt x="1053445" y="614510"/>
                  <a:pt x="1042780" y="618612"/>
                  <a:pt x="1032114" y="618612"/>
                </a:cubicBezTo>
                <a:lnTo>
                  <a:pt x="1028832" y="613689"/>
                </a:lnTo>
                <a:cubicBezTo>
                  <a:pt x="1039498" y="614510"/>
                  <a:pt x="1050163" y="610408"/>
                  <a:pt x="1057547" y="603024"/>
                </a:cubicBezTo>
                <a:cubicBezTo>
                  <a:pt x="1064931" y="595640"/>
                  <a:pt x="1068213" y="584153"/>
                  <a:pt x="1065752" y="573488"/>
                </a:cubicBezTo>
                <a:cubicBezTo>
                  <a:pt x="1082981" y="564463"/>
                  <a:pt x="1094467" y="546413"/>
                  <a:pt x="1096108" y="526723"/>
                </a:cubicBezTo>
                <a:cubicBezTo>
                  <a:pt x="1096108" y="525902"/>
                  <a:pt x="1096108" y="525902"/>
                  <a:pt x="1096108" y="525082"/>
                </a:cubicBezTo>
                <a:cubicBezTo>
                  <a:pt x="1096108" y="521800"/>
                  <a:pt x="1092006" y="520159"/>
                  <a:pt x="1089545" y="522620"/>
                </a:cubicBezTo>
                <a:cubicBezTo>
                  <a:pt x="1077238" y="537388"/>
                  <a:pt x="1067393" y="544772"/>
                  <a:pt x="1058368" y="549695"/>
                </a:cubicBezTo>
                <a:lnTo>
                  <a:pt x="1068213" y="530004"/>
                </a:lnTo>
                <a:cubicBezTo>
                  <a:pt x="1067393" y="530004"/>
                  <a:pt x="1065752" y="529184"/>
                  <a:pt x="1064931" y="529184"/>
                </a:cubicBezTo>
                <a:cubicBezTo>
                  <a:pt x="1064931" y="529184"/>
                  <a:pt x="1064931" y="528364"/>
                  <a:pt x="1065752" y="528364"/>
                </a:cubicBezTo>
                <a:cubicBezTo>
                  <a:pt x="1068213" y="525082"/>
                  <a:pt x="1070674" y="522620"/>
                  <a:pt x="1073956" y="519339"/>
                </a:cubicBezTo>
                <a:lnTo>
                  <a:pt x="1082981" y="502109"/>
                </a:lnTo>
                <a:cubicBezTo>
                  <a:pt x="1085442" y="497187"/>
                  <a:pt x="1091185" y="494725"/>
                  <a:pt x="1096928" y="496366"/>
                </a:cubicBezTo>
                <a:lnTo>
                  <a:pt x="1103492" y="484060"/>
                </a:lnTo>
                <a:cubicBezTo>
                  <a:pt x="1102672" y="484060"/>
                  <a:pt x="1102672" y="484060"/>
                  <a:pt x="1101851" y="484060"/>
                </a:cubicBezTo>
                <a:cubicBezTo>
                  <a:pt x="1073956" y="494725"/>
                  <a:pt x="1043600" y="517698"/>
                  <a:pt x="1031293" y="545593"/>
                </a:cubicBezTo>
                <a:cubicBezTo>
                  <a:pt x="1023909" y="566104"/>
                  <a:pt x="1015705" y="594819"/>
                  <a:pt x="1008321" y="621894"/>
                </a:cubicBezTo>
                <a:lnTo>
                  <a:pt x="889357" y="678504"/>
                </a:lnTo>
                <a:cubicBezTo>
                  <a:pt x="910689" y="688349"/>
                  <a:pt x="930379" y="712142"/>
                  <a:pt x="937763" y="730192"/>
                </a:cubicBezTo>
                <a:close/>
                <a:moveTo>
                  <a:pt x="1107594" y="492264"/>
                </a:moveTo>
                <a:cubicBezTo>
                  <a:pt x="1109235" y="491444"/>
                  <a:pt x="1109235" y="488982"/>
                  <a:pt x="1108415" y="487342"/>
                </a:cubicBezTo>
                <a:lnTo>
                  <a:pt x="1104313" y="494725"/>
                </a:lnTo>
                <a:cubicBezTo>
                  <a:pt x="1105133" y="494725"/>
                  <a:pt x="1105953" y="493084"/>
                  <a:pt x="1107594" y="492264"/>
                </a:cubicBez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D664DBA6-33B8-DDFE-9BC7-943640FB7BD7}"/>
              </a:ext>
            </a:extLst>
          </p:cNvPr>
          <p:cNvSpPr/>
          <p:nvPr/>
        </p:nvSpPr>
        <p:spPr>
          <a:xfrm>
            <a:off x="7807534" y="2287942"/>
            <a:ext cx="2996567" cy="3035628"/>
          </a:xfrm>
          <a:custGeom>
            <a:avLst/>
            <a:gdLst>
              <a:gd name="connsiteX0" fmla="*/ 1614126 w 2996567"/>
              <a:gd name="connsiteY0" fmla="*/ 0 h 3035628"/>
              <a:gd name="connsiteX1" fmla="*/ 1602640 w 2996567"/>
              <a:gd name="connsiteY1" fmla="*/ 0 h 3035628"/>
              <a:gd name="connsiteX2" fmla="*/ 678824 w 2996567"/>
              <a:gd name="connsiteY2" fmla="*/ 0 h 3035628"/>
              <a:gd name="connsiteX3" fmla="*/ 678824 w 2996567"/>
              <a:gd name="connsiteY3" fmla="*/ 296179 h 3035628"/>
              <a:gd name="connsiteX4" fmla="*/ 678824 w 2996567"/>
              <a:gd name="connsiteY4" fmla="*/ 299461 h 3035628"/>
              <a:gd name="connsiteX5" fmla="*/ 678824 w 2996567"/>
              <a:gd name="connsiteY5" fmla="*/ 1260196 h 3035628"/>
              <a:gd name="connsiteX6" fmla="*/ 679644 w 2996567"/>
              <a:gd name="connsiteY6" fmla="*/ 1261016 h 3035628"/>
              <a:gd name="connsiteX7" fmla="*/ 757586 w 2996567"/>
              <a:gd name="connsiteY7" fmla="*/ 1229019 h 3035628"/>
              <a:gd name="connsiteX8" fmla="*/ 778097 w 2996567"/>
              <a:gd name="connsiteY8" fmla="*/ 1230660 h 3035628"/>
              <a:gd name="connsiteX9" fmla="*/ 897061 w 2996567"/>
              <a:gd name="connsiteY9" fmla="*/ 1174050 h 3035628"/>
              <a:gd name="connsiteX10" fmla="*/ 920033 w 2996567"/>
              <a:gd name="connsiteY10" fmla="*/ 1097749 h 3035628"/>
              <a:gd name="connsiteX11" fmla="*/ 990591 w 2996567"/>
              <a:gd name="connsiteY11" fmla="*/ 1036216 h 3035628"/>
              <a:gd name="connsiteX12" fmla="*/ 992232 w 2996567"/>
              <a:gd name="connsiteY12" fmla="*/ 1036216 h 3035628"/>
              <a:gd name="connsiteX13" fmla="*/ 1044740 w 2996567"/>
              <a:gd name="connsiteY13" fmla="*/ 938584 h 3035628"/>
              <a:gd name="connsiteX14" fmla="*/ 990591 w 2996567"/>
              <a:gd name="connsiteY14" fmla="*/ 736755 h 3035628"/>
              <a:gd name="connsiteX15" fmla="*/ 1018486 w 2996567"/>
              <a:gd name="connsiteY15" fmla="*/ 589076 h 3035628"/>
              <a:gd name="connsiteX16" fmla="*/ 983207 w 2996567"/>
              <a:gd name="connsiteY16" fmla="*/ 589076 h 3035628"/>
              <a:gd name="connsiteX17" fmla="*/ 848655 w 2996567"/>
              <a:gd name="connsiteY17" fmla="*/ 454524 h 3035628"/>
              <a:gd name="connsiteX18" fmla="*/ 848655 w 2996567"/>
              <a:gd name="connsiteY18" fmla="*/ 448781 h 3035628"/>
              <a:gd name="connsiteX19" fmla="*/ 854398 w 2996567"/>
              <a:gd name="connsiteY19" fmla="*/ 448781 h 3035628"/>
              <a:gd name="connsiteX20" fmla="*/ 986489 w 2996567"/>
              <a:gd name="connsiteY20" fmla="*/ 580872 h 3035628"/>
              <a:gd name="connsiteX21" fmla="*/ 1021768 w 2996567"/>
              <a:gd name="connsiteY21" fmla="*/ 580872 h 3035628"/>
              <a:gd name="connsiteX22" fmla="*/ 1392607 w 2996567"/>
              <a:gd name="connsiteY22" fmla="*/ 333919 h 3035628"/>
              <a:gd name="connsiteX23" fmla="*/ 1393427 w 2996567"/>
              <a:gd name="connsiteY23" fmla="*/ 333919 h 3035628"/>
              <a:gd name="connsiteX24" fmla="*/ 1796263 w 2996567"/>
              <a:gd name="connsiteY24" fmla="*/ 736755 h 3035628"/>
              <a:gd name="connsiteX25" fmla="*/ 1796263 w 2996567"/>
              <a:gd name="connsiteY25" fmla="*/ 737576 h 3035628"/>
              <a:gd name="connsiteX26" fmla="*/ 1660891 w 2996567"/>
              <a:gd name="connsiteY26" fmla="*/ 1037857 h 3035628"/>
              <a:gd name="connsiteX27" fmla="*/ 1756882 w 2996567"/>
              <a:gd name="connsiteY27" fmla="*/ 1037857 h 3035628"/>
              <a:gd name="connsiteX28" fmla="*/ 1891435 w 2996567"/>
              <a:gd name="connsiteY28" fmla="*/ 1172409 h 3035628"/>
              <a:gd name="connsiteX29" fmla="*/ 1891435 w 2996567"/>
              <a:gd name="connsiteY29" fmla="*/ 1178152 h 3035628"/>
              <a:gd name="connsiteX30" fmla="*/ 1888153 w 2996567"/>
              <a:gd name="connsiteY30" fmla="*/ 1178972 h 3035628"/>
              <a:gd name="connsiteX31" fmla="*/ 1884871 w 2996567"/>
              <a:gd name="connsiteY31" fmla="*/ 1178152 h 3035628"/>
              <a:gd name="connsiteX32" fmla="*/ 1751960 w 2996567"/>
              <a:gd name="connsiteY32" fmla="*/ 1046061 h 3035628"/>
              <a:gd name="connsiteX33" fmla="*/ 1650225 w 2996567"/>
              <a:gd name="connsiteY33" fmla="*/ 1046061 h 3035628"/>
              <a:gd name="connsiteX34" fmla="*/ 1392607 w 2996567"/>
              <a:gd name="connsiteY34" fmla="*/ 1139591 h 3035628"/>
              <a:gd name="connsiteX35" fmla="*/ 1391787 w 2996567"/>
              <a:gd name="connsiteY35" fmla="*/ 1139591 h 3035628"/>
              <a:gd name="connsiteX36" fmla="*/ 1046381 w 2996567"/>
              <a:gd name="connsiteY36" fmla="*/ 942686 h 3035628"/>
              <a:gd name="connsiteX37" fmla="*/ 994694 w 2996567"/>
              <a:gd name="connsiteY37" fmla="*/ 1037857 h 3035628"/>
              <a:gd name="connsiteX38" fmla="*/ 993873 w 2996567"/>
              <a:gd name="connsiteY38" fmla="*/ 1042780 h 3035628"/>
              <a:gd name="connsiteX39" fmla="*/ 990591 w 2996567"/>
              <a:gd name="connsiteY39" fmla="*/ 1045241 h 3035628"/>
              <a:gd name="connsiteX40" fmla="*/ 988130 w 2996567"/>
              <a:gd name="connsiteY40" fmla="*/ 1049343 h 3035628"/>
              <a:gd name="connsiteX41" fmla="*/ 991412 w 2996567"/>
              <a:gd name="connsiteY41" fmla="*/ 1064931 h 3035628"/>
              <a:gd name="connsiteX42" fmla="*/ 988950 w 2996567"/>
              <a:gd name="connsiteY42" fmla="*/ 1069034 h 3035628"/>
              <a:gd name="connsiteX43" fmla="*/ 986489 w 2996567"/>
              <a:gd name="connsiteY43" fmla="*/ 1073956 h 3035628"/>
              <a:gd name="connsiteX44" fmla="*/ 985669 w 2996567"/>
              <a:gd name="connsiteY44" fmla="*/ 1074777 h 3035628"/>
              <a:gd name="connsiteX45" fmla="*/ 983207 w 2996567"/>
              <a:gd name="connsiteY45" fmla="*/ 1079699 h 3035628"/>
              <a:gd name="connsiteX46" fmla="*/ 988130 w 2996567"/>
              <a:gd name="connsiteY46" fmla="*/ 1075597 h 3035628"/>
              <a:gd name="connsiteX47" fmla="*/ 1000436 w 2996567"/>
              <a:gd name="connsiteY47" fmla="*/ 1077238 h 3035628"/>
              <a:gd name="connsiteX48" fmla="*/ 1000436 w 2996567"/>
              <a:gd name="connsiteY48" fmla="*/ 1078058 h 3035628"/>
              <a:gd name="connsiteX49" fmla="*/ 999616 w 2996567"/>
              <a:gd name="connsiteY49" fmla="*/ 1087904 h 3035628"/>
              <a:gd name="connsiteX50" fmla="*/ 991412 w 2996567"/>
              <a:gd name="connsiteY50" fmla="*/ 1096928 h 3035628"/>
              <a:gd name="connsiteX51" fmla="*/ 989771 w 2996567"/>
              <a:gd name="connsiteY51" fmla="*/ 1099390 h 3035628"/>
              <a:gd name="connsiteX52" fmla="*/ 992232 w 2996567"/>
              <a:gd name="connsiteY52" fmla="*/ 1101851 h 3035628"/>
              <a:gd name="connsiteX53" fmla="*/ 997975 w 2996567"/>
              <a:gd name="connsiteY53" fmla="*/ 1096928 h 3035628"/>
              <a:gd name="connsiteX54" fmla="*/ 1011102 w 2996567"/>
              <a:gd name="connsiteY54" fmla="*/ 1101031 h 3035628"/>
              <a:gd name="connsiteX55" fmla="*/ 1011923 w 2996567"/>
              <a:gd name="connsiteY55" fmla="*/ 1102672 h 3035628"/>
              <a:gd name="connsiteX56" fmla="*/ 1009461 w 2996567"/>
              <a:gd name="connsiteY56" fmla="*/ 1110056 h 3035628"/>
              <a:gd name="connsiteX57" fmla="*/ 1004539 w 2996567"/>
              <a:gd name="connsiteY57" fmla="*/ 1115799 h 3035628"/>
              <a:gd name="connsiteX58" fmla="*/ 951210 w 2996567"/>
              <a:gd name="connsiteY58" fmla="*/ 1198663 h 3035628"/>
              <a:gd name="connsiteX59" fmla="*/ 951210 w 2996567"/>
              <a:gd name="connsiteY59" fmla="*/ 1199483 h 3035628"/>
              <a:gd name="connsiteX60" fmla="*/ 836348 w 2996567"/>
              <a:gd name="connsiteY60" fmla="*/ 1306961 h 3035628"/>
              <a:gd name="connsiteX61" fmla="*/ 836348 w 2996567"/>
              <a:gd name="connsiteY61" fmla="*/ 1313525 h 3035628"/>
              <a:gd name="connsiteX62" fmla="*/ 778918 w 2996567"/>
              <a:gd name="connsiteY62" fmla="*/ 1368494 h 3035628"/>
              <a:gd name="connsiteX63" fmla="*/ 680465 w 2996567"/>
              <a:gd name="connsiteY63" fmla="*/ 1417721 h 3035628"/>
              <a:gd name="connsiteX64" fmla="*/ 680465 w 2996567"/>
              <a:gd name="connsiteY64" fmla="*/ 1469408 h 3035628"/>
              <a:gd name="connsiteX65" fmla="*/ 2035832 w 2996567"/>
              <a:gd name="connsiteY65" fmla="*/ 1469408 h 3035628"/>
              <a:gd name="connsiteX66" fmla="*/ 2039934 w 2996567"/>
              <a:gd name="connsiteY66" fmla="*/ 1469408 h 3035628"/>
              <a:gd name="connsiteX67" fmla="*/ 2411594 w 2996567"/>
              <a:gd name="connsiteY67" fmla="*/ 1469408 h 3035628"/>
              <a:gd name="connsiteX68" fmla="*/ 2415696 w 2996567"/>
              <a:gd name="connsiteY68" fmla="*/ 1469408 h 3035628"/>
              <a:gd name="connsiteX69" fmla="*/ 2996568 w 2996567"/>
              <a:gd name="connsiteY69" fmla="*/ 1469408 h 3035628"/>
              <a:gd name="connsiteX70" fmla="*/ 2996568 w 2996567"/>
              <a:gd name="connsiteY70" fmla="*/ 0 h 3035628"/>
              <a:gd name="connsiteX71" fmla="*/ 1614126 w 2996567"/>
              <a:gd name="connsiteY71" fmla="*/ 0 h 3035628"/>
              <a:gd name="connsiteX72" fmla="*/ 825683 w 2996567"/>
              <a:gd name="connsiteY72" fmla="*/ 447140 h 3035628"/>
              <a:gd name="connsiteX73" fmla="*/ 773995 w 2996567"/>
              <a:gd name="connsiteY73" fmla="*/ 447140 h 3035628"/>
              <a:gd name="connsiteX74" fmla="*/ 769893 w 2996567"/>
              <a:gd name="connsiteY74" fmla="*/ 443038 h 3035628"/>
              <a:gd name="connsiteX75" fmla="*/ 773995 w 2996567"/>
              <a:gd name="connsiteY75" fmla="*/ 438936 h 3035628"/>
              <a:gd name="connsiteX76" fmla="*/ 825683 w 2996567"/>
              <a:gd name="connsiteY76" fmla="*/ 438936 h 3035628"/>
              <a:gd name="connsiteX77" fmla="*/ 829785 w 2996567"/>
              <a:gd name="connsiteY77" fmla="*/ 443038 h 3035628"/>
              <a:gd name="connsiteX78" fmla="*/ 825683 w 2996567"/>
              <a:gd name="connsiteY78" fmla="*/ 447140 h 3035628"/>
              <a:gd name="connsiteX79" fmla="*/ 909368 w 2996567"/>
              <a:gd name="connsiteY79" fmla="*/ 429090 h 3035628"/>
              <a:gd name="connsiteX80" fmla="*/ 773995 w 2996567"/>
              <a:gd name="connsiteY80" fmla="*/ 429090 h 3035628"/>
              <a:gd name="connsiteX81" fmla="*/ 769893 w 2996567"/>
              <a:gd name="connsiteY81" fmla="*/ 424988 h 3035628"/>
              <a:gd name="connsiteX82" fmla="*/ 773995 w 2996567"/>
              <a:gd name="connsiteY82" fmla="*/ 420886 h 3035628"/>
              <a:gd name="connsiteX83" fmla="*/ 909368 w 2996567"/>
              <a:gd name="connsiteY83" fmla="*/ 420886 h 3035628"/>
              <a:gd name="connsiteX84" fmla="*/ 913470 w 2996567"/>
              <a:gd name="connsiteY84" fmla="*/ 424988 h 3035628"/>
              <a:gd name="connsiteX85" fmla="*/ 909368 w 2996567"/>
              <a:gd name="connsiteY85" fmla="*/ 429090 h 3035628"/>
              <a:gd name="connsiteX86" fmla="*/ 909368 w 2996567"/>
              <a:gd name="connsiteY86" fmla="*/ 411861 h 3035628"/>
              <a:gd name="connsiteX87" fmla="*/ 773995 w 2996567"/>
              <a:gd name="connsiteY87" fmla="*/ 411861 h 3035628"/>
              <a:gd name="connsiteX88" fmla="*/ 769893 w 2996567"/>
              <a:gd name="connsiteY88" fmla="*/ 407759 h 3035628"/>
              <a:gd name="connsiteX89" fmla="*/ 773995 w 2996567"/>
              <a:gd name="connsiteY89" fmla="*/ 403657 h 3035628"/>
              <a:gd name="connsiteX90" fmla="*/ 909368 w 2996567"/>
              <a:gd name="connsiteY90" fmla="*/ 403657 h 3035628"/>
              <a:gd name="connsiteX91" fmla="*/ 913470 w 2996567"/>
              <a:gd name="connsiteY91" fmla="*/ 407759 h 3035628"/>
              <a:gd name="connsiteX92" fmla="*/ 909368 w 2996567"/>
              <a:gd name="connsiteY92" fmla="*/ 411861 h 3035628"/>
              <a:gd name="connsiteX93" fmla="*/ 909368 w 2996567"/>
              <a:gd name="connsiteY93" fmla="*/ 393811 h 3035628"/>
              <a:gd name="connsiteX94" fmla="*/ 773995 w 2996567"/>
              <a:gd name="connsiteY94" fmla="*/ 393811 h 3035628"/>
              <a:gd name="connsiteX95" fmla="*/ 769893 w 2996567"/>
              <a:gd name="connsiteY95" fmla="*/ 389709 h 3035628"/>
              <a:gd name="connsiteX96" fmla="*/ 773995 w 2996567"/>
              <a:gd name="connsiteY96" fmla="*/ 385607 h 3035628"/>
              <a:gd name="connsiteX97" fmla="*/ 909368 w 2996567"/>
              <a:gd name="connsiteY97" fmla="*/ 385607 h 3035628"/>
              <a:gd name="connsiteX98" fmla="*/ 913470 w 2996567"/>
              <a:gd name="connsiteY98" fmla="*/ 389709 h 3035628"/>
              <a:gd name="connsiteX99" fmla="*/ 909368 w 2996567"/>
              <a:gd name="connsiteY99" fmla="*/ 393811 h 3035628"/>
              <a:gd name="connsiteX100" fmla="*/ 1553413 w 2996567"/>
              <a:gd name="connsiteY100" fmla="*/ 201828 h 3035628"/>
              <a:gd name="connsiteX101" fmla="*/ 1494342 w 2996567"/>
              <a:gd name="connsiteY101" fmla="*/ 201828 h 3035628"/>
              <a:gd name="connsiteX102" fmla="*/ 1494342 w 2996567"/>
              <a:gd name="connsiteY102" fmla="*/ 142757 h 3035628"/>
              <a:gd name="connsiteX103" fmla="*/ 1553413 w 2996567"/>
              <a:gd name="connsiteY103" fmla="*/ 142757 h 3035628"/>
              <a:gd name="connsiteX104" fmla="*/ 1553413 w 2996567"/>
              <a:gd name="connsiteY104" fmla="*/ 201828 h 3035628"/>
              <a:gd name="connsiteX105" fmla="*/ 1642841 w 2996567"/>
              <a:gd name="connsiteY105" fmla="*/ 201828 h 3035628"/>
              <a:gd name="connsiteX106" fmla="*/ 1583769 w 2996567"/>
              <a:gd name="connsiteY106" fmla="*/ 201828 h 3035628"/>
              <a:gd name="connsiteX107" fmla="*/ 1583769 w 2996567"/>
              <a:gd name="connsiteY107" fmla="*/ 142757 h 3035628"/>
              <a:gd name="connsiteX108" fmla="*/ 1642841 w 2996567"/>
              <a:gd name="connsiteY108" fmla="*/ 142757 h 3035628"/>
              <a:gd name="connsiteX109" fmla="*/ 1642841 w 2996567"/>
              <a:gd name="connsiteY109" fmla="*/ 201828 h 3035628"/>
              <a:gd name="connsiteX110" fmla="*/ 2604397 w 2996567"/>
              <a:gd name="connsiteY110" fmla="*/ 367557 h 3035628"/>
              <a:gd name="connsiteX111" fmla="*/ 2701209 w 2996567"/>
              <a:gd name="connsiteY111" fmla="*/ 367557 h 3035628"/>
              <a:gd name="connsiteX112" fmla="*/ 2701209 w 2996567"/>
              <a:gd name="connsiteY112" fmla="*/ 1101031 h 3035628"/>
              <a:gd name="connsiteX113" fmla="*/ 2604397 w 2996567"/>
              <a:gd name="connsiteY113" fmla="*/ 1101031 h 3035628"/>
              <a:gd name="connsiteX114" fmla="*/ 2604397 w 2996567"/>
              <a:gd name="connsiteY114" fmla="*/ 367557 h 3035628"/>
              <a:gd name="connsiteX115" fmla="*/ 2440309 w 2996567"/>
              <a:gd name="connsiteY115" fmla="*/ 619432 h 3035628"/>
              <a:gd name="connsiteX116" fmla="*/ 2537121 w 2996567"/>
              <a:gd name="connsiteY116" fmla="*/ 619432 h 3035628"/>
              <a:gd name="connsiteX117" fmla="*/ 2537121 w 2996567"/>
              <a:gd name="connsiteY117" fmla="*/ 1101031 h 3035628"/>
              <a:gd name="connsiteX118" fmla="*/ 2440309 w 2996567"/>
              <a:gd name="connsiteY118" fmla="*/ 1101031 h 3035628"/>
              <a:gd name="connsiteX119" fmla="*/ 2440309 w 2996567"/>
              <a:gd name="connsiteY119" fmla="*/ 619432 h 3035628"/>
              <a:gd name="connsiteX120" fmla="*/ 2276221 w 2996567"/>
              <a:gd name="connsiteY120" fmla="*/ 490623 h 3035628"/>
              <a:gd name="connsiteX121" fmla="*/ 2373033 w 2996567"/>
              <a:gd name="connsiteY121" fmla="*/ 490623 h 3035628"/>
              <a:gd name="connsiteX122" fmla="*/ 2373033 w 2996567"/>
              <a:gd name="connsiteY122" fmla="*/ 1101031 h 3035628"/>
              <a:gd name="connsiteX123" fmla="*/ 2276221 w 2996567"/>
              <a:gd name="connsiteY123" fmla="*/ 1101031 h 3035628"/>
              <a:gd name="connsiteX124" fmla="*/ 2276221 w 2996567"/>
              <a:gd name="connsiteY124" fmla="*/ 490623 h 3035628"/>
              <a:gd name="connsiteX125" fmla="*/ 2112133 w 2996567"/>
              <a:gd name="connsiteY125" fmla="*/ 367557 h 3035628"/>
              <a:gd name="connsiteX126" fmla="*/ 2208945 w 2996567"/>
              <a:gd name="connsiteY126" fmla="*/ 367557 h 3035628"/>
              <a:gd name="connsiteX127" fmla="*/ 2208945 w 2996567"/>
              <a:gd name="connsiteY127" fmla="*/ 1101031 h 3035628"/>
              <a:gd name="connsiteX128" fmla="*/ 2112133 w 2996567"/>
              <a:gd name="connsiteY128" fmla="*/ 1101031 h 3035628"/>
              <a:gd name="connsiteX129" fmla="*/ 2112133 w 2996567"/>
              <a:gd name="connsiteY129" fmla="*/ 367557 h 3035628"/>
              <a:gd name="connsiteX130" fmla="*/ 1963633 w 2996567"/>
              <a:gd name="connsiteY130" fmla="*/ 1241326 h 3035628"/>
              <a:gd name="connsiteX131" fmla="*/ 1828261 w 2996567"/>
              <a:gd name="connsiteY131" fmla="*/ 1241326 h 3035628"/>
              <a:gd name="connsiteX132" fmla="*/ 1824158 w 2996567"/>
              <a:gd name="connsiteY132" fmla="*/ 1237224 h 3035628"/>
              <a:gd name="connsiteX133" fmla="*/ 1828261 w 2996567"/>
              <a:gd name="connsiteY133" fmla="*/ 1233122 h 3035628"/>
              <a:gd name="connsiteX134" fmla="*/ 1963633 w 2996567"/>
              <a:gd name="connsiteY134" fmla="*/ 1233122 h 3035628"/>
              <a:gd name="connsiteX135" fmla="*/ 1967735 w 2996567"/>
              <a:gd name="connsiteY135" fmla="*/ 1237224 h 3035628"/>
              <a:gd name="connsiteX136" fmla="*/ 1963633 w 2996567"/>
              <a:gd name="connsiteY136" fmla="*/ 1241326 h 3035628"/>
              <a:gd name="connsiteX137" fmla="*/ 1963633 w 2996567"/>
              <a:gd name="connsiteY137" fmla="*/ 1223276 h 3035628"/>
              <a:gd name="connsiteX138" fmla="*/ 1828261 w 2996567"/>
              <a:gd name="connsiteY138" fmla="*/ 1223276 h 3035628"/>
              <a:gd name="connsiteX139" fmla="*/ 1824158 w 2996567"/>
              <a:gd name="connsiteY139" fmla="*/ 1219174 h 3035628"/>
              <a:gd name="connsiteX140" fmla="*/ 1828261 w 2996567"/>
              <a:gd name="connsiteY140" fmla="*/ 1215072 h 3035628"/>
              <a:gd name="connsiteX141" fmla="*/ 1963633 w 2996567"/>
              <a:gd name="connsiteY141" fmla="*/ 1215072 h 3035628"/>
              <a:gd name="connsiteX142" fmla="*/ 1967735 w 2996567"/>
              <a:gd name="connsiteY142" fmla="*/ 1219174 h 3035628"/>
              <a:gd name="connsiteX143" fmla="*/ 1963633 w 2996567"/>
              <a:gd name="connsiteY143" fmla="*/ 1223276 h 3035628"/>
              <a:gd name="connsiteX144" fmla="*/ 1963633 w 2996567"/>
              <a:gd name="connsiteY144" fmla="*/ 1205227 h 3035628"/>
              <a:gd name="connsiteX145" fmla="*/ 1828261 w 2996567"/>
              <a:gd name="connsiteY145" fmla="*/ 1205227 h 3035628"/>
              <a:gd name="connsiteX146" fmla="*/ 1824158 w 2996567"/>
              <a:gd name="connsiteY146" fmla="*/ 1201124 h 3035628"/>
              <a:gd name="connsiteX147" fmla="*/ 1828261 w 2996567"/>
              <a:gd name="connsiteY147" fmla="*/ 1197022 h 3035628"/>
              <a:gd name="connsiteX148" fmla="*/ 1963633 w 2996567"/>
              <a:gd name="connsiteY148" fmla="*/ 1197022 h 3035628"/>
              <a:gd name="connsiteX149" fmla="*/ 1967735 w 2996567"/>
              <a:gd name="connsiteY149" fmla="*/ 1201124 h 3035628"/>
              <a:gd name="connsiteX150" fmla="*/ 1963633 w 2996567"/>
              <a:gd name="connsiteY150" fmla="*/ 1205227 h 3035628"/>
              <a:gd name="connsiteX151" fmla="*/ 1963633 w 2996567"/>
              <a:gd name="connsiteY151" fmla="*/ 1187997 h 3035628"/>
              <a:gd name="connsiteX152" fmla="*/ 1911946 w 2996567"/>
              <a:gd name="connsiteY152" fmla="*/ 1187997 h 3035628"/>
              <a:gd name="connsiteX153" fmla="*/ 1907843 w 2996567"/>
              <a:gd name="connsiteY153" fmla="*/ 1183895 h 3035628"/>
              <a:gd name="connsiteX154" fmla="*/ 1911946 w 2996567"/>
              <a:gd name="connsiteY154" fmla="*/ 1179793 h 3035628"/>
              <a:gd name="connsiteX155" fmla="*/ 1963633 w 2996567"/>
              <a:gd name="connsiteY155" fmla="*/ 1179793 h 3035628"/>
              <a:gd name="connsiteX156" fmla="*/ 1967735 w 2996567"/>
              <a:gd name="connsiteY156" fmla="*/ 1183895 h 3035628"/>
              <a:gd name="connsiteX157" fmla="*/ 1963633 w 2996567"/>
              <a:gd name="connsiteY157" fmla="*/ 1187997 h 3035628"/>
              <a:gd name="connsiteX158" fmla="*/ 2286066 w 2996567"/>
              <a:gd name="connsiteY158" fmla="*/ 1245428 h 3035628"/>
              <a:gd name="connsiteX159" fmla="*/ 2030909 w 2996567"/>
              <a:gd name="connsiteY159" fmla="*/ 1245428 h 3035628"/>
              <a:gd name="connsiteX160" fmla="*/ 2026807 w 2996567"/>
              <a:gd name="connsiteY160" fmla="*/ 1241326 h 3035628"/>
              <a:gd name="connsiteX161" fmla="*/ 2030909 w 2996567"/>
              <a:gd name="connsiteY161" fmla="*/ 1237224 h 3035628"/>
              <a:gd name="connsiteX162" fmla="*/ 2286066 w 2996567"/>
              <a:gd name="connsiteY162" fmla="*/ 1237224 h 3035628"/>
              <a:gd name="connsiteX163" fmla="*/ 2290169 w 2996567"/>
              <a:gd name="connsiteY163" fmla="*/ 1241326 h 3035628"/>
              <a:gd name="connsiteX164" fmla="*/ 2286066 w 2996567"/>
              <a:gd name="connsiteY164" fmla="*/ 1245428 h 3035628"/>
              <a:gd name="connsiteX165" fmla="*/ 2701209 w 2996567"/>
              <a:gd name="connsiteY165" fmla="*/ 1226558 h 3035628"/>
              <a:gd name="connsiteX166" fmla="*/ 2030909 w 2996567"/>
              <a:gd name="connsiteY166" fmla="*/ 1226558 h 3035628"/>
              <a:gd name="connsiteX167" fmla="*/ 2026807 w 2996567"/>
              <a:gd name="connsiteY167" fmla="*/ 1222456 h 3035628"/>
              <a:gd name="connsiteX168" fmla="*/ 2030909 w 2996567"/>
              <a:gd name="connsiteY168" fmla="*/ 1218354 h 3035628"/>
              <a:gd name="connsiteX169" fmla="*/ 2701209 w 2996567"/>
              <a:gd name="connsiteY169" fmla="*/ 1218354 h 3035628"/>
              <a:gd name="connsiteX170" fmla="*/ 2705311 w 2996567"/>
              <a:gd name="connsiteY170" fmla="*/ 1222456 h 3035628"/>
              <a:gd name="connsiteX171" fmla="*/ 2701209 w 2996567"/>
              <a:gd name="connsiteY171" fmla="*/ 1226558 h 3035628"/>
              <a:gd name="connsiteX172" fmla="*/ 2701209 w 2996567"/>
              <a:gd name="connsiteY172" fmla="*/ 1208508 h 3035628"/>
              <a:gd name="connsiteX173" fmla="*/ 2030909 w 2996567"/>
              <a:gd name="connsiteY173" fmla="*/ 1208508 h 3035628"/>
              <a:gd name="connsiteX174" fmla="*/ 2026807 w 2996567"/>
              <a:gd name="connsiteY174" fmla="*/ 1204406 h 3035628"/>
              <a:gd name="connsiteX175" fmla="*/ 2030909 w 2996567"/>
              <a:gd name="connsiteY175" fmla="*/ 1200304 h 3035628"/>
              <a:gd name="connsiteX176" fmla="*/ 2701209 w 2996567"/>
              <a:gd name="connsiteY176" fmla="*/ 1200304 h 3035628"/>
              <a:gd name="connsiteX177" fmla="*/ 2705311 w 2996567"/>
              <a:gd name="connsiteY177" fmla="*/ 1204406 h 3035628"/>
              <a:gd name="connsiteX178" fmla="*/ 2701209 w 2996567"/>
              <a:gd name="connsiteY178" fmla="*/ 1208508 h 3035628"/>
              <a:gd name="connsiteX179" fmla="*/ 2701209 w 2996567"/>
              <a:gd name="connsiteY179" fmla="*/ 1189638 h 3035628"/>
              <a:gd name="connsiteX180" fmla="*/ 2030909 w 2996567"/>
              <a:gd name="connsiteY180" fmla="*/ 1189638 h 3035628"/>
              <a:gd name="connsiteX181" fmla="*/ 2026807 w 2996567"/>
              <a:gd name="connsiteY181" fmla="*/ 1185536 h 3035628"/>
              <a:gd name="connsiteX182" fmla="*/ 2030909 w 2996567"/>
              <a:gd name="connsiteY182" fmla="*/ 1181434 h 3035628"/>
              <a:gd name="connsiteX183" fmla="*/ 2701209 w 2996567"/>
              <a:gd name="connsiteY183" fmla="*/ 1181434 h 3035628"/>
              <a:gd name="connsiteX184" fmla="*/ 2705311 w 2996567"/>
              <a:gd name="connsiteY184" fmla="*/ 1185536 h 3035628"/>
              <a:gd name="connsiteX185" fmla="*/ 2701209 w 2996567"/>
              <a:gd name="connsiteY185" fmla="*/ 1189638 h 3035628"/>
              <a:gd name="connsiteX186" fmla="*/ 2845606 w 2996567"/>
              <a:gd name="connsiteY186" fmla="*/ 1164205 h 3035628"/>
              <a:gd name="connsiteX187" fmla="*/ 2026807 w 2996567"/>
              <a:gd name="connsiteY187" fmla="*/ 1164205 h 3035628"/>
              <a:gd name="connsiteX188" fmla="*/ 2026807 w 2996567"/>
              <a:gd name="connsiteY188" fmla="*/ 367557 h 3035628"/>
              <a:gd name="connsiteX189" fmla="*/ 2030909 w 2996567"/>
              <a:gd name="connsiteY189" fmla="*/ 363455 h 3035628"/>
              <a:gd name="connsiteX190" fmla="*/ 2035012 w 2996567"/>
              <a:gd name="connsiteY190" fmla="*/ 367557 h 3035628"/>
              <a:gd name="connsiteX191" fmla="*/ 2035012 w 2996567"/>
              <a:gd name="connsiteY191" fmla="*/ 1156000 h 3035628"/>
              <a:gd name="connsiteX192" fmla="*/ 2845606 w 2996567"/>
              <a:gd name="connsiteY192" fmla="*/ 1156000 h 3035628"/>
              <a:gd name="connsiteX193" fmla="*/ 2849709 w 2996567"/>
              <a:gd name="connsiteY193" fmla="*/ 1160102 h 3035628"/>
              <a:gd name="connsiteX194" fmla="*/ 2845606 w 2996567"/>
              <a:gd name="connsiteY194" fmla="*/ 1164205 h 3035628"/>
              <a:gd name="connsiteX195" fmla="*/ 953672 w 2996567"/>
              <a:gd name="connsiteY195" fmla="*/ 1079699 h 3035628"/>
              <a:gd name="connsiteX196" fmla="*/ 953672 w 2996567"/>
              <a:gd name="connsiteY196" fmla="*/ 1079699 h 3035628"/>
              <a:gd name="connsiteX197" fmla="*/ 956133 w 2996567"/>
              <a:gd name="connsiteY197" fmla="*/ 1081340 h 3035628"/>
              <a:gd name="connsiteX198" fmla="*/ 961876 w 2996567"/>
              <a:gd name="connsiteY198" fmla="*/ 1070674 h 3035628"/>
              <a:gd name="connsiteX199" fmla="*/ 953672 w 2996567"/>
              <a:gd name="connsiteY199" fmla="*/ 1079699 h 3035628"/>
              <a:gd name="connsiteX200" fmla="*/ 460587 w 2996567"/>
              <a:gd name="connsiteY200" fmla="*/ 2924049 h 3035628"/>
              <a:gd name="connsiteX201" fmla="*/ 417924 w 2996567"/>
              <a:gd name="connsiteY201" fmla="*/ 2926510 h 3035628"/>
              <a:gd name="connsiteX202" fmla="*/ 408079 w 2996567"/>
              <a:gd name="connsiteY202" fmla="*/ 2927331 h 3035628"/>
              <a:gd name="connsiteX203" fmla="*/ 379363 w 2996567"/>
              <a:gd name="connsiteY203" fmla="*/ 3023322 h 3035628"/>
              <a:gd name="connsiteX204" fmla="*/ 390029 w 2996567"/>
              <a:gd name="connsiteY204" fmla="*/ 3035629 h 3035628"/>
              <a:gd name="connsiteX205" fmla="*/ 712462 w 2996567"/>
              <a:gd name="connsiteY205" fmla="*/ 3035629 h 3035628"/>
              <a:gd name="connsiteX206" fmla="*/ 718205 w 2996567"/>
              <a:gd name="connsiteY206" fmla="*/ 3025783 h 3035628"/>
              <a:gd name="connsiteX207" fmla="*/ 711642 w 2996567"/>
              <a:gd name="connsiteY207" fmla="*/ 3011836 h 3035628"/>
              <a:gd name="connsiteX208" fmla="*/ 663236 w 2996567"/>
              <a:gd name="connsiteY208" fmla="*/ 2974916 h 3035628"/>
              <a:gd name="connsiteX209" fmla="*/ 614830 w 2996567"/>
              <a:gd name="connsiteY209" fmla="*/ 2965071 h 3035628"/>
              <a:gd name="connsiteX210" fmla="*/ 545092 w 2996567"/>
              <a:gd name="connsiteY210" fmla="*/ 2931433 h 3035628"/>
              <a:gd name="connsiteX211" fmla="*/ 516377 w 2996567"/>
              <a:gd name="connsiteY211" fmla="*/ 2892052 h 3035628"/>
              <a:gd name="connsiteX212" fmla="*/ 510634 w 2996567"/>
              <a:gd name="connsiteY212" fmla="*/ 2896974 h 3035628"/>
              <a:gd name="connsiteX213" fmla="*/ 487661 w 2996567"/>
              <a:gd name="connsiteY213" fmla="*/ 2915024 h 3035628"/>
              <a:gd name="connsiteX214" fmla="*/ 460587 w 2996567"/>
              <a:gd name="connsiteY214" fmla="*/ 2924049 h 3035628"/>
              <a:gd name="connsiteX215" fmla="*/ 92209 w 2996567"/>
              <a:gd name="connsiteY215" fmla="*/ 2924049 h 3035628"/>
              <a:gd name="connsiteX216" fmla="*/ 49546 w 2996567"/>
              <a:gd name="connsiteY216" fmla="*/ 2926510 h 3035628"/>
              <a:gd name="connsiteX217" fmla="*/ 39701 w 2996567"/>
              <a:gd name="connsiteY217" fmla="*/ 2927331 h 3035628"/>
              <a:gd name="connsiteX218" fmla="*/ 320 w 2996567"/>
              <a:gd name="connsiteY218" fmla="*/ 3023322 h 3035628"/>
              <a:gd name="connsiteX219" fmla="*/ 9345 w 2996567"/>
              <a:gd name="connsiteY219" fmla="*/ 3035629 h 3035628"/>
              <a:gd name="connsiteX220" fmla="*/ 332598 w 2996567"/>
              <a:gd name="connsiteY220" fmla="*/ 3035629 h 3035628"/>
              <a:gd name="connsiteX221" fmla="*/ 339982 w 2996567"/>
              <a:gd name="connsiteY221" fmla="*/ 3025783 h 3035628"/>
              <a:gd name="connsiteX222" fmla="*/ 334239 w 2996567"/>
              <a:gd name="connsiteY222" fmla="*/ 3011836 h 3035628"/>
              <a:gd name="connsiteX223" fmla="*/ 289935 w 2996567"/>
              <a:gd name="connsiteY223" fmla="*/ 2974916 h 3035628"/>
              <a:gd name="connsiteX224" fmla="*/ 242350 w 2996567"/>
              <a:gd name="connsiteY224" fmla="*/ 2965071 h 3035628"/>
              <a:gd name="connsiteX225" fmla="*/ 175894 w 2996567"/>
              <a:gd name="connsiteY225" fmla="*/ 2931433 h 3035628"/>
              <a:gd name="connsiteX226" fmla="*/ 151281 w 2996567"/>
              <a:gd name="connsiteY226" fmla="*/ 2892052 h 3035628"/>
              <a:gd name="connsiteX227" fmla="*/ 144717 w 2996567"/>
              <a:gd name="connsiteY227" fmla="*/ 2896974 h 3035628"/>
              <a:gd name="connsiteX228" fmla="*/ 120104 w 2996567"/>
              <a:gd name="connsiteY228" fmla="*/ 2915024 h 3035628"/>
              <a:gd name="connsiteX229" fmla="*/ 92209 w 2996567"/>
              <a:gd name="connsiteY229" fmla="*/ 2924049 h 303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2996567" h="3035628">
                <a:moveTo>
                  <a:pt x="1614126" y="0"/>
                </a:moveTo>
                <a:lnTo>
                  <a:pt x="1602640" y="0"/>
                </a:lnTo>
                <a:lnTo>
                  <a:pt x="678824" y="0"/>
                </a:lnTo>
                <a:lnTo>
                  <a:pt x="678824" y="296179"/>
                </a:lnTo>
                <a:lnTo>
                  <a:pt x="678824" y="299461"/>
                </a:lnTo>
                <a:lnTo>
                  <a:pt x="678824" y="1260196"/>
                </a:lnTo>
                <a:lnTo>
                  <a:pt x="679644" y="1261016"/>
                </a:lnTo>
                <a:cubicBezTo>
                  <a:pt x="679644" y="1261016"/>
                  <a:pt x="724769" y="1238865"/>
                  <a:pt x="757586" y="1229019"/>
                </a:cubicBezTo>
                <a:cubicBezTo>
                  <a:pt x="764150" y="1227379"/>
                  <a:pt x="770713" y="1228199"/>
                  <a:pt x="778097" y="1230660"/>
                </a:cubicBezTo>
                <a:lnTo>
                  <a:pt x="897061" y="1174050"/>
                </a:lnTo>
                <a:cubicBezTo>
                  <a:pt x="904445" y="1146975"/>
                  <a:pt x="912650" y="1118260"/>
                  <a:pt x="920033" y="1097749"/>
                </a:cubicBezTo>
                <a:cubicBezTo>
                  <a:pt x="932340" y="1069034"/>
                  <a:pt x="961876" y="1046882"/>
                  <a:pt x="990591" y="1036216"/>
                </a:cubicBezTo>
                <a:cubicBezTo>
                  <a:pt x="991412" y="1036216"/>
                  <a:pt x="992232" y="1036216"/>
                  <a:pt x="992232" y="1036216"/>
                </a:cubicBezTo>
                <a:lnTo>
                  <a:pt x="1044740" y="938584"/>
                </a:lnTo>
                <a:cubicBezTo>
                  <a:pt x="1010282" y="879512"/>
                  <a:pt x="990591" y="810595"/>
                  <a:pt x="990591" y="736755"/>
                </a:cubicBezTo>
                <a:cubicBezTo>
                  <a:pt x="990591" y="684247"/>
                  <a:pt x="1000436" y="635021"/>
                  <a:pt x="1018486" y="589076"/>
                </a:cubicBezTo>
                <a:lnTo>
                  <a:pt x="983207" y="589076"/>
                </a:lnTo>
                <a:lnTo>
                  <a:pt x="848655" y="454524"/>
                </a:lnTo>
                <a:cubicBezTo>
                  <a:pt x="847014" y="452883"/>
                  <a:pt x="847014" y="450422"/>
                  <a:pt x="848655" y="448781"/>
                </a:cubicBezTo>
                <a:cubicBezTo>
                  <a:pt x="850296" y="447140"/>
                  <a:pt x="852757" y="447140"/>
                  <a:pt x="854398" y="448781"/>
                </a:cubicBezTo>
                <a:lnTo>
                  <a:pt x="986489" y="580872"/>
                </a:lnTo>
                <a:lnTo>
                  <a:pt x="1021768" y="580872"/>
                </a:lnTo>
                <a:cubicBezTo>
                  <a:pt x="1082481" y="436474"/>
                  <a:pt x="1226058" y="334740"/>
                  <a:pt x="1392607" y="333919"/>
                </a:cubicBezTo>
                <a:lnTo>
                  <a:pt x="1393427" y="333919"/>
                </a:lnTo>
                <a:cubicBezTo>
                  <a:pt x="1615767" y="333919"/>
                  <a:pt x="1796263" y="514416"/>
                  <a:pt x="1796263" y="736755"/>
                </a:cubicBezTo>
                <a:cubicBezTo>
                  <a:pt x="1796263" y="736755"/>
                  <a:pt x="1796263" y="736755"/>
                  <a:pt x="1796263" y="737576"/>
                </a:cubicBezTo>
                <a:cubicBezTo>
                  <a:pt x="1796263" y="857360"/>
                  <a:pt x="1743755" y="964838"/>
                  <a:pt x="1660891" y="1037857"/>
                </a:cubicBezTo>
                <a:lnTo>
                  <a:pt x="1756882" y="1037857"/>
                </a:lnTo>
                <a:lnTo>
                  <a:pt x="1891435" y="1172409"/>
                </a:lnTo>
                <a:cubicBezTo>
                  <a:pt x="1893076" y="1174050"/>
                  <a:pt x="1893076" y="1176511"/>
                  <a:pt x="1891435" y="1178152"/>
                </a:cubicBezTo>
                <a:cubicBezTo>
                  <a:pt x="1890614" y="1178972"/>
                  <a:pt x="1889794" y="1178972"/>
                  <a:pt x="1888153" y="1178972"/>
                </a:cubicBezTo>
                <a:cubicBezTo>
                  <a:pt x="1886512" y="1178972"/>
                  <a:pt x="1885691" y="1178972"/>
                  <a:pt x="1884871" y="1178152"/>
                </a:cubicBezTo>
                <a:lnTo>
                  <a:pt x="1751960" y="1046061"/>
                </a:lnTo>
                <a:lnTo>
                  <a:pt x="1650225" y="1046061"/>
                </a:lnTo>
                <a:cubicBezTo>
                  <a:pt x="1580488" y="1104313"/>
                  <a:pt x="1490239" y="1139591"/>
                  <a:pt x="1392607" y="1139591"/>
                </a:cubicBezTo>
                <a:lnTo>
                  <a:pt x="1391787" y="1139591"/>
                </a:lnTo>
                <a:cubicBezTo>
                  <a:pt x="1244928" y="1139591"/>
                  <a:pt x="1116939" y="1060829"/>
                  <a:pt x="1046381" y="942686"/>
                </a:cubicBezTo>
                <a:lnTo>
                  <a:pt x="994694" y="1037857"/>
                </a:lnTo>
                <a:cubicBezTo>
                  <a:pt x="995514" y="1039498"/>
                  <a:pt x="995514" y="1041139"/>
                  <a:pt x="993873" y="1042780"/>
                </a:cubicBezTo>
                <a:cubicBezTo>
                  <a:pt x="993053" y="1043600"/>
                  <a:pt x="991412" y="1044420"/>
                  <a:pt x="990591" y="1045241"/>
                </a:cubicBezTo>
                <a:lnTo>
                  <a:pt x="988130" y="1049343"/>
                </a:lnTo>
                <a:cubicBezTo>
                  <a:pt x="993053" y="1052625"/>
                  <a:pt x="994694" y="1059188"/>
                  <a:pt x="991412" y="1064931"/>
                </a:cubicBezTo>
                <a:lnTo>
                  <a:pt x="988950" y="1069034"/>
                </a:lnTo>
                <a:cubicBezTo>
                  <a:pt x="988950" y="1070674"/>
                  <a:pt x="988130" y="1072315"/>
                  <a:pt x="986489" y="1073956"/>
                </a:cubicBezTo>
                <a:lnTo>
                  <a:pt x="985669" y="1074777"/>
                </a:lnTo>
                <a:lnTo>
                  <a:pt x="983207" y="1079699"/>
                </a:lnTo>
                <a:cubicBezTo>
                  <a:pt x="984848" y="1078058"/>
                  <a:pt x="986489" y="1077238"/>
                  <a:pt x="988130" y="1075597"/>
                </a:cubicBezTo>
                <a:cubicBezTo>
                  <a:pt x="992232" y="1072315"/>
                  <a:pt x="997155" y="1073136"/>
                  <a:pt x="1000436" y="1077238"/>
                </a:cubicBezTo>
                <a:cubicBezTo>
                  <a:pt x="1000436" y="1077238"/>
                  <a:pt x="1000436" y="1077238"/>
                  <a:pt x="1000436" y="1078058"/>
                </a:cubicBezTo>
                <a:cubicBezTo>
                  <a:pt x="1002077" y="1081340"/>
                  <a:pt x="1002077" y="1085442"/>
                  <a:pt x="999616" y="1087904"/>
                </a:cubicBezTo>
                <a:cubicBezTo>
                  <a:pt x="997155" y="1091185"/>
                  <a:pt x="993873" y="1093647"/>
                  <a:pt x="991412" y="1096928"/>
                </a:cubicBezTo>
                <a:cubicBezTo>
                  <a:pt x="990591" y="1097749"/>
                  <a:pt x="990591" y="1098569"/>
                  <a:pt x="989771" y="1099390"/>
                </a:cubicBezTo>
                <a:cubicBezTo>
                  <a:pt x="990591" y="1100210"/>
                  <a:pt x="991412" y="1101031"/>
                  <a:pt x="992232" y="1101851"/>
                </a:cubicBezTo>
                <a:cubicBezTo>
                  <a:pt x="993873" y="1100210"/>
                  <a:pt x="995514" y="1098569"/>
                  <a:pt x="997975" y="1096928"/>
                </a:cubicBezTo>
                <a:cubicBezTo>
                  <a:pt x="1002077" y="1092826"/>
                  <a:pt x="1009461" y="1095288"/>
                  <a:pt x="1011102" y="1101031"/>
                </a:cubicBezTo>
                <a:cubicBezTo>
                  <a:pt x="1011102" y="1101851"/>
                  <a:pt x="1011102" y="1101851"/>
                  <a:pt x="1011923" y="1102672"/>
                </a:cubicBezTo>
                <a:cubicBezTo>
                  <a:pt x="1012743" y="1105133"/>
                  <a:pt x="1011923" y="1107594"/>
                  <a:pt x="1009461" y="1110056"/>
                </a:cubicBezTo>
                <a:cubicBezTo>
                  <a:pt x="1007820" y="1111696"/>
                  <a:pt x="1006180" y="1114158"/>
                  <a:pt x="1004539" y="1115799"/>
                </a:cubicBezTo>
                <a:cubicBezTo>
                  <a:pt x="996334" y="1152718"/>
                  <a:pt x="985669" y="1184716"/>
                  <a:pt x="951210" y="1198663"/>
                </a:cubicBezTo>
                <a:lnTo>
                  <a:pt x="951210" y="1199483"/>
                </a:lnTo>
                <a:lnTo>
                  <a:pt x="836348" y="1306961"/>
                </a:lnTo>
                <a:cubicBezTo>
                  <a:pt x="836348" y="1309423"/>
                  <a:pt x="836348" y="1311884"/>
                  <a:pt x="836348" y="1313525"/>
                </a:cubicBezTo>
                <a:cubicBezTo>
                  <a:pt x="829785" y="1338138"/>
                  <a:pt x="792045" y="1359469"/>
                  <a:pt x="778918" y="1368494"/>
                </a:cubicBezTo>
                <a:cubicBezTo>
                  <a:pt x="733793" y="1398851"/>
                  <a:pt x="714103" y="1409516"/>
                  <a:pt x="680465" y="1417721"/>
                </a:cubicBezTo>
                <a:lnTo>
                  <a:pt x="680465" y="1469408"/>
                </a:lnTo>
                <a:lnTo>
                  <a:pt x="2035832" y="1469408"/>
                </a:lnTo>
                <a:lnTo>
                  <a:pt x="2039934" y="1469408"/>
                </a:lnTo>
                <a:lnTo>
                  <a:pt x="2411594" y="1469408"/>
                </a:lnTo>
                <a:lnTo>
                  <a:pt x="2415696" y="1469408"/>
                </a:lnTo>
                <a:lnTo>
                  <a:pt x="2996568" y="1469408"/>
                </a:lnTo>
                <a:lnTo>
                  <a:pt x="2996568" y="0"/>
                </a:lnTo>
                <a:lnTo>
                  <a:pt x="1614126" y="0"/>
                </a:lnTo>
                <a:close/>
                <a:moveTo>
                  <a:pt x="825683" y="447140"/>
                </a:moveTo>
                <a:lnTo>
                  <a:pt x="773995" y="447140"/>
                </a:lnTo>
                <a:cubicBezTo>
                  <a:pt x="771534" y="447140"/>
                  <a:pt x="769893" y="445499"/>
                  <a:pt x="769893" y="443038"/>
                </a:cubicBezTo>
                <a:cubicBezTo>
                  <a:pt x="769893" y="440576"/>
                  <a:pt x="771534" y="438936"/>
                  <a:pt x="773995" y="438936"/>
                </a:cubicBezTo>
                <a:lnTo>
                  <a:pt x="825683" y="438936"/>
                </a:lnTo>
                <a:cubicBezTo>
                  <a:pt x="828144" y="438936"/>
                  <a:pt x="829785" y="440576"/>
                  <a:pt x="829785" y="443038"/>
                </a:cubicBezTo>
                <a:cubicBezTo>
                  <a:pt x="829785" y="445499"/>
                  <a:pt x="827324" y="447140"/>
                  <a:pt x="825683" y="447140"/>
                </a:cubicBezTo>
                <a:close/>
                <a:moveTo>
                  <a:pt x="909368" y="429090"/>
                </a:moveTo>
                <a:lnTo>
                  <a:pt x="773995" y="429090"/>
                </a:lnTo>
                <a:cubicBezTo>
                  <a:pt x="771534" y="429090"/>
                  <a:pt x="769893" y="427449"/>
                  <a:pt x="769893" y="424988"/>
                </a:cubicBezTo>
                <a:cubicBezTo>
                  <a:pt x="769893" y="422527"/>
                  <a:pt x="771534" y="420886"/>
                  <a:pt x="773995" y="420886"/>
                </a:cubicBezTo>
                <a:lnTo>
                  <a:pt x="909368" y="420886"/>
                </a:lnTo>
                <a:cubicBezTo>
                  <a:pt x="911829" y="420886"/>
                  <a:pt x="913470" y="422527"/>
                  <a:pt x="913470" y="424988"/>
                </a:cubicBezTo>
                <a:cubicBezTo>
                  <a:pt x="913470" y="427449"/>
                  <a:pt x="911829" y="429090"/>
                  <a:pt x="909368" y="429090"/>
                </a:cubicBezTo>
                <a:close/>
                <a:moveTo>
                  <a:pt x="909368" y="411861"/>
                </a:moveTo>
                <a:lnTo>
                  <a:pt x="773995" y="411861"/>
                </a:lnTo>
                <a:cubicBezTo>
                  <a:pt x="771534" y="411861"/>
                  <a:pt x="769893" y="410220"/>
                  <a:pt x="769893" y="407759"/>
                </a:cubicBezTo>
                <a:cubicBezTo>
                  <a:pt x="769893" y="405297"/>
                  <a:pt x="771534" y="403657"/>
                  <a:pt x="773995" y="403657"/>
                </a:cubicBezTo>
                <a:lnTo>
                  <a:pt x="909368" y="403657"/>
                </a:lnTo>
                <a:cubicBezTo>
                  <a:pt x="911829" y="403657"/>
                  <a:pt x="913470" y="405297"/>
                  <a:pt x="913470" y="407759"/>
                </a:cubicBezTo>
                <a:cubicBezTo>
                  <a:pt x="913470" y="410220"/>
                  <a:pt x="911829" y="411861"/>
                  <a:pt x="909368" y="411861"/>
                </a:cubicBezTo>
                <a:close/>
                <a:moveTo>
                  <a:pt x="909368" y="393811"/>
                </a:moveTo>
                <a:lnTo>
                  <a:pt x="773995" y="393811"/>
                </a:lnTo>
                <a:cubicBezTo>
                  <a:pt x="771534" y="393811"/>
                  <a:pt x="769893" y="392170"/>
                  <a:pt x="769893" y="389709"/>
                </a:cubicBezTo>
                <a:cubicBezTo>
                  <a:pt x="769893" y="387248"/>
                  <a:pt x="771534" y="385607"/>
                  <a:pt x="773995" y="385607"/>
                </a:cubicBezTo>
                <a:lnTo>
                  <a:pt x="909368" y="385607"/>
                </a:lnTo>
                <a:cubicBezTo>
                  <a:pt x="911829" y="385607"/>
                  <a:pt x="913470" y="387248"/>
                  <a:pt x="913470" y="389709"/>
                </a:cubicBezTo>
                <a:cubicBezTo>
                  <a:pt x="913470" y="392170"/>
                  <a:pt x="911829" y="393811"/>
                  <a:pt x="909368" y="393811"/>
                </a:cubicBezTo>
                <a:close/>
                <a:moveTo>
                  <a:pt x="1553413" y="201828"/>
                </a:moveTo>
                <a:lnTo>
                  <a:pt x="1494342" y="201828"/>
                </a:lnTo>
                <a:lnTo>
                  <a:pt x="1494342" y="142757"/>
                </a:lnTo>
                <a:lnTo>
                  <a:pt x="1553413" y="142757"/>
                </a:lnTo>
                <a:lnTo>
                  <a:pt x="1553413" y="201828"/>
                </a:lnTo>
                <a:close/>
                <a:moveTo>
                  <a:pt x="1642841" y="201828"/>
                </a:moveTo>
                <a:lnTo>
                  <a:pt x="1583769" y="201828"/>
                </a:lnTo>
                <a:lnTo>
                  <a:pt x="1583769" y="142757"/>
                </a:lnTo>
                <a:lnTo>
                  <a:pt x="1642841" y="142757"/>
                </a:lnTo>
                <a:lnTo>
                  <a:pt x="1642841" y="201828"/>
                </a:lnTo>
                <a:close/>
                <a:moveTo>
                  <a:pt x="2604397" y="367557"/>
                </a:moveTo>
                <a:lnTo>
                  <a:pt x="2701209" y="367557"/>
                </a:lnTo>
                <a:lnTo>
                  <a:pt x="2701209" y="1101031"/>
                </a:lnTo>
                <a:lnTo>
                  <a:pt x="2604397" y="1101031"/>
                </a:lnTo>
                <a:lnTo>
                  <a:pt x="2604397" y="367557"/>
                </a:lnTo>
                <a:close/>
                <a:moveTo>
                  <a:pt x="2440309" y="619432"/>
                </a:moveTo>
                <a:lnTo>
                  <a:pt x="2537121" y="619432"/>
                </a:lnTo>
                <a:lnTo>
                  <a:pt x="2537121" y="1101031"/>
                </a:lnTo>
                <a:lnTo>
                  <a:pt x="2440309" y="1101031"/>
                </a:lnTo>
                <a:lnTo>
                  <a:pt x="2440309" y="619432"/>
                </a:lnTo>
                <a:close/>
                <a:moveTo>
                  <a:pt x="2276221" y="490623"/>
                </a:moveTo>
                <a:lnTo>
                  <a:pt x="2373033" y="490623"/>
                </a:lnTo>
                <a:lnTo>
                  <a:pt x="2373033" y="1101031"/>
                </a:lnTo>
                <a:lnTo>
                  <a:pt x="2276221" y="1101031"/>
                </a:lnTo>
                <a:lnTo>
                  <a:pt x="2276221" y="490623"/>
                </a:lnTo>
                <a:close/>
                <a:moveTo>
                  <a:pt x="2112133" y="367557"/>
                </a:moveTo>
                <a:lnTo>
                  <a:pt x="2208945" y="367557"/>
                </a:lnTo>
                <a:lnTo>
                  <a:pt x="2208945" y="1101031"/>
                </a:lnTo>
                <a:lnTo>
                  <a:pt x="2112133" y="1101031"/>
                </a:lnTo>
                <a:lnTo>
                  <a:pt x="2112133" y="367557"/>
                </a:lnTo>
                <a:close/>
                <a:moveTo>
                  <a:pt x="1963633" y="1241326"/>
                </a:moveTo>
                <a:lnTo>
                  <a:pt x="1828261" y="1241326"/>
                </a:lnTo>
                <a:cubicBezTo>
                  <a:pt x="1825799" y="1241326"/>
                  <a:pt x="1824158" y="1239685"/>
                  <a:pt x="1824158" y="1237224"/>
                </a:cubicBezTo>
                <a:cubicBezTo>
                  <a:pt x="1824158" y="1234763"/>
                  <a:pt x="1825799" y="1233122"/>
                  <a:pt x="1828261" y="1233122"/>
                </a:cubicBezTo>
                <a:lnTo>
                  <a:pt x="1963633" y="1233122"/>
                </a:lnTo>
                <a:cubicBezTo>
                  <a:pt x="1966095" y="1233122"/>
                  <a:pt x="1967735" y="1234763"/>
                  <a:pt x="1967735" y="1237224"/>
                </a:cubicBezTo>
                <a:cubicBezTo>
                  <a:pt x="1967735" y="1239685"/>
                  <a:pt x="1966095" y="1241326"/>
                  <a:pt x="1963633" y="1241326"/>
                </a:cubicBezTo>
                <a:close/>
                <a:moveTo>
                  <a:pt x="1963633" y="1223276"/>
                </a:moveTo>
                <a:lnTo>
                  <a:pt x="1828261" y="1223276"/>
                </a:lnTo>
                <a:cubicBezTo>
                  <a:pt x="1825799" y="1223276"/>
                  <a:pt x="1824158" y="1221635"/>
                  <a:pt x="1824158" y="1219174"/>
                </a:cubicBezTo>
                <a:cubicBezTo>
                  <a:pt x="1824158" y="1216713"/>
                  <a:pt x="1825799" y="1215072"/>
                  <a:pt x="1828261" y="1215072"/>
                </a:cubicBezTo>
                <a:lnTo>
                  <a:pt x="1963633" y="1215072"/>
                </a:lnTo>
                <a:cubicBezTo>
                  <a:pt x="1966095" y="1215072"/>
                  <a:pt x="1967735" y="1216713"/>
                  <a:pt x="1967735" y="1219174"/>
                </a:cubicBezTo>
                <a:cubicBezTo>
                  <a:pt x="1967735" y="1221635"/>
                  <a:pt x="1966095" y="1223276"/>
                  <a:pt x="1963633" y="1223276"/>
                </a:cubicBezTo>
                <a:close/>
                <a:moveTo>
                  <a:pt x="1963633" y="1205227"/>
                </a:moveTo>
                <a:lnTo>
                  <a:pt x="1828261" y="1205227"/>
                </a:lnTo>
                <a:cubicBezTo>
                  <a:pt x="1825799" y="1205227"/>
                  <a:pt x="1824158" y="1203586"/>
                  <a:pt x="1824158" y="1201124"/>
                </a:cubicBezTo>
                <a:cubicBezTo>
                  <a:pt x="1824158" y="1198663"/>
                  <a:pt x="1825799" y="1197022"/>
                  <a:pt x="1828261" y="1197022"/>
                </a:cubicBezTo>
                <a:lnTo>
                  <a:pt x="1963633" y="1197022"/>
                </a:lnTo>
                <a:cubicBezTo>
                  <a:pt x="1966095" y="1197022"/>
                  <a:pt x="1967735" y="1198663"/>
                  <a:pt x="1967735" y="1201124"/>
                </a:cubicBezTo>
                <a:cubicBezTo>
                  <a:pt x="1967735" y="1203586"/>
                  <a:pt x="1966095" y="1205227"/>
                  <a:pt x="1963633" y="1205227"/>
                </a:cubicBezTo>
                <a:close/>
                <a:moveTo>
                  <a:pt x="1963633" y="1187997"/>
                </a:moveTo>
                <a:lnTo>
                  <a:pt x="1911946" y="1187997"/>
                </a:lnTo>
                <a:cubicBezTo>
                  <a:pt x="1909484" y="1187997"/>
                  <a:pt x="1907843" y="1186357"/>
                  <a:pt x="1907843" y="1183895"/>
                </a:cubicBezTo>
                <a:cubicBezTo>
                  <a:pt x="1907843" y="1181434"/>
                  <a:pt x="1909484" y="1179793"/>
                  <a:pt x="1911946" y="1179793"/>
                </a:cubicBezTo>
                <a:lnTo>
                  <a:pt x="1963633" y="1179793"/>
                </a:lnTo>
                <a:cubicBezTo>
                  <a:pt x="1966095" y="1179793"/>
                  <a:pt x="1967735" y="1181434"/>
                  <a:pt x="1967735" y="1183895"/>
                </a:cubicBezTo>
                <a:cubicBezTo>
                  <a:pt x="1967735" y="1186357"/>
                  <a:pt x="1966095" y="1187997"/>
                  <a:pt x="1963633" y="1187997"/>
                </a:cubicBezTo>
                <a:close/>
                <a:moveTo>
                  <a:pt x="2286066" y="1245428"/>
                </a:moveTo>
                <a:lnTo>
                  <a:pt x="2030909" y="1245428"/>
                </a:lnTo>
                <a:cubicBezTo>
                  <a:pt x="2028448" y="1245428"/>
                  <a:pt x="2026807" y="1243787"/>
                  <a:pt x="2026807" y="1241326"/>
                </a:cubicBezTo>
                <a:cubicBezTo>
                  <a:pt x="2026807" y="1238865"/>
                  <a:pt x="2028448" y="1237224"/>
                  <a:pt x="2030909" y="1237224"/>
                </a:cubicBezTo>
                <a:lnTo>
                  <a:pt x="2286066" y="1237224"/>
                </a:lnTo>
                <a:cubicBezTo>
                  <a:pt x="2288528" y="1237224"/>
                  <a:pt x="2290169" y="1238865"/>
                  <a:pt x="2290169" y="1241326"/>
                </a:cubicBezTo>
                <a:cubicBezTo>
                  <a:pt x="2290169" y="1243787"/>
                  <a:pt x="2288528" y="1245428"/>
                  <a:pt x="2286066" y="1245428"/>
                </a:cubicBezTo>
                <a:close/>
                <a:moveTo>
                  <a:pt x="2701209" y="1226558"/>
                </a:moveTo>
                <a:lnTo>
                  <a:pt x="2030909" y="1226558"/>
                </a:lnTo>
                <a:cubicBezTo>
                  <a:pt x="2028448" y="1226558"/>
                  <a:pt x="2026807" y="1224917"/>
                  <a:pt x="2026807" y="1222456"/>
                </a:cubicBezTo>
                <a:cubicBezTo>
                  <a:pt x="2026807" y="1219994"/>
                  <a:pt x="2028448" y="1218354"/>
                  <a:pt x="2030909" y="1218354"/>
                </a:cubicBezTo>
                <a:lnTo>
                  <a:pt x="2701209" y="1218354"/>
                </a:lnTo>
                <a:cubicBezTo>
                  <a:pt x="2703670" y="1218354"/>
                  <a:pt x="2705311" y="1219994"/>
                  <a:pt x="2705311" y="1222456"/>
                </a:cubicBezTo>
                <a:cubicBezTo>
                  <a:pt x="2705311" y="1224917"/>
                  <a:pt x="2702850" y="1226558"/>
                  <a:pt x="2701209" y="1226558"/>
                </a:cubicBezTo>
                <a:close/>
                <a:moveTo>
                  <a:pt x="2701209" y="1208508"/>
                </a:moveTo>
                <a:lnTo>
                  <a:pt x="2030909" y="1208508"/>
                </a:lnTo>
                <a:cubicBezTo>
                  <a:pt x="2028448" y="1208508"/>
                  <a:pt x="2026807" y="1206868"/>
                  <a:pt x="2026807" y="1204406"/>
                </a:cubicBezTo>
                <a:cubicBezTo>
                  <a:pt x="2026807" y="1201945"/>
                  <a:pt x="2028448" y="1200304"/>
                  <a:pt x="2030909" y="1200304"/>
                </a:cubicBezTo>
                <a:lnTo>
                  <a:pt x="2701209" y="1200304"/>
                </a:lnTo>
                <a:cubicBezTo>
                  <a:pt x="2703670" y="1200304"/>
                  <a:pt x="2705311" y="1201945"/>
                  <a:pt x="2705311" y="1204406"/>
                </a:cubicBezTo>
                <a:cubicBezTo>
                  <a:pt x="2705311" y="1206868"/>
                  <a:pt x="2702850" y="1208508"/>
                  <a:pt x="2701209" y="1208508"/>
                </a:cubicBezTo>
                <a:close/>
                <a:moveTo>
                  <a:pt x="2701209" y="1189638"/>
                </a:moveTo>
                <a:lnTo>
                  <a:pt x="2030909" y="1189638"/>
                </a:lnTo>
                <a:cubicBezTo>
                  <a:pt x="2028448" y="1189638"/>
                  <a:pt x="2026807" y="1187997"/>
                  <a:pt x="2026807" y="1185536"/>
                </a:cubicBezTo>
                <a:cubicBezTo>
                  <a:pt x="2026807" y="1183075"/>
                  <a:pt x="2028448" y="1181434"/>
                  <a:pt x="2030909" y="1181434"/>
                </a:cubicBezTo>
                <a:lnTo>
                  <a:pt x="2701209" y="1181434"/>
                </a:lnTo>
                <a:cubicBezTo>
                  <a:pt x="2703670" y="1181434"/>
                  <a:pt x="2705311" y="1183075"/>
                  <a:pt x="2705311" y="1185536"/>
                </a:cubicBezTo>
                <a:cubicBezTo>
                  <a:pt x="2705311" y="1187997"/>
                  <a:pt x="2702850" y="1189638"/>
                  <a:pt x="2701209" y="1189638"/>
                </a:cubicBezTo>
                <a:close/>
                <a:moveTo>
                  <a:pt x="2845606" y="1164205"/>
                </a:moveTo>
                <a:lnTo>
                  <a:pt x="2026807" y="1164205"/>
                </a:lnTo>
                <a:lnTo>
                  <a:pt x="2026807" y="367557"/>
                </a:lnTo>
                <a:cubicBezTo>
                  <a:pt x="2026807" y="365096"/>
                  <a:pt x="2028448" y="363455"/>
                  <a:pt x="2030909" y="363455"/>
                </a:cubicBezTo>
                <a:cubicBezTo>
                  <a:pt x="2033371" y="363455"/>
                  <a:pt x="2035012" y="365096"/>
                  <a:pt x="2035012" y="367557"/>
                </a:cubicBezTo>
                <a:lnTo>
                  <a:pt x="2035012" y="1156000"/>
                </a:lnTo>
                <a:lnTo>
                  <a:pt x="2845606" y="1156000"/>
                </a:lnTo>
                <a:cubicBezTo>
                  <a:pt x="2848068" y="1156000"/>
                  <a:pt x="2849709" y="1157641"/>
                  <a:pt x="2849709" y="1160102"/>
                </a:cubicBezTo>
                <a:cubicBezTo>
                  <a:pt x="2849709" y="1162564"/>
                  <a:pt x="2847247" y="1164205"/>
                  <a:pt x="2845606" y="1164205"/>
                </a:cubicBezTo>
                <a:close/>
                <a:moveTo>
                  <a:pt x="953672" y="1079699"/>
                </a:moveTo>
                <a:cubicBezTo>
                  <a:pt x="953672" y="1080520"/>
                  <a:pt x="952851" y="1080520"/>
                  <a:pt x="953672" y="1079699"/>
                </a:cubicBezTo>
                <a:cubicBezTo>
                  <a:pt x="954492" y="1080520"/>
                  <a:pt x="955312" y="1080520"/>
                  <a:pt x="956133" y="1081340"/>
                </a:cubicBezTo>
                <a:lnTo>
                  <a:pt x="961876" y="1070674"/>
                </a:lnTo>
                <a:cubicBezTo>
                  <a:pt x="958594" y="1073956"/>
                  <a:pt x="956133" y="1077238"/>
                  <a:pt x="953672" y="1079699"/>
                </a:cubicBezTo>
                <a:close/>
                <a:moveTo>
                  <a:pt x="460587" y="2924049"/>
                </a:moveTo>
                <a:lnTo>
                  <a:pt x="417924" y="2926510"/>
                </a:lnTo>
                <a:lnTo>
                  <a:pt x="408079" y="2927331"/>
                </a:lnTo>
                <a:cubicBezTo>
                  <a:pt x="408079" y="2927331"/>
                  <a:pt x="383465" y="2980659"/>
                  <a:pt x="379363" y="3023322"/>
                </a:cubicBezTo>
                <a:cubicBezTo>
                  <a:pt x="378543" y="3029886"/>
                  <a:pt x="383465" y="3035629"/>
                  <a:pt x="390029" y="3035629"/>
                </a:cubicBezTo>
                <a:lnTo>
                  <a:pt x="712462" y="3035629"/>
                </a:lnTo>
                <a:cubicBezTo>
                  <a:pt x="717385" y="3035629"/>
                  <a:pt x="720666" y="3029886"/>
                  <a:pt x="718205" y="3025783"/>
                </a:cubicBezTo>
                <a:lnTo>
                  <a:pt x="711642" y="3011836"/>
                </a:lnTo>
                <a:cubicBezTo>
                  <a:pt x="701796" y="2992966"/>
                  <a:pt x="684567" y="2979018"/>
                  <a:pt x="663236" y="2974916"/>
                </a:cubicBezTo>
                <a:lnTo>
                  <a:pt x="614830" y="2965071"/>
                </a:lnTo>
                <a:cubicBezTo>
                  <a:pt x="589396" y="2960148"/>
                  <a:pt x="559860" y="2951944"/>
                  <a:pt x="545092" y="2931433"/>
                </a:cubicBezTo>
                <a:lnTo>
                  <a:pt x="516377" y="2892052"/>
                </a:lnTo>
                <a:lnTo>
                  <a:pt x="510634" y="2896974"/>
                </a:lnTo>
                <a:lnTo>
                  <a:pt x="487661" y="2915024"/>
                </a:lnTo>
                <a:cubicBezTo>
                  <a:pt x="480277" y="2919947"/>
                  <a:pt x="470432" y="2923228"/>
                  <a:pt x="460587" y="2924049"/>
                </a:cubicBezTo>
                <a:close/>
                <a:moveTo>
                  <a:pt x="92209" y="2924049"/>
                </a:moveTo>
                <a:lnTo>
                  <a:pt x="49546" y="2926510"/>
                </a:lnTo>
                <a:lnTo>
                  <a:pt x="39701" y="2927331"/>
                </a:lnTo>
                <a:cubicBezTo>
                  <a:pt x="39701" y="2927331"/>
                  <a:pt x="9345" y="2980659"/>
                  <a:pt x="320" y="3023322"/>
                </a:cubicBezTo>
                <a:cubicBezTo>
                  <a:pt x="-1321" y="3029886"/>
                  <a:pt x="3602" y="3035629"/>
                  <a:pt x="9345" y="3035629"/>
                </a:cubicBezTo>
                <a:lnTo>
                  <a:pt x="332598" y="3035629"/>
                </a:lnTo>
                <a:cubicBezTo>
                  <a:pt x="337521" y="3035629"/>
                  <a:pt x="341623" y="3029886"/>
                  <a:pt x="339982" y="3025783"/>
                </a:cubicBezTo>
                <a:lnTo>
                  <a:pt x="334239" y="3011836"/>
                </a:lnTo>
                <a:cubicBezTo>
                  <a:pt x="326855" y="2992966"/>
                  <a:pt x="310446" y="2979018"/>
                  <a:pt x="289935" y="2974916"/>
                </a:cubicBezTo>
                <a:lnTo>
                  <a:pt x="242350" y="2965071"/>
                </a:lnTo>
                <a:cubicBezTo>
                  <a:pt x="217737" y="2960148"/>
                  <a:pt x="189021" y="2951944"/>
                  <a:pt x="175894" y="2931433"/>
                </a:cubicBezTo>
                <a:lnTo>
                  <a:pt x="151281" y="2892052"/>
                </a:lnTo>
                <a:lnTo>
                  <a:pt x="144717" y="2896974"/>
                </a:lnTo>
                <a:lnTo>
                  <a:pt x="120104" y="2915024"/>
                </a:lnTo>
                <a:cubicBezTo>
                  <a:pt x="111900" y="2919947"/>
                  <a:pt x="102054" y="2923228"/>
                  <a:pt x="92209" y="2924049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4954E29F-ACAA-236B-9540-4891FFC657C7}"/>
              </a:ext>
            </a:extLst>
          </p:cNvPr>
          <p:cNvSpPr/>
          <p:nvPr/>
        </p:nvSpPr>
        <p:spPr>
          <a:xfrm>
            <a:off x="8654138" y="2651397"/>
            <a:ext cx="2003104" cy="815517"/>
          </a:xfrm>
          <a:custGeom>
            <a:avLst/>
            <a:gdLst>
              <a:gd name="connsiteX0" fmla="*/ 393401 w 2003104"/>
              <a:gd name="connsiteY0" fmla="*/ 221519 h 815517"/>
              <a:gd name="connsiteX1" fmla="*/ 389299 w 2003104"/>
              <a:gd name="connsiteY1" fmla="*/ 217417 h 815517"/>
              <a:gd name="connsiteX2" fmla="*/ 174343 w 2003104"/>
              <a:gd name="connsiteY2" fmla="*/ 217417 h 815517"/>
              <a:gd name="connsiteX3" fmla="*/ 139065 w 2003104"/>
              <a:gd name="connsiteY3" fmla="*/ 217417 h 815517"/>
              <a:gd name="connsiteX4" fmla="*/ 6974 w 2003104"/>
              <a:gd name="connsiteY4" fmla="*/ 85326 h 815517"/>
              <a:gd name="connsiteX5" fmla="*/ 1231 w 2003104"/>
              <a:gd name="connsiteY5" fmla="*/ 85326 h 815517"/>
              <a:gd name="connsiteX6" fmla="*/ 1231 w 2003104"/>
              <a:gd name="connsiteY6" fmla="*/ 91069 h 815517"/>
              <a:gd name="connsiteX7" fmla="*/ 135783 w 2003104"/>
              <a:gd name="connsiteY7" fmla="*/ 225621 h 815517"/>
              <a:gd name="connsiteX8" fmla="*/ 171062 w 2003104"/>
              <a:gd name="connsiteY8" fmla="*/ 225621 h 815517"/>
              <a:gd name="connsiteX9" fmla="*/ 389299 w 2003104"/>
              <a:gd name="connsiteY9" fmla="*/ 225621 h 815517"/>
              <a:gd name="connsiteX10" fmla="*/ 393401 w 2003104"/>
              <a:gd name="connsiteY10" fmla="*/ 221519 h 815517"/>
              <a:gd name="connsiteX11" fmla="*/ 651019 w 2003104"/>
              <a:gd name="connsiteY11" fmla="*/ 678504 h 815517"/>
              <a:gd name="connsiteX12" fmla="*/ 655121 w 2003104"/>
              <a:gd name="connsiteY12" fmla="*/ 682606 h 815517"/>
              <a:gd name="connsiteX13" fmla="*/ 803621 w 2003104"/>
              <a:gd name="connsiteY13" fmla="*/ 682606 h 815517"/>
              <a:gd name="connsiteX14" fmla="*/ 905356 w 2003104"/>
              <a:gd name="connsiteY14" fmla="*/ 682606 h 815517"/>
              <a:gd name="connsiteX15" fmla="*/ 1037447 w 2003104"/>
              <a:gd name="connsiteY15" fmla="*/ 814697 h 815517"/>
              <a:gd name="connsiteX16" fmla="*/ 1040728 w 2003104"/>
              <a:gd name="connsiteY16" fmla="*/ 815518 h 815517"/>
              <a:gd name="connsiteX17" fmla="*/ 1044010 w 2003104"/>
              <a:gd name="connsiteY17" fmla="*/ 814697 h 815517"/>
              <a:gd name="connsiteX18" fmla="*/ 1044010 w 2003104"/>
              <a:gd name="connsiteY18" fmla="*/ 808954 h 815517"/>
              <a:gd name="connsiteX19" fmla="*/ 909458 w 2003104"/>
              <a:gd name="connsiteY19" fmla="*/ 674402 h 815517"/>
              <a:gd name="connsiteX20" fmla="*/ 813466 w 2003104"/>
              <a:gd name="connsiteY20" fmla="*/ 674402 h 815517"/>
              <a:gd name="connsiteX21" fmla="*/ 655121 w 2003104"/>
              <a:gd name="connsiteY21" fmla="*/ 674402 h 815517"/>
              <a:gd name="connsiteX22" fmla="*/ 651019 w 2003104"/>
              <a:gd name="connsiteY22" fmla="*/ 678504 h 815517"/>
              <a:gd name="connsiteX23" fmla="*/ 1999002 w 2003104"/>
              <a:gd name="connsiteY23" fmla="*/ 792545 h 815517"/>
              <a:gd name="connsiteX24" fmla="*/ 1188408 w 2003104"/>
              <a:gd name="connsiteY24" fmla="*/ 792545 h 815517"/>
              <a:gd name="connsiteX25" fmla="*/ 1188408 w 2003104"/>
              <a:gd name="connsiteY25" fmla="*/ 4102 h 815517"/>
              <a:gd name="connsiteX26" fmla="*/ 1184305 w 2003104"/>
              <a:gd name="connsiteY26" fmla="*/ 0 h 815517"/>
              <a:gd name="connsiteX27" fmla="*/ 1180203 w 2003104"/>
              <a:gd name="connsiteY27" fmla="*/ 4102 h 815517"/>
              <a:gd name="connsiteX28" fmla="*/ 1180203 w 2003104"/>
              <a:gd name="connsiteY28" fmla="*/ 800750 h 815517"/>
              <a:gd name="connsiteX29" fmla="*/ 1999002 w 2003104"/>
              <a:gd name="connsiteY29" fmla="*/ 800750 h 815517"/>
              <a:gd name="connsiteX30" fmla="*/ 2003105 w 2003104"/>
              <a:gd name="connsiteY30" fmla="*/ 796647 h 815517"/>
              <a:gd name="connsiteX31" fmla="*/ 1999002 w 2003104"/>
              <a:gd name="connsiteY31" fmla="*/ 792545 h 81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03104" h="815517">
                <a:moveTo>
                  <a:pt x="393401" y="221519"/>
                </a:moveTo>
                <a:cubicBezTo>
                  <a:pt x="393401" y="219058"/>
                  <a:pt x="391760" y="217417"/>
                  <a:pt x="389299" y="217417"/>
                </a:cubicBezTo>
                <a:lnTo>
                  <a:pt x="174343" y="217417"/>
                </a:lnTo>
                <a:lnTo>
                  <a:pt x="139065" y="217417"/>
                </a:lnTo>
                <a:lnTo>
                  <a:pt x="6974" y="85326"/>
                </a:lnTo>
                <a:cubicBezTo>
                  <a:pt x="5333" y="83685"/>
                  <a:pt x="2871" y="83685"/>
                  <a:pt x="1231" y="85326"/>
                </a:cubicBezTo>
                <a:cubicBezTo>
                  <a:pt x="-410" y="86967"/>
                  <a:pt x="-410" y="89428"/>
                  <a:pt x="1231" y="91069"/>
                </a:cubicBezTo>
                <a:lnTo>
                  <a:pt x="135783" y="225621"/>
                </a:lnTo>
                <a:lnTo>
                  <a:pt x="171062" y="225621"/>
                </a:lnTo>
                <a:lnTo>
                  <a:pt x="389299" y="225621"/>
                </a:lnTo>
                <a:cubicBezTo>
                  <a:pt x="391760" y="225621"/>
                  <a:pt x="393401" y="223160"/>
                  <a:pt x="393401" y="221519"/>
                </a:cubicBezTo>
                <a:close/>
                <a:moveTo>
                  <a:pt x="651019" y="678504"/>
                </a:moveTo>
                <a:cubicBezTo>
                  <a:pt x="651019" y="680965"/>
                  <a:pt x="652660" y="682606"/>
                  <a:pt x="655121" y="682606"/>
                </a:cubicBezTo>
                <a:lnTo>
                  <a:pt x="803621" y="682606"/>
                </a:lnTo>
                <a:lnTo>
                  <a:pt x="905356" y="682606"/>
                </a:lnTo>
                <a:lnTo>
                  <a:pt x="1037447" y="814697"/>
                </a:lnTo>
                <a:cubicBezTo>
                  <a:pt x="1038267" y="815518"/>
                  <a:pt x="1039087" y="815518"/>
                  <a:pt x="1040728" y="815518"/>
                </a:cubicBezTo>
                <a:cubicBezTo>
                  <a:pt x="1042369" y="815518"/>
                  <a:pt x="1043190" y="815518"/>
                  <a:pt x="1044010" y="814697"/>
                </a:cubicBezTo>
                <a:cubicBezTo>
                  <a:pt x="1045651" y="813056"/>
                  <a:pt x="1045651" y="810595"/>
                  <a:pt x="1044010" y="808954"/>
                </a:cubicBezTo>
                <a:lnTo>
                  <a:pt x="909458" y="674402"/>
                </a:lnTo>
                <a:lnTo>
                  <a:pt x="813466" y="674402"/>
                </a:lnTo>
                <a:lnTo>
                  <a:pt x="655121" y="674402"/>
                </a:lnTo>
                <a:cubicBezTo>
                  <a:pt x="652660" y="674402"/>
                  <a:pt x="651019" y="676043"/>
                  <a:pt x="651019" y="678504"/>
                </a:cubicBezTo>
                <a:close/>
                <a:moveTo>
                  <a:pt x="1999002" y="792545"/>
                </a:moveTo>
                <a:lnTo>
                  <a:pt x="1188408" y="792545"/>
                </a:lnTo>
                <a:lnTo>
                  <a:pt x="1188408" y="4102"/>
                </a:lnTo>
                <a:cubicBezTo>
                  <a:pt x="1188408" y="1641"/>
                  <a:pt x="1186767" y="0"/>
                  <a:pt x="1184305" y="0"/>
                </a:cubicBezTo>
                <a:cubicBezTo>
                  <a:pt x="1181844" y="0"/>
                  <a:pt x="1180203" y="1641"/>
                  <a:pt x="1180203" y="4102"/>
                </a:cubicBezTo>
                <a:lnTo>
                  <a:pt x="1180203" y="800750"/>
                </a:lnTo>
                <a:lnTo>
                  <a:pt x="1999002" y="800750"/>
                </a:lnTo>
                <a:cubicBezTo>
                  <a:pt x="2001464" y="800750"/>
                  <a:pt x="2003105" y="799109"/>
                  <a:pt x="2003105" y="796647"/>
                </a:cubicBezTo>
                <a:cubicBezTo>
                  <a:pt x="2003105" y="794186"/>
                  <a:pt x="2000643" y="792545"/>
                  <a:pt x="1999002" y="792545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10C7A550-9EA0-CB49-A902-ED6B215A5690}"/>
              </a:ext>
            </a:extLst>
          </p:cNvPr>
          <p:cNvSpPr/>
          <p:nvPr/>
        </p:nvSpPr>
        <p:spPr>
          <a:xfrm>
            <a:off x="8577427" y="2430699"/>
            <a:ext cx="1935418" cy="1102671"/>
          </a:xfrm>
          <a:custGeom>
            <a:avLst/>
            <a:gdLst>
              <a:gd name="connsiteX0" fmla="*/ 621894 w 1935418"/>
              <a:gd name="connsiteY0" fmla="*/ 996835 h 1102671"/>
              <a:gd name="connsiteX1" fmla="*/ 621894 w 1935418"/>
              <a:gd name="connsiteY1" fmla="*/ 996835 h 1102671"/>
              <a:gd name="connsiteX2" fmla="*/ 880332 w 1935418"/>
              <a:gd name="connsiteY2" fmla="*/ 903305 h 1102671"/>
              <a:gd name="connsiteX3" fmla="*/ 731833 w 1935418"/>
              <a:gd name="connsiteY3" fmla="*/ 903305 h 1102671"/>
              <a:gd name="connsiteX4" fmla="*/ 727730 w 1935418"/>
              <a:gd name="connsiteY4" fmla="*/ 899203 h 1102671"/>
              <a:gd name="connsiteX5" fmla="*/ 731833 w 1935418"/>
              <a:gd name="connsiteY5" fmla="*/ 895100 h 1102671"/>
              <a:gd name="connsiteX6" fmla="*/ 890177 w 1935418"/>
              <a:gd name="connsiteY6" fmla="*/ 895100 h 1102671"/>
              <a:gd name="connsiteX7" fmla="*/ 1025550 w 1935418"/>
              <a:gd name="connsiteY7" fmla="*/ 594819 h 1102671"/>
              <a:gd name="connsiteX8" fmla="*/ 621894 w 1935418"/>
              <a:gd name="connsiteY8" fmla="*/ 594819 h 1102671"/>
              <a:gd name="connsiteX9" fmla="*/ 621894 w 1935418"/>
              <a:gd name="connsiteY9" fmla="*/ 996835 h 1102671"/>
              <a:gd name="connsiteX10" fmla="*/ 621894 w 1935418"/>
              <a:gd name="connsiteY10" fmla="*/ 996835 h 1102671"/>
              <a:gd name="connsiteX11" fmla="*/ 139475 w 1935418"/>
              <a:gd name="connsiteY11" fmla="*/ 242850 h 1102671"/>
              <a:gd name="connsiteX12" fmla="*/ 4102 w 1935418"/>
              <a:gd name="connsiteY12" fmla="*/ 242850 h 1102671"/>
              <a:gd name="connsiteX13" fmla="*/ 0 w 1935418"/>
              <a:gd name="connsiteY13" fmla="*/ 246953 h 1102671"/>
              <a:gd name="connsiteX14" fmla="*/ 4102 w 1935418"/>
              <a:gd name="connsiteY14" fmla="*/ 251055 h 1102671"/>
              <a:gd name="connsiteX15" fmla="*/ 139475 w 1935418"/>
              <a:gd name="connsiteY15" fmla="*/ 251055 h 1102671"/>
              <a:gd name="connsiteX16" fmla="*/ 143577 w 1935418"/>
              <a:gd name="connsiteY16" fmla="*/ 246953 h 1102671"/>
              <a:gd name="connsiteX17" fmla="*/ 139475 w 1935418"/>
              <a:gd name="connsiteY17" fmla="*/ 242850 h 1102671"/>
              <a:gd name="connsiteX18" fmla="*/ 139475 w 1935418"/>
              <a:gd name="connsiteY18" fmla="*/ 260900 h 1102671"/>
              <a:gd name="connsiteX19" fmla="*/ 4102 w 1935418"/>
              <a:gd name="connsiteY19" fmla="*/ 260900 h 1102671"/>
              <a:gd name="connsiteX20" fmla="*/ 0 w 1935418"/>
              <a:gd name="connsiteY20" fmla="*/ 265002 h 1102671"/>
              <a:gd name="connsiteX21" fmla="*/ 4102 w 1935418"/>
              <a:gd name="connsiteY21" fmla="*/ 269104 h 1102671"/>
              <a:gd name="connsiteX22" fmla="*/ 139475 w 1935418"/>
              <a:gd name="connsiteY22" fmla="*/ 269104 h 1102671"/>
              <a:gd name="connsiteX23" fmla="*/ 143577 w 1935418"/>
              <a:gd name="connsiteY23" fmla="*/ 265002 h 1102671"/>
              <a:gd name="connsiteX24" fmla="*/ 139475 w 1935418"/>
              <a:gd name="connsiteY24" fmla="*/ 260900 h 1102671"/>
              <a:gd name="connsiteX25" fmla="*/ 139475 w 1935418"/>
              <a:gd name="connsiteY25" fmla="*/ 278129 h 1102671"/>
              <a:gd name="connsiteX26" fmla="*/ 4102 w 1935418"/>
              <a:gd name="connsiteY26" fmla="*/ 278129 h 1102671"/>
              <a:gd name="connsiteX27" fmla="*/ 0 w 1935418"/>
              <a:gd name="connsiteY27" fmla="*/ 282231 h 1102671"/>
              <a:gd name="connsiteX28" fmla="*/ 4102 w 1935418"/>
              <a:gd name="connsiteY28" fmla="*/ 286334 h 1102671"/>
              <a:gd name="connsiteX29" fmla="*/ 139475 w 1935418"/>
              <a:gd name="connsiteY29" fmla="*/ 286334 h 1102671"/>
              <a:gd name="connsiteX30" fmla="*/ 143577 w 1935418"/>
              <a:gd name="connsiteY30" fmla="*/ 282231 h 1102671"/>
              <a:gd name="connsiteX31" fmla="*/ 139475 w 1935418"/>
              <a:gd name="connsiteY31" fmla="*/ 278129 h 1102671"/>
              <a:gd name="connsiteX32" fmla="*/ 55790 w 1935418"/>
              <a:gd name="connsiteY32" fmla="*/ 296179 h 1102671"/>
              <a:gd name="connsiteX33" fmla="*/ 4102 w 1935418"/>
              <a:gd name="connsiteY33" fmla="*/ 296179 h 1102671"/>
              <a:gd name="connsiteX34" fmla="*/ 0 w 1935418"/>
              <a:gd name="connsiteY34" fmla="*/ 300281 h 1102671"/>
              <a:gd name="connsiteX35" fmla="*/ 4102 w 1935418"/>
              <a:gd name="connsiteY35" fmla="*/ 304383 h 1102671"/>
              <a:gd name="connsiteX36" fmla="*/ 55790 w 1935418"/>
              <a:gd name="connsiteY36" fmla="*/ 304383 h 1102671"/>
              <a:gd name="connsiteX37" fmla="*/ 59892 w 1935418"/>
              <a:gd name="connsiteY37" fmla="*/ 300281 h 1102671"/>
              <a:gd name="connsiteX38" fmla="*/ 55790 w 1935418"/>
              <a:gd name="connsiteY38" fmla="*/ 296179 h 1102671"/>
              <a:gd name="connsiteX39" fmla="*/ 1193740 w 1935418"/>
              <a:gd name="connsiteY39" fmla="*/ 1090365 h 1102671"/>
              <a:gd name="connsiteX40" fmla="*/ 1058368 w 1935418"/>
              <a:gd name="connsiteY40" fmla="*/ 1090365 h 1102671"/>
              <a:gd name="connsiteX41" fmla="*/ 1054266 w 1935418"/>
              <a:gd name="connsiteY41" fmla="*/ 1094467 h 1102671"/>
              <a:gd name="connsiteX42" fmla="*/ 1058368 w 1935418"/>
              <a:gd name="connsiteY42" fmla="*/ 1098569 h 1102671"/>
              <a:gd name="connsiteX43" fmla="*/ 1193740 w 1935418"/>
              <a:gd name="connsiteY43" fmla="*/ 1098569 h 1102671"/>
              <a:gd name="connsiteX44" fmla="*/ 1197843 w 1935418"/>
              <a:gd name="connsiteY44" fmla="*/ 1094467 h 1102671"/>
              <a:gd name="connsiteX45" fmla="*/ 1193740 w 1935418"/>
              <a:gd name="connsiteY45" fmla="*/ 1090365 h 1102671"/>
              <a:gd name="connsiteX46" fmla="*/ 1193740 w 1935418"/>
              <a:gd name="connsiteY46" fmla="*/ 1072315 h 1102671"/>
              <a:gd name="connsiteX47" fmla="*/ 1058368 w 1935418"/>
              <a:gd name="connsiteY47" fmla="*/ 1072315 h 1102671"/>
              <a:gd name="connsiteX48" fmla="*/ 1054266 w 1935418"/>
              <a:gd name="connsiteY48" fmla="*/ 1076418 h 1102671"/>
              <a:gd name="connsiteX49" fmla="*/ 1058368 w 1935418"/>
              <a:gd name="connsiteY49" fmla="*/ 1080520 h 1102671"/>
              <a:gd name="connsiteX50" fmla="*/ 1193740 w 1935418"/>
              <a:gd name="connsiteY50" fmla="*/ 1080520 h 1102671"/>
              <a:gd name="connsiteX51" fmla="*/ 1197843 w 1935418"/>
              <a:gd name="connsiteY51" fmla="*/ 1076418 h 1102671"/>
              <a:gd name="connsiteX52" fmla="*/ 1193740 w 1935418"/>
              <a:gd name="connsiteY52" fmla="*/ 1072315 h 1102671"/>
              <a:gd name="connsiteX53" fmla="*/ 1193740 w 1935418"/>
              <a:gd name="connsiteY53" fmla="*/ 1054266 h 1102671"/>
              <a:gd name="connsiteX54" fmla="*/ 1058368 w 1935418"/>
              <a:gd name="connsiteY54" fmla="*/ 1054266 h 1102671"/>
              <a:gd name="connsiteX55" fmla="*/ 1054266 w 1935418"/>
              <a:gd name="connsiteY55" fmla="*/ 1058368 h 1102671"/>
              <a:gd name="connsiteX56" fmla="*/ 1058368 w 1935418"/>
              <a:gd name="connsiteY56" fmla="*/ 1062470 h 1102671"/>
              <a:gd name="connsiteX57" fmla="*/ 1193740 w 1935418"/>
              <a:gd name="connsiteY57" fmla="*/ 1062470 h 1102671"/>
              <a:gd name="connsiteX58" fmla="*/ 1197843 w 1935418"/>
              <a:gd name="connsiteY58" fmla="*/ 1058368 h 1102671"/>
              <a:gd name="connsiteX59" fmla="*/ 1193740 w 1935418"/>
              <a:gd name="connsiteY59" fmla="*/ 1054266 h 1102671"/>
              <a:gd name="connsiteX60" fmla="*/ 1193740 w 1935418"/>
              <a:gd name="connsiteY60" fmla="*/ 1037036 h 1102671"/>
              <a:gd name="connsiteX61" fmla="*/ 1142053 w 1935418"/>
              <a:gd name="connsiteY61" fmla="*/ 1037036 h 1102671"/>
              <a:gd name="connsiteX62" fmla="*/ 1137951 w 1935418"/>
              <a:gd name="connsiteY62" fmla="*/ 1041139 h 1102671"/>
              <a:gd name="connsiteX63" fmla="*/ 1142053 w 1935418"/>
              <a:gd name="connsiteY63" fmla="*/ 1045241 h 1102671"/>
              <a:gd name="connsiteX64" fmla="*/ 1193740 w 1935418"/>
              <a:gd name="connsiteY64" fmla="*/ 1045241 h 1102671"/>
              <a:gd name="connsiteX65" fmla="*/ 1197843 w 1935418"/>
              <a:gd name="connsiteY65" fmla="*/ 1041139 h 1102671"/>
              <a:gd name="connsiteX66" fmla="*/ 1193740 w 1935418"/>
              <a:gd name="connsiteY66" fmla="*/ 1037036 h 1102671"/>
              <a:gd name="connsiteX67" fmla="*/ 814697 w 1935418"/>
              <a:gd name="connsiteY67" fmla="*/ 0 h 1102671"/>
              <a:gd name="connsiteX68" fmla="*/ 873769 w 1935418"/>
              <a:gd name="connsiteY68" fmla="*/ 0 h 1102671"/>
              <a:gd name="connsiteX69" fmla="*/ 873769 w 1935418"/>
              <a:gd name="connsiteY69" fmla="*/ 59072 h 1102671"/>
              <a:gd name="connsiteX70" fmla="*/ 814697 w 1935418"/>
              <a:gd name="connsiteY70" fmla="*/ 59072 h 1102671"/>
              <a:gd name="connsiteX71" fmla="*/ 814697 w 1935418"/>
              <a:gd name="connsiteY71" fmla="*/ 0 h 1102671"/>
              <a:gd name="connsiteX72" fmla="*/ 1931316 w 1935418"/>
              <a:gd name="connsiteY72" fmla="*/ 1038677 h 1102671"/>
              <a:gd name="connsiteX73" fmla="*/ 1261017 w 1935418"/>
              <a:gd name="connsiteY73" fmla="*/ 1038677 h 1102671"/>
              <a:gd name="connsiteX74" fmla="*/ 1256914 w 1935418"/>
              <a:gd name="connsiteY74" fmla="*/ 1042780 h 1102671"/>
              <a:gd name="connsiteX75" fmla="*/ 1261017 w 1935418"/>
              <a:gd name="connsiteY75" fmla="*/ 1046882 h 1102671"/>
              <a:gd name="connsiteX76" fmla="*/ 1931316 w 1935418"/>
              <a:gd name="connsiteY76" fmla="*/ 1046882 h 1102671"/>
              <a:gd name="connsiteX77" fmla="*/ 1935418 w 1935418"/>
              <a:gd name="connsiteY77" fmla="*/ 1042780 h 1102671"/>
              <a:gd name="connsiteX78" fmla="*/ 1931316 w 1935418"/>
              <a:gd name="connsiteY78" fmla="*/ 1038677 h 1102671"/>
              <a:gd name="connsiteX79" fmla="*/ 1931316 w 1935418"/>
              <a:gd name="connsiteY79" fmla="*/ 1057547 h 1102671"/>
              <a:gd name="connsiteX80" fmla="*/ 1261017 w 1935418"/>
              <a:gd name="connsiteY80" fmla="*/ 1057547 h 1102671"/>
              <a:gd name="connsiteX81" fmla="*/ 1256914 w 1935418"/>
              <a:gd name="connsiteY81" fmla="*/ 1061650 h 1102671"/>
              <a:gd name="connsiteX82" fmla="*/ 1261017 w 1935418"/>
              <a:gd name="connsiteY82" fmla="*/ 1065752 h 1102671"/>
              <a:gd name="connsiteX83" fmla="*/ 1931316 w 1935418"/>
              <a:gd name="connsiteY83" fmla="*/ 1065752 h 1102671"/>
              <a:gd name="connsiteX84" fmla="*/ 1935418 w 1935418"/>
              <a:gd name="connsiteY84" fmla="*/ 1061650 h 1102671"/>
              <a:gd name="connsiteX85" fmla="*/ 1931316 w 1935418"/>
              <a:gd name="connsiteY85" fmla="*/ 1057547 h 1102671"/>
              <a:gd name="connsiteX86" fmla="*/ 1931316 w 1935418"/>
              <a:gd name="connsiteY86" fmla="*/ 1075597 h 1102671"/>
              <a:gd name="connsiteX87" fmla="*/ 1261017 w 1935418"/>
              <a:gd name="connsiteY87" fmla="*/ 1075597 h 1102671"/>
              <a:gd name="connsiteX88" fmla="*/ 1256914 w 1935418"/>
              <a:gd name="connsiteY88" fmla="*/ 1079699 h 1102671"/>
              <a:gd name="connsiteX89" fmla="*/ 1261017 w 1935418"/>
              <a:gd name="connsiteY89" fmla="*/ 1083802 h 1102671"/>
              <a:gd name="connsiteX90" fmla="*/ 1931316 w 1935418"/>
              <a:gd name="connsiteY90" fmla="*/ 1083802 h 1102671"/>
              <a:gd name="connsiteX91" fmla="*/ 1935418 w 1935418"/>
              <a:gd name="connsiteY91" fmla="*/ 1079699 h 1102671"/>
              <a:gd name="connsiteX92" fmla="*/ 1931316 w 1935418"/>
              <a:gd name="connsiteY92" fmla="*/ 1075597 h 1102671"/>
              <a:gd name="connsiteX93" fmla="*/ 1516174 w 1935418"/>
              <a:gd name="connsiteY93" fmla="*/ 1094467 h 1102671"/>
              <a:gd name="connsiteX94" fmla="*/ 1261017 w 1935418"/>
              <a:gd name="connsiteY94" fmla="*/ 1094467 h 1102671"/>
              <a:gd name="connsiteX95" fmla="*/ 1256914 w 1935418"/>
              <a:gd name="connsiteY95" fmla="*/ 1098569 h 1102671"/>
              <a:gd name="connsiteX96" fmla="*/ 1261017 w 1935418"/>
              <a:gd name="connsiteY96" fmla="*/ 1102672 h 1102671"/>
              <a:gd name="connsiteX97" fmla="*/ 1516174 w 1935418"/>
              <a:gd name="connsiteY97" fmla="*/ 1102672 h 1102671"/>
              <a:gd name="connsiteX98" fmla="*/ 1520276 w 1935418"/>
              <a:gd name="connsiteY98" fmla="*/ 1098569 h 1102671"/>
              <a:gd name="connsiteX99" fmla="*/ 1516174 w 1935418"/>
              <a:gd name="connsiteY99" fmla="*/ 1094467 h 1102671"/>
              <a:gd name="connsiteX100" fmla="*/ 1342240 w 1935418"/>
              <a:gd name="connsiteY100" fmla="*/ 224801 h 1102671"/>
              <a:gd name="connsiteX101" fmla="*/ 1439052 w 1935418"/>
              <a:gd name="connsiteY101" fmla="*/ 224801 h 1102671"/>
              <a:gd name="connsiteX102" fmla="*/ 1439052 w 1935418"/>
              <a:gd name="connsiteY102" fmla="*/ 958274 h 1102671"/>
              <a:gd name="connsiteX103" fmla="*/ 1342240 w 1935418"/>
              <a:gd name="connsiteY103" fmla="*/ 958274 h 1102671"/>
              <a:gd name="connsiteX104" fmla="*/ 1342240 w 1935418"/>
              <a:gd name="connsiteY104" fmla="*/ 224801 h 1102671"/>
              <a:gd name="connsiteX105" fmla="*/ 1506328 w 1935418"/>
              <a:gd name="connsiteY105" fmla="*/ 347867 h 1102671"/>
              <a:gd name="connsiteX106" fmla="*/ 1603140 w 1935418"/>
              <a:gd name="connsiteY106" fmla="*/ 347867 h 1102671"/>
              <a:gd name="connsiteX107" fmla="*/ 1603140 w 1935418"/>
              <a:gd name="connsiteY107" fmla="*/ 958274 h 1102671"/>
              <a:gd name="connsiteX108" fmla="*/ 1506328 w 1935418"/>
              <a:gd name="connsiteY108" fmla="*/ 958274 h 1102671"/>
              <a:gd name="connsiteX109" fmla="*/ 1506328 w 1935418"/>
              <a:gd name="connsiteY109" fmla="*/ 347867 h 1102671"/>
              <a:gd name="connsiteX110" fmla="*/ 1670416 w 1935418"/>
              <a:gd name="connsiteY110" fmla="*/ 476676 h 1102671"/>
              <a:gd name="connsiteX111" fmla="*/ 1767228 w 1935418"/>
              <a:gd name="connsiteY111" fmla="*/ 476676 h 1102671"/>
              <a:gd name="connsiteX112" fmla="*/ 1767228 w 1935418"/>
              <a:gd name="connsiteY112" fmla="*/ 958274 h 1102671"/>
              <a:gd name="connsiteX113" fmla="*/ 1670416 w 1935418"/>
              <a:gd name="connsiteY113" fmla="*/ 958274 h 1102671"/>
              <a:gd name="connsiteX114" fmla="*/ 1670416 w 1935418"/>
              <a:gd name="connsiteY114" fmla="*/ 476676 h 1102671"/>
              <a:gd name="connsiteX115" fmla="*/ 1834504 w 1935418"/>
              <a:gd name="connsiteY115" fmla="*/ 224801 h 1102671"/>
              <a:gd name="connsiteX116" fmla="*/ 1931316 w 1935418"/>
              <a:gd name="connsiteY116" fmla="*/ 224801 h 1102671"/>
              <a:gd name="connsiteX117" fmla="*/ 1931316 w 1935418"/>
              <a:gd name="connsiteY117" fmla="*/ 958274 h 1102671"/>
              <a:gd name="connsiteX118" fmla="*/ 1834504 w 1935418"/>
              <a:gd name="connsiteY118" fmla="*/ 958274 h 1102671"/>
              <a:gd name="connsiteX119" fmla="*/ 1834504 w 1935418"/>
              <a:gd name="connsiteY119" fmla="*/ 224801 h 110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935418" h="1102671">
                <a:moveTo>
                  <a:pt x="621894" y="996835"/>
                </a:moveTo>
                <a:cubicBezTo>
                  <a:pt x="621894" y="996835"/>
                  <a:pt x="622714" y="996835"/>
                  <a:pt x="621894" y="996835"/>
                </a:cubicBezTo>
                <a:cubicBezTo>
                  <a:pt x="720347" y="996835"/>
                  <a:pt x="810595" y="961556"/>
                  <a:pt x="880332" y="903305"/>
                </a:cubicBezTo>
                <a:lnTo>
                  <a:pt x="731833" y="903305"/>
                </a:lnTo>
                <a:cubicBezTo>
                  <a:pt x="729371" y="903305"/>
                  <a:pt x="727730" y="901664"/>
                  <a:pt x="727730" y="899203"/>
                </a:cubicBezTo>
                <a:cubicBezTo>
                  <a:pt x="727730" y="896741"/>
                  <a:pt x="729371" y="895100"/>
                  <a:pt x="731833" y="895100"/>
                </a:cubicBezTo>
                <a:lnTo>
                  <a:pt x="890177" y="895100"/>
                </a:lnTo>
                <a:cubicBezTo>
                  <a:pt x="973042" y="821261"/>
                  <a:pt x="1025550" y="713783"/>
                  <a:pt x="1025550" y="594819"/>
                </a:cubicBezTo>
                <a:lnTo>
                  <a:pt x="621894" y="594819"/>
                </a:lnTo>
                <a:lnTo>
                  <a:pt x="621894" y="996835"/>
                </a:lnTo>
                <a:lnTo>
                  <a:pt x="621894" y="996835"/>
                </a:lnTo>
                <a:close/>
                <a:moveTo>
                  <a:pt x="139475" y="242850"/>
                </a:moveTo>
                <a:lnTo>
                  <a:pt x="4102" y="242850"/>
                </a:lnTo>
                <a:cubicBezTo>
                  <a:pt x="1641" y="242850"/>
                  <a:pt x="0" y="244491"/>
                  <a:pt x="0" y="246953"/>
                </a:cubicBezTo>
                <a:cubicBezTo>
                  <a:pt x="0" y="249414"/>
                  <a:pt x="1641" y="251055"/>
                  <a:pt x="4102" y="251055"/>
                </a:cubicBezTo>
                <a:lnTo>
                  <a:pt x="139475" y="251055"/>
                </a:lnTo>
                <a:cubicBezTo>
                  <a:pt x="141936" y="251055"/>
                  <a:pt x="143577" y="249414"/>
                  <a:pt x="143577" y="246953"/>
                </a:cubicBezTo>
                <a:cubicBezTo>
                  <a:pt x="143577" y="244491"/>
                  <a:pt x="141936" y="242850"/>
                  <a:pt x="139475" y="242850"/>
                </a:cubicBezTo>
                <a:close/>
                <a:moveTo>
                  <a:pt x="139475" y="260900"/>
                </a:moveTo>
                <a:lnTo>
                  <a:pt x="4102" y="260900"/>
                </a:lnTo>
                <a:cubicBezTo>
                  <a:pt x="1641" y="260900"/>
                  <a:pt x="0" y="262541"/>
                  <a:pt x="0" y="265002"/>
                </a:cubicBezTo>
                <a:cubicBezTo>
                  <a:pt x="0" y="267464"/>
                  <a:pt x="1641" y="269104"/>
                  <a:pt x="4102" y="269104"/>
                </a:cubicBezTo>
                <a:lnTo>
                  <a:pt x="139475" y="269104"/>
                </a:lnTo>
                <a:cubicBezTo>
                  <a:pt x="141936" y="269104"/>
                  <a:pt x="143577" y="267464"/>
                  <a:pt x="143577" y="265002"/>
                </a:cubicBezTo>
                <a:cubicBezTo>
                  <a:pt x="143577" y="262541"/>
                  <a:pt x="141936" y="260900"/>
                  <a:pt x="139475" y="260900"/>
                </a:cubicBezTo>
                <a:close/>
                <a:moveTo>
                  <a:pt x="139475" y="278129"/>
                </a:moveTo>
                <a:lnTo>
                  <a:pt x="4102" y="278129"/>
                </a:lnTo>
                <a:cubicBezTo>
                  <a:pt x="1641" y="278129"/>
                  <a:pt x="0" y="279770"/>
                  <a:pt x="0" y="282231"/>
                </a:cubicBezTo>
                <a:cubicBezTo>
                  <a:pt x="0" y="284693"/>
                  <a:pt x="1641" y="286334"/>
                  <a:pt x="4102" y="286334"/>
                </a:cubicBezTo>
                <a:lnTo>
                  <a:pt x="139475" y="286334"/>
                </a:lnTo>
                <a:cubicBezTo>
                  <a:pt x="141936" y="286334"/>
                  <a:pt x="143577" y="284693"/>
                  <a:pt x="143577" y="282231"/>
                </a:cubicBezTo>
                <a:cubicBezTo>
                  <a:pt x="143577" y="279770"/>
                  <a:pt x="141936" y="278129"/>
                  <a:pt x="139475" y="278129"/>
                </a:cubicBezTo>
                <a:close/>
                <a:moveTo>
                  <a:pt x="55790" y="296179"/>
                </a:moveTo>
                <a:lnTo>
                  <a:pt x="4102" y="296179"/>
                </a:lnTo>
                <a:cubicBezTo>
                  <a:pt x="1641" y="296179"/>
                  <a:pt x="0" y="297820"/>
                  <a:pt x="0" y="300281"/>
                </a:cubicBezTo>
                <a:cubicBezTo>
                  <a:pt x="0" y="302742"/>
                  <a:pt x="1641" y="304383"/>
                  <a:pt x="4102" y="304383"/>
                </a:cubicBezTo>
                <a:lnTo>
                  <a:pt x="55790" y="304383"/>
                </a:lnTo>
                <a:cubicBezTo>
                  <a:pt x="58251" y="304383"/>
                  <a:pt x="59892" y="302742"/>
                  <a:pt x="59892" y="300281"/>
                </a:cubicBezTo>
                <a:cubicBezTo>
                  <a:pt x="59892" y="297820"/>
                  <a:pt x="57431" y="296179"/>
                  <a:pt x="55790" y="296179"/>
                </a:cubicBezTo>
                <a:close/>
                <a:moveTo>
                  <a:pt x="1193740" y="1090365"/>
                </a:moveTo>
                <a:lnTo>
                  <a:pt x="1058368" y="1090365"/>
                </a:lnTo>
                <a:cubicBezTo>
                  <a:pt x="1055907" y="1090365"/>
                  <a:pt x="1054266" y="1092006"/>
                  <a:pt x="1054266" y="1094467"/>
                </a:cubicBezTo>
                <a:cubicBezTo>
                  <a:pt x="1054266" y="1096929"/>
                  <a:pt x="1055907" y="1098569"/>
                  <a:pt x="1058368" y="1098569"/>
                </a:cubicBezTo>
                <a:lnTo>
                  <a:pt x="1193740" y="1098569"/>
                </a:lnTo>
                <a:cubicBezTo>
                  <a:pt x="1196202" y="1098569"/>
                  <a:pt x="1197843" y="1096929"/>
                  <a:pt x="1197843" y="1094467"/>
                </a:cubicBezTo>
                <a:cubicBezTo>
                  <a:pt x="1197843" y="1092006"/>
                  <a:pt x="1196202" y="1090365"/>
                  <a:pt x="1193740" y="1090365"/>
                </a:cubicBezTo>
                <a:close/>
                <a:moveTo>
                  <a:pt x="1193740" y="1072315"/>
                </a:moveTo>
                <a:lnTo>
                  <a:pt x="1058368" y="1072315"/>
                </a:lnTo>
                <a:cubicBezTo>
                  <a:pt x="1055907" y="1072315"/>
                  <a:pt x="1054266" y="1073956"/>
                  <a:pt x="1054266" y="1076418"/>
                </a:cubicBezTo>
                <a:cubicBezTo>
                  <a:pt x="1054266" y="1078879"/>
                  <a:pt x="1055907" y="1080520"/>
                  <a:pt x="1058368" y="1080520"/>
                </a:cubicBezTo>
                <a:lnTo>
                  <a:pt x="1193740" y="1080520"/>
                </a:lnTo>
                <a:cubicBezTo>
                  <a:pt x="1196202" y="1080520"/>
                  <a:pt x="1197843" y="1078879"/>
                  <a:pt x="1197843" y="1076418"/>
                </a:cubicBezTo>
                <a:cubicBezTo>
                  <a:pt x="1197843" y="1073956"/>
                  <a:pt x="1196202" y="1072315"/>
                  <a:pt x="1193740" y="1072315"/>
                </a:cubicBezTo>
                <a:close/>
                <a:moveTo>
                  <a:pt x="1193740" y="1054266"/>
                </a:moveTo>
                <a:lnTo>
                  <a:pt x="1058368" y="1054266"/>
                </a:lnTo>
                <a:cubicBezTo>
                  <a:pt x="1055907" y="1054266"/>
                  <a:pt x="1054266" y="1055907"/>
                  <a:pt x="1054266" y="1058368"/>
                </a:cubicBezTo>
                <a:cubicBezTo>
                  <a:pt x="1054266" y="1060829"/>
                  <a:pt x="1055907" y="1062470"/>
                  <a:pt x="1058368" y="1062470"/>
                </a:cubicBezTo>
                <a:lnTo>
                  <a:pt x="1193740" y="1062470"/>
                </a:lnTo>
                <a:cubicBezTo>
                  <a:pt x="1196202" y="1062470"/>
                  <a:pt x="1197843" y="1060829"/>
                  <a:pt x="1197843" y="1058368"/>
                </a:cubicBezTo>
                <a:cubicBezTo>
                  <a:pt x="1197843" y="1055907"/>
                  <a:pt x="1196202" y="1054266"/>
                  <a:pt x="1193740" y="1054266"/>
                </a:cubicBezTo>
                <a:close/>
                <a:moveTo>
                  <a:pt x="1193740" y="1037036"/>
                </a:moveTo>
                <a:lnTo>
                  <a:pt x="1142053" y="1037036"/>
                </a:lnTo>
                <a:cubicBezTo>
                  <a:pt x="1139592" y="1037036"/>
                  <a:pt x="1137951" y="1038677"/>
                  <a:pt x="1137951" y="1041139"/>
                </a:cubicBezTo>
                <a:cubicBezTo>
                  <a:pt x="1137951" y="1043600"/>
                  <a:pt x="1139592" y="1045241"/>
                  <a:pt x="1142053" y="1045241"/>
                </a:cubicBezTo>
                <a:lnTo>
                  <a:pt x="1193740" y="1045241"/>
                </a:lnTo>
                <a:cubicBezTo>
                  <a:pt x="1196202" y="1045241"/>
                  <a:pt x="1197843" y="1043600"/>
                  <a:pt x="1197843" y="1041139"/>
                </a:cubicBezTo>
                <a:cubicBezTo>
                  <a:pt x="1197843" y="1038677"/>
                  <a:pt x="1196202" y="1037036"/>
                  <a:pt x="1193740" y="1037036"/>
                </a:cubicBezTo>
                <a:close/>
                <a:moveTo>
                  <a:pt x="814697" y="0"/>
                </a:moveTo>
                <a:lnTo>
                  <a:pt x="873769" y="0"/>
                </a:lnTo>
                <a:lnTo>
                  <a:pt x="873769" y="59072"/>
                </a:lnTo>
                <a:lnTo>
                  <a:pt x="814697" y="59072"/>
                </a:lnTo>
                <a:lnTo>
                  <a:pt x="814697" y="0"/>
                </a:lnTo>
                <a:close/>
                <a:moveTo>
                  <a:pt x="1931316" y="1038677"/>
                </a:moveTo>
                <a:lnTo>
                  <a:pt x="1261017" y="1038677"/>
                </a:lnTo>
                <a:cubicBezTo>
                  <a:pt x="1258555" y="1038677"/>
                  <a:pt x="1256914" y="1040318"/>
                  <a:pt x="1256914" y="1042780"/>
                </a:cubicBezTo>
                <a:cubicBezTo>
                  <a:pt x="1256914" y="1045241"/>
                  <a:pt x="1258555" y="1046882"/>
                  <a:pt x="1261017" y="1046882"/>
                </a:cubicBezTo>
                <a:lnTo>
                  <a:pt x="1931316" y="1046882"/>
                </a:lnTo>
                <a:cubicBezTo>
                  <a:pt x="1933778" y="1046882"/>
                  <a:pt x="1935418" y="1045241"/>
                  <a:pt x="1935418" y="1042780"/>
                </a:cubicBezTo>
                <a:cubicBezTo>
                  <a:pt x="1935418" y="1040318"/>
                  <a:pt x="1932957" y="1038677"/>
                  <a:pt x="1931316" y="1038677"/>
                </a:cubicBezTo>
                <a:close/>
                <a:moveTo>
                  <a:pt x="1931316" y="1057547"/>
                </a:moveTo>
                <a:lnTo>
                  <a:pt x="1261017" y="1057547"/>
                </a:lnTo>
                <a:cubicBezTo>
                  <a:pt x="1258555" y="1057547"/>
                  <a:pt x="1256914" y="1059188"/>
                  <a:pt x="1256914" y="1061650"/>
                </a:cubicBezTo>
                <a:cubicBezTo>
                  <a:pt x="1256914" y="1064111"/>
                  <a:pt x="1258555" y="1065752"/>
                  <a:pt x="1261017" y="1065752"/>
                </a:cubicBezTo>
                <a:lnTo>
                  <a:pt x="1931316" y="1065752"/>
                </a:lnTo>
                <a:cubicBezTo>
                  <a:pt x="1933778" y="1065752"/>
                  <a:pt x="1935418" y="1064111"/>
                  <a:pt x="1935418" y="1061650"/>
                </a:cubicBezTo>
                <a:cubicBezTo>
                  <a:pt x="1935418" y="1059188"/>
                  <a:pt x="1932957" y="1057547"/>
                  <a:pt x="1931316" y="1057547"/>
                </a:cubicBezTo>
                <a:close/>
                <a:moveTo>
                  <a:pt x="1931316" y="1075597"/>
                </a:moveTo>
                <a:lnTo>
                  <a:pt x="1261017" y="1075597"/>
                </a:lnTo>
                <a:cubicBezTo>
                  <a:pt x="1258555" y="1075597"/>
                  <a:pt x="1256914" y="1077238"/>
                  <a:pt x="1256914" y="1079699"/>
                </a:cubicBezTo>
                <a:cubicBezTo>
                  <a:pt x="1256914" y="1082161"/>
                  <a:pt x="1258555" y="1083802"/>
                  <a:pt x="1261017" y="1083802"/>
                </a:cubicBezTo>
                <a:lnTo>
                  <a:pt x="1931316" y="1083802"/>
                </a:lnTo>
                <a:cubicBezTo>
                  <a:pt x="1933778" y="1083802"/>
                  <a:pt x="1935418" y="1082161"/>
                  <a:pt x="1935418" y="1079699"/>
                </a:cubicBezTo>
                <a:cubicBezTo>
                  <a:pt x="1935418" y="1077238"/>
                  <a:pt x="1932957" y="1075597"/>
                  <a:pt x="1931316" y="1075597"/>
                </a:cubicBezTo>
                <a:close/>
                <a:moveTo>
                  <a:pt x="1516174" y="1094467"/>
                </a:moveTo>
                <a:lnTo>
                  <a:pt x="1261017" y="1094467"/>
                </a:lnTo>
                <a:cubicBezTo>
                  <a:pt x="1258555" y="1094467"/>
                  <a:pt x="1256914" y="1096108"/>
                  <a:pt x="1256914" y="1098569"/>
                </a:cubicBezTo>
                <a:cubicBezTo>
                  <a:pt x="1256914" y="1101031"/>
                  <a:pt x="1258555" y="1102672"/>
                  <a:pt x="1261017" y="1102672"/>
                </a:cubicBezTo>
                <a:lnTo>
                  <a:pt x="1516174" y="1102672"/>
                </a:lnTo>
                <a:cubicBezTo>
                  <a:pt x="1518635" y="1102672"/>
                  <a:pt x="1520276" y="1101031"/>
                  <a:pt x="1520276" y="1098569"/>
                </a:cubicBezTo>
                <a:cubicBezTo>
                  <a:pt x="1520276" y="1096108"/>
                  <a:pt x="1518635" y="1094467"/>
                  <a:pt x="1516174" y="1094467"/>
                </a:cubicBezTo>
                <a:close/>
                <a:moveTo>
                  <a:pt x="1342240" y="224801"/>
                </a:moveTo>
                <a:lnTo>
                  <a:pt x="1439052" y="224801"/>
                </a:lnTo>
                <a:lnTo>
                  <a:pt x="1439052" y="958274"/>
                </a:lnTo>
                <a:lnTo>
                  <a:pt x="1342240" y="958274"/>
                </a:lnTo>
                <a:lnTo>
                  <a:pt x="1342240" y="224801"/>
                </a:lnTo>
                <a:close/>
                <a:moveTo>
                  <a:pt x="1506328" y="347867"/>
                </a:moveTo>
                <a:lnTo>
                  <a:pt x="1603140" y="347867"/>
                </a:lnTo>
                <a:lnTo>
                  <a:pt x="1603140" y="958274"/>
                </a:lnTo>
                <a:lnTo>
                  <a:pt x="1506328" y="958274"/>
                </a:lnTo>
                <a:lnTo>
                  <a:pt x="1506328" y="347867"/>
                </a:lnTo>
                <a:close/>
                <a:moveTo>
                  <a:pt x="1670416" y="476676"/>
                </a:moveTo>
                <a:lnTo>
                  <a:pt x="1767228" y="476676"/>
                </a:lnTo>
                <a:lnTo>
                  <a:pt x="1767228" y="958274"/>
                </a:lnTo>
                <a:lnTo>
                  <a:pt x="1670416" y="958274"/>
                </a:lnTo>
                <a:lnTo>
                  <a:pt x="1670416" y="476676"/>
                </a:lnTo>
                <a:close/>
                <a:moveTo>
                  <a:pt x="1834504" y="224801"/>
                </a:moveTo>
                <a:lnTo>
                  <a:pt x="1931316" y="224801"/>
                </a:lnTo>
                <a:lnTo>
                  <a:pt x="1931316" y="958274"/>
                </a:lnTo>
                <a:lnTo>
                  <a:pt x="1834504" y="958274"/>
                </a:lnTo>
                <a:lnTo>
                  <a:pt x="1834504" y="224801"/>
                </a:ln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E5D9E763-ED2D-16DB-33A7-4161A8A9972E}"/>
              </a:ext>
            </a:extLst>
          </p:cNvPr>
          <p:cNvSpPr/>
          <p:nvPr/>
        </p:nvSpPr>
        <p:spPr>
          <a:xfrm>
            <a:off x="7416504" y="2156672"/>
            <a:ext cx="2805085" cy="2818212"/>
          </a:xfrm>
          <a:custGeom>
            <a:avLst/>
            <a:gdLst>
              <a:gd name="connsiteX0" fmla="*/ 895921 w 2805085"/>
              <a:gd name="connsiteY0" fmla="*/ 510314 h 2818212"/>
              <a:gd name="connsiteX1" fmla="*/ 1069854 w 2805085"/>
              <a:gd name="connsiteY1" fmla="*/ 431552 h 2818212"/>
              <a:gd name="connsiteX2" fmla="*/ 1069854 w 2805085"/>
              <a:gd name="connsiteY2" fmla="*/ 428270 h 2818212"/>
              <a:gd name="connsiteX3" fmla="*/ 894280 w 2805085"/>
              <a:gd name="connsiteY3" fmla="*/ 507852 h 2818212"/>
              <a:gd name="connsiteX4" fmla="*/ 811415 w 2805085"/>
              <a:gd name="connsiteY4" fmla="*/ 560361 h 2818212"/>
              <a:gd name="connsiteX5" fmla="*/ 810595 w 2805085"/>
              <a:gd name="connsiteY5" fmla="*/ 564463 h 2818212"/>
              <a:gd name="connsiteX6" fmla="*/ 895921 w 2805085"/>
              <a:gd name="connsiteY6" fmla="*/ 510314 h 2818212"/>
              <a:gd name="connsiteX7" fmla="*/ 1622010 w 2805085"/>
              <a:gd name="connsiteY7" fmla="*/ 730192 h 2818212"/>
              <a:gd name="connsiteX8" fmla="*/ 1622831 w 2805085"/>
              <a:gd name="connsiteY8" fmla="*/ 732653 h 2818212"/>
              <a:gd name="connsiteX9" fmla="*/ 1437411 w 2805085"/>
              <a:gd name="connsiteY9" fmla="*/ 1073956 h 2818212"/>
              <a:gd name="connsiteX10" fmla="*/ 1782817 w 2805085"/>
              <a:gd name="connsiteY10" fmla="*/ 1270862 h 2818212"/>
              <a:gd name="connsiteX11" fmla="*/ 1782817 w 2805085"/>
              <a:gd name="connsiteY11" fmla="*/ 868846 h 2818212"/>
              <a:gd name="connsiteX12" fmla="*/ 2186473 w 2805085"/>
              <a:gd name="connsiteY12" fmla="*/ 868846 h 2818212"/>
              <a:gd name="connsiteX13" fmla="*/ 2186473 w 2805085"/>
              <a:gd name="connsiteY13" fmla="*/ 868026 h 2818212"/>
              <a:gd name="connsiteX14" fmla="*/ 1783637 w 2805085"/>
              <a:gd name="connsiteY14" fmla="*/ 465190 h 2818212"/>
              <a:gd name="connsiteX15" fmla="*/ 1782817 w 2805085"/>
              <a:gd name="connsiteY15" fmla="*/ 465190 h 2818212"/>
              <a:gd name="connsiteX16" fmla="*/ 1411978 w 2805085"/>
              <a:gd name="connsiteY16" fmla="*/ 712142 h 2818212"/>
              <a:gd name="connsiteX17" fmla="*/ 1626933 w 2805085"/>
              <a:gd name="connsiteY17" fmla="*/ 712142 h 2818212"/>
              <a:gd name="connsiteX18" fmla="*/ 1631035 w 2805085"/>
              <a:gd name="connsiteY18" fmla="*/ 716244 h 2818212"/>
              <a:gd name="connsiteX19" fmla="*/ 1626933 w 2805085"/>
              <a:gd name="connsiteY19" fmla="*/ 720346 h 2818212"/>
              <a:gd name="connsiteX20" fmla="*/ 1408696 w 2805085"/>
              <a:gd name="connsiteY20" fmla="*/ 720346 h 2818212"/>
              <a:gd name="connsiteX21" fmla="*/ 1380801 w 2805085"/>
              <a:gd name="connsiteY21" fmla="*/ 868026 h 2818212"/>
              <a:gd name="connsiteX22" fmla="*/ 1434950 w 2805085"/>
              <a:gd name="connsiteY22" fmla="*/ 1069854 h 2818212"/>
              <a:gd name="connsiteX23" fmla="*/ 1618729 w 2805085"/>
              <a:gd name="connsiteY23" fmla="*/ 731012 h 2818212"/>
              <a:gd name="connsiteX24" fmla="*/ 1622010 w 2805085"/>
              <a:gd name="connsiteY24" fmla="*/ 730192 h 2818212"/>
              <a:gd name="connsiteX25" fmla="*/ 209212 w 2805085"/>
              <a:gd name="connsiteY25" fmla="*/ 678504 h 2818212"/>
              <a:gd name="connsiteX26" fmla="*/ 205110 w 2805085"/>
              <a:gd name="connsiteY26" fmla="*/ 676043 h 2818212"/>
              <a:gd name="connsiteX27" fmla="*/ 0 w 2805085"/>
              <a:gd name="connsiteY27" fmla="*/ 1409516 h 2818212"/>
              <a:gd name="connsiteX28" fmla="*/ 98453 w 2805085"/>
              <a:gd name="connsiteY28" fmla="*/ 1928035 h 2818212"/>
              <a:gd name="connsiteX29" fmla="*/ 103375 w 2805085"/>
              <a:gd name="connsiteY29" fmla="*/ 1926394 h 2818212"/>
              <a:gd name="connsiteX30" fmla="*/ 4923 w 2805085"/>
              <a:gd name="connsiteY30" fmla="*/ 1409516 h 2818212"/>
              <a:gd name="connsiteX31" fmla="*/ 209212 w 2805085"/>
              <a:gd name="connsiteY31" fmla="*/ 678504 h 2818212"/>
              <a:gd name="connsiteX32" fmla="*/ 543952 w 2805085"/>
              <a:gd name="connsiteY32" fmla="*/ 841772 h 2818212"/>
              <a:gd name="connsiteX33" fmla="*/ 543952 w 2805085"/>
              <a:gd name="connsiteY33" fmla="*/ 835208 h 2818212"/>
              <a:gd name="connsiteX34" fmla="*/ 447960 w 2805085"/>
              <a:gd name="connsiteY34" fmla="*/ 1016525 h 2818212"/>
              <a:gd name="connsiteX35" fmla="*/ 452883 w 2805085"/>
              <a:gd name="connsiteY35" fmla="*/ 1014885 h 2818212"/>
              <a:gd name="connsiteX36" fmla="*/ 543952 w 2805085"/>
              <a:gd name="connsiteY36" fmla="*/ 841772 h 2818212"/>
              <a:gd name="connsiteX37" fmla="*/ 2268517 w 2805085"/>
              <a:gd name="connsiteY37" fmla="*/ 1984645 h 2818212"/>
              <a:gd name="connsiteX38" fmla="*/ 2271799 w 2805085"/>
              <a:gd name="connsiteY38" fmla="*/ 1987106 h 2818212"/>
              <a:gd name="connsiteX39" fmla="*/ 2410453 w 2805085"/>
              <a:gd name="connsiteY39" fmla="*/ 1682723 h 2818212"/>
              <a:gd name="connsiteX40" fmla="*/ 2429323 w 2805085"/>
              <a:gd name="connsiteY40" fmla="*/ 1602320 h 2818212"/>
              <a:gd name="connsiteX41" fmla="*/ 2425221 w 2805085"/>
              <a:gd name="connsiteY41" fmla="*/ 1602320 h 2818212"/>
              <a:gd name="connsiteX42" fmla="*/ 2268517 w 2805085"/>
              <a:gd name="connsiteY42" fmla="*/ 1984645 h 2818212"/>
              <a:gd name="connsiteX43" fmla="*/ 380684 w 2805085"/>
              <a:gd name="connsiteY43" fmla="*/ 1553914 h 2818212"/>
              <a:gd name="connsiteX44" fmla="*/ 453703 w 2805085"/>
              <a:gd name="connsiteY44" fmla="*/ 1814814 h 2818212"/>
              <a:gd name="connsiteX45" fmla="*/ 456165 w 2805085"/>
              <a:gd name="connsiteY45" fmla="*/ 1813173 h 2818212"/>
              <a:gd name="connsiteX46" fmla="*/ 380684 w 2805085"/>
              <a:gd name="connsiteY46" fmla="*/ 1526019 h 2818212"/>
              <a:gd name="connsiteX47" fmla="*/ 380684 w 2805085"/>
              <a:gd name="connsiteY47" fmla="*/ 1553914 h 2818212"/>
              <a:gd name="connsiteX48" fmla="*/ 1885372 w 2805085"/>
              <a:gd name="connsiteY48" fmla="*/ 274027 h 2818212"/>
              <a:gd name="connsiteX49" fmla="*/ 1944443 w 2805085"/>
              <a:gd name="connsiteY49" fmla="*/ 274027 h 2818212"/>
              <a:gd name="connsiteX50" fmla="*/ 1944443 w 2805085"/>
              <a:gd name="connsiteY50" fmla="*/ 333099 h 2818212"/>
              <a:gd name="connsiteX51" fmla="*/ 1885372 w 2805085"/>
              <a:gd name="connsiteY51" fmla="*/ 333099 h 2818212"/>
              <a:gd name="connsiteX52" fmla="*/ 1885372 w 2805085"/>
              <a:gd name="connsiteY52" fmla="*/ 274027 h 2818212"/>
              <a:gd name="connsiteX53" fmla="*/ 639943 w 2805085"/>
              <a:gd name="connsiteY53" fmla="*/ 2584387 h 2818212"/>
              <a:gd name="connsiteX54" fmla="*/ 638303 w 2805085"/>
              <a:gd name="connsiteY54" fmla="*/ 2589309 h 2818212"/>
              <a:gd name="connsiteX55" fmla="*/ 772855 w 2805085"/>
              <a:gd name="connsiteY55" fmla="*/ 2667251 h 2818212"/>
              <a:gd name="connsiteX56" fmla="*/ 773675 w 2805085"/>
              <a:gd name="connsiteY56" fmla="*/ 2662329 h 2818212"/>
              <a:gd name="connsiteX57" fmla="*/ 639943 w 2805085"/>
              <a:gd name="connsiteY57" fmla="*/ 2584387 h 2818212"/>
              <a:gd name="connsiteX58" fmla="*/ 148500 w 2805085"/>
              <a:gd name="connsiteY58" fmla="*/ 2030590 h 2818212"/>
              <a:gd name="connsiteX59" fmla="*/ 144397 w 2805085"/>
              <a:gd name="connsiteY59" fmla="*/ 2033051 h 2818212"/>
              <a:gd name="connsiteX60" fmla="*/ 411861 w 2805085"/>
              <a:gd name="connsiteY60" fmla="*/ 2405531 h 2818212"/>
              <a:gd name="connsiteX61" fmla="*/ 507032 w 2805085"/>
              <a:gd name="connsiteY61" fmla="*/ 2492497 h 2818212"/>
              <a:gd name="connsiteX62" fmla="*/ 508673 w 2805085"/>
              <a:gd name="connsiteY62" fmla="*/ 2487575 h 2818212"/>
              <a:gd name="connsiteX63" fmla="*/ 148500 w 2805085"/>
              <a:gd name="connsiteY63" fmla="*/ 2030590 h 2818212"/>
              <a:gd name="connsiteX64" fmla="*/ 1408696 w 2805085"/>
              <a:gd name="connsiteY64" fmla="*/ 2814110 h 2818212"/>
              <a:gd name="connsiteX65" fmla="*/ 1355367 w 2805085"/>
              <a:gd name="connsiteY65" fmla="*/ 2813289 h 2818212"/>
              <a:gd name="connsiteX66" fmla="*/ 1355367 w 2805085"/>
              <a:gd name="connsiteY66" fmla="*/ 2817392 h 2818212"/>
              <a:gd name="connsiteX67" fmla="*/ 1409516 w 2805085"/>
              <a:gd name="connsiteY67" fmla="*/ 2818212 h 2818212"/>
              <a:gd name="connsiteX68" fmla="*/ 2405531 w 2805085"/>
              <a:gd name="connsiteY68" fmla="*/ 2405531 h 2818212"/>
              <a:gd name="connsiteX69" fmla="*/ 2805085 w 2805085"/>
              <a:gd name="connsiteY69" fmla="*/ 1602320 h 2818212"/>
              <a:gd name="connsiteX70" fmla="*/ 2800983 w 2805085"/>
              <a:gd name="connsiteY70" fmla="*/ 1602320 h 2818212"/>
              <a:gd name="connsiteX71" fmla="*/ 1408696 w 2805085"/>
              <a:gd name="connsiteY71" fmla="*/ 2814110 h 2818212"/>
              <a:gd name="connsiteX72" fmla="*/ 1134669 w 2805085"/>
              <a:gd name="connsiteY72" fmla="*/ 2409633 h 2818212"/>
              <a:gd name="connsiteX73" fmla="*/ 1922291 w 2805085"/>
              <a:gd name="connsiteY73" fmla="*/ 2309539 h 2818212"/>
              <a:gd name="connsiteX74" fmla="*/ 2220111 w 2805085"/>
              <a:gd name="connsiteY74" fmla="*/ 2054382 h 2818212"/>
              <a:gd name="connsiteX75" fmla="*/ 2217650 w 2805085"/>
              <a:gd name="connsiteY75" fmla="*/ 2051921 h 2818212"/>
              <a:gd name="connsiteX76" fmla="*/ 1920650 w 2805085"/>
              <a:gd name="connsiteY76" fmla="*/ 2306258 h 2818212"/>
              <a:gd name="connsiteX77" fmla="*/ 986169 w 2805085"/>
              <a:gd name="connsiteY77" fmla="*/ 2352202 h 2818212"/>
              <a:gd name="connsiteX78" fmla="*/ 986169 w 2805085"/>
              <a:gd name="connsiteY78" fmla="*/ 2356304 h 2818212"/>
              <a:gd name="connsiteX79" fmla="*/ 1134669 w 2805085"/>
              <a:gd name="connsiteY79" fmla="*/ 2409633 h 2818212"/>
              <a:gd name="connsiteX80" fmla="*/ 1408696 w 2805085"/>
              <a:gd name="connsiteY80" fmla="*/ 0 h 2818212"/>
              <a:gd name="connsiteX81" fmla="*/ 412681 w 2805085"/>
              <a:gd name="connsiteY81" fmla="*/ 412681 h 2818212"/>
              <a:gd name="connsiteX82" fmla="*/ 269925 w 2805085"/>
              <a:gd name="connsiteY82" fmla="*/ 580051 h 2818212"/>
              <a:gd name="connsiteX83" fmla="*/ 274027 w 2805085"/>
              <a:gd name="connsiteY83" fmla="*/ 583333 h 2818212"/>
              <a:gd name="connsiteX84" fmla="*/ 1409516 w 2805085"/>
              <a:gd name="connsiteY84" fmla="*/ 4923 h 2818212"/>
              <a:gd name="connsiteX85" fmla="*/ 1993670 w 2805085"/>
              <a:gd name="connsiteY85" fmla="*/ 132091 h 2818212"/>
              <a:gd name="connsiteX86" fmla="*/ 2005156 w 2805085"/>
              <a:gd name="connsiteY86" fmla="*/ 132091 h 2818212"/>
              <a:gd name="connsiteX87" fmla="*/ 1408696 w 2805085"/>
              <a:gd name="connsiteY87" fmla="*/ 0 h 2818212"/>
              <a:gd name="connsiteX88" fmla="*/ 1244608 w 2805085"/>
              <a:gd name="connsiteY88" fmla="*/ 2808367 h 2818212"/>
              <a:gd name="connsiteX89" fmla="*/ 1244608 w 2805085"/>
              <a:gd name="connsiteY89" fmla="*/ 2804265 h 2818212"/>
              <a:gd name="connsiteX90" fmla="*/ 936122 w 2805085"/>
              <a:gd name="connsiteY90" fmla="*/ 2732066 h 2818212"/>
              <a:gd name="connsiteX91" fmla="*/ 935302 w 2805085"/>
              <a:gd name="connsiteY91" fmla="*/ 2736989 h 2818212"/>
              <a:gd name="connsiteX92" fmla="*/ 1244608 w 2805085"/>
              <a:gd name="connsiteY92" fmla="*/ 2808367 h 28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805085" h="2818212">
                <a:moveTo>
                  <a:pt x="895921" y="510314"/>
                </a:moveTo>
                <a:cubicBezTo>
                  <a:pt x="952531" y="478317"/>
                  <a:pt x="1010782" y="452063"/>
                  <a:pt x="1069854" y="431552"/>
                </a:cubicBezTo>
                <a:lnTo>
                  <a:pt x="1069854" y="428270"/>
                </a:lnTo>
                <a:cubicBezTo>
                  <a:pt x="1009962" y="448781"/>
                  <a:pt x="950890" y="475855"/>
                  <a:pt x="894280" y="507852"/>
                </a:cubicBezTo>
                <a:cubicBezTo>
                  <a:pt x="865564" y="524261"/>
                  <a:pt x="837669" y="541491"/>
                  <a:pt x="811415" y="560361"/>
                </a:cubicBezTo>
                <a:cubicBezTo>
                  <a:pt x="811415" y="562002"/>
                  <a:pt x="810595" y="563642"/>
                  <a:pt x="810595" y="564463"/>
                </a:cubicBezTo>
                <a:cubicBezTo>
                  <a:pt x="837669" y="545593"/>
                  <a:pt x="866385" y="527543"/>
                  <a:pt x="895921" y="510314"/>
                </a:cubicBezTo>
                <a:close/>
                <a:moveTo>
                  <a:pt x="1622010" y="730192"/>
                </a:moveTo>
                <a:cubicBezTo>
                  <a:pt x="1622831" y="731012"/>
                  <a:pt x="1623651" y="731833"/>
                  <a:pt x="1622831" y="732653"/>
                </a:cubicBezTo>
                <a:lnTo>
                  <a:pt x="1437411" y="1073956"/>
                </a:lnTo>
                <a:cubicBezTo>
                  <a:pt x="1507969" y="1191279"/>
                  <a:pt x="1635958" y="1270041"/>
                  <a:pt x="1782817" y="1270862"/>
                </a:cubicBezTo>
                <a:lnTo>
                  <a:pt x="1782817" y="868846"/>
                </a:lnTo>
                <a:lnTo>
                  <a:pt x="2186473" y="868846"/>
                </a:lnTo>
                <a:cubicBezTo>
                  <a:pt x="2186473" y="868846"/>
                  <a:pt x="2186473" y="868846"/>
                  <a:pt x="2186473" y="868026"/>
                </a:cubicBezTo>
                <a:cubicBezTo>
                  <a:pt x="2186473" y="645686"/>
                  <a:pt x="2005976" y="465190"/>
                  <a:pt x="1783637" y="465190"/>
                </a:cubicBezTo>
                <a:lnTo>
                  <a:pt x="1782817" y="465190"/>
                </a:lnTo>
                <a:cubicBezTo>
                  <a:pt x="1616267" y="465190"/>
                  <a:pt x="1472690" y="566924"/>
                  <a:pt x="1411978" y="712142"/>
                </a:cubicBezTo>
                <a:lnTo>
                  <a:pt x="1626933" y="712142"/>
                </a:lnTo>
                <a:cubicBezTo>
                  <a:pt x="1629394" y="712142"/>
                  <a:pt x="1631035" y="713783"/>
                  <a:pt x="1631035" y="716244"/>
                </a:cubicBezTo>
                <a:cubicBezTo>
                  <a:pt x="1631035" y="718706"/>
                  <a:pt x="1629394" y="720346"/>
                  <a:pt x="1626933" y="720346"/>
                </a:cubicBezTo>
                <a:lnTo>
                  <a:pt x="1408696" y="720346"/>
                </a:lnTo>
                <a:cubicBezTo>
                  <a:pt x="1390646" y="766291"/>
                  <a:pt x="1380801" y="816338"/>
                  <a:pt x="1380801" y="868026"/>
                </a:cubicBezTo>
                <a:cubicBezTo>
                  <a:pt x="1380801" y="941865"/>
                  <a:pt x="1400491" y="1010782"/>
                  <a:pt x="1434950" y="1069854"/>
                </a:cubicBezTo>
                <a:lnTo>
                  <a:pt x="1618729" y="731012"/>
                </a:lnTo>
                <a:cubicBezTo>
                  <a:pt x="1619549" y="730192"/>
                  <a:pt x="1621190" y="729371"/>
                  <a:pt x="1622010" y="730192"/>
                </a:cubicBezTo>
                <a:close/>
                <a:moveTo>
                  <a:pt x="209212" y="678504"/>
                </a:moveTo>
                <a:cubicBezTo>
                  <a:pt x="207571" y="677684"/>
                  <a:pt x="206751" y="676863"/>
                  <a:pt x="205110" y="676043"/>
                </a:cubicBezTo>
                <a:cubicBezTo>
                  <a:pt x="71378" y="895100"/>
                  <a:pt x="0" y="1146155"/>
                  <a:pt x="0" y="1409516"/>
                </a:cubicBezTo>
                <a:cubicBezTo>
                  <a:pt x="0" y="1590013"/>
                  <a:pt x="33638" y="1765587"/>
                  <a:pt x="98453" y="1928035"/>
                </a:cubicBezTo>
                <a:cubicBezTo>
                  <a:pt x="100094" y="1927214"/>
                  <a:pt x="101735" y="1927214"/>
                  <a:pt x="103375" y="1926394"/>
                </a:cubicBezTo>
                <a:cubicBezTo>
                  <a:pt x="39381" y="1766408"/>
                  <a:pt x="4923" y="1591654"/>
                  <a:pt x="4923" y="1409516"/>
                </a:cubicBezTo>
                <a:cubicBezTo>
                  <a:pt x="3282" y="1141232"/>
                  <a:pt x="78762" y="890998"/>
                  <a:pt x="209212" y="678504"/>
                </a:cubicBezTo>
                <a:close/>
                <a:moveTo>
                  <a:pt x="543952" y="841772"/>
                </a:moveTo>
                <a:cubicBezTo>
                  <a:pt x="543952" y="839310"/>
                  <a:pt x="543952" y="837669"/>
                  <a:pt x="543952" y="835208"/>
                </a:cubicBezTo>
                <a:cubicBezTo>
                  <a:pt x="506212" y="891819"/>
                  <a:pt x="474214" y="952531"/>
                  <a:pt x="447960" y="1016525"/>
                </a:cubicBezTo>
                <a:cubicBezTo>
                  <a:pt x="449601" y="1015705"/>
                  <a:pt x="451242" y="1015705"/>
                  <a:pt x="452883" y="1014885"/>
                </a:cubicBezTo>
                <a:cubicBezTo>
                  <a:pt x="477496" y="954992"/>
                  <a:pt x="507852" y="896741"/>
                  <a:pt x="543952" y="841772"/>
                </a:cubicBezTo>
                <a:close/>
                <a:moveTo>
                  <a:pt x="2268517" y="1984645"/>
                </a:moveTo>
                <a:cubicBezTo>
                  <a:pt x="2269338" y="1985465"/>
                  <a:pt x="2270158" y="1986286"/>
                  <a:pt x="2271799" y="1987106"/>
                </a:cubicBezTo>
                <a:cubicBezTo>
                  <a:pt x="2333332" y="1895217"/>
                  <a:pt x="2380097" y="1792662"/>
                  <a:pt x="2410453" y="1682723"/>
                </a:cubicBezTo>
                <a:cubicBezTo>
                  <a:pt x="2417837" y="1655648"/>
                  <a:pt x="2423580" y="1628574"/>
                  <a:pt x="2429323" y="1602320"/>
                </a:cubicBezTo>
                <a:lnTo>
                  <a:pt x="2425221" y="1602320"/>
                </a:lnTo>
                <a:cubicBezTo>
                  <a:pt x="2398967" y="1737692"/>
                  <a:pt x="2345639" y="1868142"/>
                  <a:pt x="2268517" y="1984645"/>
                </a:cubicBezTo>
                <a:close/>
                <a:moveTo>
                  <a:pt x="380684" y="1553914"/>
                </a:moveTo>
                <a:cubicBezTo>
                  <a:pt x="392991" y="1643342"/>
                  <a:pt x="417604" y="1731129"/>
                  <a:pt x="453703" y="1814814"/>
                </a:cubicBezTo>
                <a:cubicBezTo>
                  <a:pt x="454524" y="1813993"/>
                  <a:pt x="455344" y="1813993"/>
                  <a:pt x="456165" y="1813173"/>
                </a:cubicBezTo>
                <a:cubicBezTo>
                  <a:pt x="416784" y="1719643"/>
                  <a:pt x="391350" y="1622831"/>
                  <a:pt x="380684" y="1526019"/>
                </a:cubicBezTo>
                <a:cubicBezTo>
                  <a:pt x="380684" y="1533403"/>
                  <a:pt x="380684" y="1543248"/>
                  <a:pt x="380684" y="1553914"/>
                </a:cubicBezTo>
                <a:close/>
                <a:moveTo>
                  <a:pt x="1885372" y="274027"/>
                </a:moveTo>
                <a:lnTo>
                  <a:pt x="1944443" y="274027"/>
                </a:lnTo>
                <a:lnTo>
                  <a:pt x="1944443" y="333099"/>
                </a:lnTo>
                <a:lnTo>
                  <a:pt x="1885372" y="333099"/>
                </a:lnTo>
                <a:lnTo>
                  <a:pt x="1885372" y="274027"/>
                </a:lnTo>
                <a:close/>
                <a:moveTo>
                  <a:pt x="639943" y="2584387"/>
                </a:moveTo>
                <a:cubicBezTo>
                  <a:pt x="639123" y="2586027"/>
                  <a:pt x="639123" y="2587668"/>
                  <a:pt x="638303" y="2589309"/>
                </a:cubicBezTo>
                <a:cubicBezTo>
                  <a:pt x="681786" y="2618025"/>
                  <a:pt x="726910" y="2643458"/>
                  <a:pt x="772855" y="2667251"/>
                </a:cubicBezTo>
                <a:cubicBezTo>
                  <a:pt x="772855" y="2665610"/>
                  <a:pt x="773675" y="2663969"/>
                  <a:pt x="773675" y="2662329"/>
                </a:cubicBezTo>
                <a:cubicBezTo>
                  <a:pt x="726910" y="2638536"/>
                  <a:pt x="682606" y="2612282"/>
                  <a:pt x="639943" y="2584387"/>
                </a:cubicBezTo>
                <a:close/>
                <a:moveTo>
                  <a:pt x="148500" y="2030590"/>
                </a:moveTo>
                <a:cubicBezTo>
                  <a:pt x="146859" y="2031410"/>
                  <a:pt x="146038" y="2032230"/>
                  <a:pt x="144397" y="2033051"/>
                </a:cubicBezTo>
                <a:cubicBezTo>
                  <a:pt x="211674" y="2169244"/>
                  <a:pt x="301922" y="2294771"/>
                  <a:pt x="411861" y="2405531"/>
                </a:cubicBezTo>
                <a:cubicBezTo>
                  <a:pt x="442217" y="2435887"/>
                  <a:pt x="474214" y="2465423"/>
                  <a:pt x="507032" y="2492497"/>
                </a:cubicBezTo>
                <a:cubicBezTo>
                  <a:pt x="507852" y="2490857"/>
                  <a:pt x="507852" y="2489216"/>
                  <a:pt x="508673" y="2487575"/>
                </a:cubicBezTo>
                <a:cubicBezTo>
                  <a:pt x="359353" y="2362047"/>
                  <a:pt x="236287" y="2206984"/>
                  <a:pt x="148500" y="2030590"/>
                </a:cubicBezTo>
                <a:close/>
                <a:moveTo>
                  <a:pt x="1408696" y="2814110"/>
                </a:moveTo>
                <a:cubicBezTo>
                  <a:pt x="1390646" y="2814110"/>
                  <a:pt x="1372596" y="2814110"/>
                  <a:pt x="1355367" y="2813289"/>
                </a:cubicBezTo>
                <a:cubicBezTo>
                  <a:pt x="1355367" y="2814930"/>
                  <a:pt x="1355367" y="2815751"/>
                  <a:pt x="1355367" y="2817392"/>
                </a:cubicBezTo>
                <a:cubicBezTo>
                  <a:pt x="1373417" y="2818212"/>
                  <a:pt x="1391467" y="2818212"/>
                  <a:pt x="1409516" y="2818212"/>
                </a:cubicBezTo>
                <a:cubicBezTo>
                  <a:pt x="1786098" y="2818212"/>
                  <a:pt x="2139708" y="2671353"/>
                  <a:pt x="2405531" y="2405531"/>
                </a:cubicBezTo>
                <a:cubicBezTo>
                  <a:pt x="2625409" y="2185653"/>
                  <a:pt x="2764063" y="1905062"/>
                  <a:pt x="2805085" y="1602320"/>
                </a:cubicBezTo>
                <a:lnTo>
                  <a:pt x="2800983" y="1602320"/>
                </a:lnTo>
                <a:cubicBezTo>
                  <a:pt x="2705812" y="2285747"/>
                  <a:pt x="2117556" y="2814110"/>
                  <a:pt x="1408696" y="2814110"/>
                </a:cubicBezTo>
                <a:close/>
                <a:moveTo>
                  <a:pt x="1134669" y="2409633"/>
                </a:moveTo>
                <a:cubicBezTo>
                  <a:pt x="1402132" y="2482652"/>
                  <a:pt x="1681902" y="2447373"/>
                  <a:pt x="1922291" y="2309539"/>
                </a:cubicBezTo>
                <a:cubicBezTo>
                  <a:pt x="2038794" y="2243084"/>
                  <a:pt x="2139708" y="2156117"/>
                  <a:pt x="2220111" y="2054382"/>
                </a:cubicBezTo>
                <a:cubicBezTo>
                  <a:pt x="2219291" y="2053562"/>
                  <a:pt x="2218470" y="2052741"/>
                  <a:pt x="2217650" y="2051921"/>
                </a:cubicBezTo>
                <a:cubicBezTo>
                  <a:pt x="2138067" y="2152015"/>
                  <a:pt x="2038794" y="2238981"/>
                  <a:pt x="1920650" y="2306258"/>
                </a:cubicBezTo>
                <a:cubicBezTo>
                  <a:pt x="1623651" y="2476089"/>
                  <a:pt x="1277425" y="2481832"/>
                  <a:pt x="986169" y="2352202"/>
                </a:cubicBezTo>
                <a:cubicBezTo>
                  <a:pt x="986169" y="2353843"/>
                  <a:pt x="986169" y="2354663"/>
                  <a:pt x="986169" y="2356304"/>
                </a:cubicBezTo>
                <a:cubicBezTo>
                  <a:pt x="1034575" y="2378456"/>
                  <a:pt x="1083801" y="2395685"/>
                  <a:pt x="1134669" y="2409633"/>
                </a:cubicBezTo>
                <a:close/>
                <a:moveTo>
                  <a:pt x="1408696" y="0"/>
                </a:moveTo>
                <a:cubicBezTo>
                  <a:pt x="1032114" y="0"/>
                  <a:pt x="678504" y="146859"/>
                  <a:pt x="412681" y="412681"/>
                </a:cubicBezTo>
                <a:cubicBezTo>
                  <a:pt x="360173" y="465190"/>
                  <a:pt x="312588" y="520980"/>
                  <a:pt x="269925" y="580051"/>
                </a:cubicBezTo>
                <a:cubicBezTo>
                  <a:pt x="271566" y="580872"/>
                  <a:pt x="272386" y="581692"/>
                  <a:pt x="274027" y="583333"/>
                </a:cubicBezTo>
                <a:cubicBezTo>
                  <a:pt x="530004" y="233005"/>
                  <a:pt x="943506" y="4923"/>
                  <a:pt x="1409516" y="4923"/>
                </a:cubicBezTo>
                <a:cubicBezTo>
                  <a:pt x="1617908" y="4923"/>
                  <a:pt x="1815634" y="50867"/>
                  <a:pt x="1993670" y="132091"/>
                </a:cubicBezTo>
                <a:lnTo>
                  <a:pt x="2005156" y="132091"/>
                </a:lnTo>
                <a:cubicBezTo>
                  <a:pt x="1820557" y="45124"/>
                  <a:pt x="1617908" y="0"/>
                  <a:pt x="1408696" y="0"/>
                </a:cubicBezTo>
                <a:close/>
                <a:moveTo>
                  <a:pt x="1244608" y="2808367"/>
                </a:moveTo>
                <a:cubicBezTo>
                  <a:pt x="1244608" y="2806726"/>
                  <a:pt x="1244608" y="2805906"/>
                  <a:pt x="1244608" y="2804265"/>
                </a:cubicBezTo>
                <a:cubicBezTo>
                  <a:pt x="1137951" y="2791958"/>
                  <a:pt x="1034575" y="2767345"/>
                  <a:pt x="936122" y="2732066"/>
                </a:cubicBezTo>
                <a:cubicBezTo>
                  <a:pt x="936122" y="2733707"/>
                  <a:pt x="936122" y="2735348"/>
                  <a:pt x="935302" y="2736989"/>
                </a:cubicBezTo>
                <a:cubicBezTo>
                  <a:pt x="1035395" y="2772267"/>
                  <a:pt x="1137951" y="2796060"/>
                  <a:pt x="1244608" y="2808367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7139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09400861-0665-EB77-D8BB-F685DE22CE30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1223309"/>
              <a:ext cx="5204564" cy="5432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Desenvolupar web per gestionar exàmens test.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Aplicar i refinar els coneixements.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Propi mòdul d’autenticació.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Interfície amb aparença nativa.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Aprendre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Ionic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Integrar Angular i </a:t>
              </a:r>
              <a:r>
                <a:rPr lang="ca-ES" sz="28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Spring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Objectius</a:t>
            </a:r>
            <a:r>
              <a:rPr lang="es-E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treball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2C753EEB-B253-76F9-6A05-2EC8A2708B0F}"/>
              </a:ext>
            </a:extLst>
          </p:cNvPr>
          <p:cNvSpPr/>
          <p:nvPr/>
        </p:nvSpPr>
        <p:spPr>
          <a:xfrm>
            <a:off x="-237559" y="1357392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3" name="Forma libre 22">
            <a:extLst>
              <a:ext uri="{FF2B5EF4-FFF2-40B4-BE49-F238E27FC236}">
                <a16:creationId xmlns:a16="http://schemas.microsoft.com/office/drawing/2014/main" id="{F491E923-A580-2438-1440-D7DA558C82F0}"/>
              </a:ext>
            </a:extLst>
          </p:cNvPr>
          <p:cNvSpPr/>
          <p:nvPr/>
        </p:nvSpPr>
        <p:spPr>
          <a:xfrm>
            <a:off x="8162801" y="2836045"/>
            <a:ext cx="982181" cy="2696122"/>
          </a:xfrm>
          <a:custGeom>
            <a:avLst/>
            <a:gdLst>
              <a:gd name="connsiteX0" fmla="*/ 49965 w 982181"/>
              <a:gd name="connsiteY0" fmla="*/ 2692701 h 2696122"/>
              <a:gd name="connsiteX1" fmla="*/ 0 w 982181"/>
              <a:gd name="connsiteY1" fmla="*/ 2695351 h 2696122"/>
              <a:gd name="connsiteX2" fmla="*/ 1001 w 982181"/>
              <a:gd name="connsiteY2" fmla="*/ 2636837 h 2696122"/>
              <a:gd name="connsiteX3" fmla="*/ 116297 w 982181"/>
              <a:gd name="connsiteY3" fmla="*/ 2637108 h 2696122"/>
              <a:gd name="connsiteX4" fmla="*/ 112097 w 982181"/>
              <a:gd name="connsiteY4" fmla="*/ 2659490 h 2696122"/>
              <a:gd name="connsiteX5" fmla="*/ 83275 w 982181"/>
              <a:gd name="connsiteY5" fmla="*/ 2680575 h 2696122"/>
              <a:gd name="connsiteX6" fmla="*/ 49965 w 982181"/>
              <a:gd name="connsiteY6" fmla="*/ 2692701 h 2696122"/>
              <a:gd name="connsiteX7" fmla="*/ 329103 w 982181"/>
              <a:gd name="connsiteY7" fmla="*/ 2696123 h 2696122"/>
              <a:gd name="connsiteX8" fmla="*/ 378543 w 982181"/>
              <a:gd name="connsiteY8" fmla="*/ 2693473 h 2696122"/>
              <a:gd name="connsiteX9" fmla="*/ 409564 w 982181"/>
              <a:gd name="connsiteY9" fmla="*/ 2681346 h 2696122"/>
              <a:gd name="connsiteX10" fmla="*/ 434423 w 982181"/>
              <a:gd name="connsiteY10" fmla="*/ 2660253 h 2696122"/>
              <a:gd name="connsiteX11" fmla="*/ 434423 w 982181"/>
              <a:gd name="connsiteY11" fmla="*/ 2637854 h 2696122"/>
              <a:gd name="connsiteX12" fmla="*/ 319127 w 982181"/>
              <a:gd name="connsiteY12" fmla="*/ 2637584 h 2696122"/>
              <a:gd name="connsiteX13" fmla="*/ 329103 w 982181"/>
              <a:gd name="connsiteY13" fmla="*/ 2696123 h 2696122"/>
              <a:gd name="connsiteX14" fmla="*/ 389438 w 982181"/>
              <a:gd name="connsiteY14" fmla="*/ 350681 h 2696122"/>
              <a:gd name="connsiteX15" fmla="*/ 394279 w 982181"/>
              <a:gd name="connsiteY15" fmla="*/ 318478 h 2696122"/>
              <a:gd name="connsiteX16" fmla="*/ 414470 w 982181"/>
              <a:gd name="connsiteY16" fmla="*/ 317305 h 2696122"/>
              <a:gd name="connsiteX17" fmla="*/ 491903 w 982181"/>
              <a:gd name="connsiteY17" fmla="*/ 221568 h 2696122"/>
              <a:gd name="connsiteX18" fmla="*/ 474616 w 982181"/>
              <a:gd name="connsiteY18" fmla="*/ 57989 h 2696122"/>
              <a:gd name="connsiteX19" fmla="*/ 468488 w 982181"/>
              <a:gd name="connsiteY19" fmla="*/ 0 h 2696122"/>
              <a:gd name="connsiteX20" fmla="*/ 431149 w 982181"/>
              <a:gd name="connsiteY20" fmla="*/ 3946 h 2696122"/>
              <a:gd name="connsiteX21" fmla="*/ 431896 w 982181"/>
              <a:gd name="connsiteY21" fmla="*/ 46379 h 2696122"/>
              <a:gd name="connsiteX22" fmla="*/ 401359 w 982181"/>
              <a:gd name="connsiteY22" fmla="*/ 67596 h 2696122"/>
              <a:gd name="connsiteX23" fmla="*/ 394886 w 982181"/>
              <a:gd name="connsiteY23" fmla="*/ 143380 h 2696122"/>
              <a:gd name="connsiteX24" fmla="*/ 390152 w 982181"/>
              <a:gd name="connsiteY24" fmla="*/ 143774 h 2696122"/>
              <a:gd name="connsiteX25" fmla="*/ 364259 w 982181"/>
              <a:gd name="connsiteY25" fmla="*/ 132468 h 2696122"/>
              <a:gd name="connsiteX26" fmla="*/ 330670 w 982181"/>
              <a:gd name="connsiteY26" fmla="*/ 167361 h 2696122"/>
              <a:gd name="connsiteX27" fmla="*/ 331056 w 982181"/>
              <a:gd name="connsiteY27" fmla="*/ 187471 h 2696122"/>
              <a:gd name="connsiteX28" fmla="*/ 365949 w 982181"/>
              <a:gd name="connsiteY28" fmla="*/ 221059 h 2696122"/>
              <a:gd name="connsiteX29" fmla="*/ 379864 w 982181"/>
              <a:gd name="connsiteY29" fmla="*/ 217753 h 2696122"/>
              <a:gd name="connsiteX30" fmla="*/ 350344 w 982181"/>
              <a:gd name="connsiteY30" fmla="*/ 282519 h 2696122"/>
              <a:gd name="connsiteX31" fmla="*/ 238797 w 982181"/>
              <a:gd name="connsiteY31" fmla="*/ 271574 h 2696122"/>
              <a:gd name="connsiteX32" fmla="*/ 237755 w 982181"/>
              <a:gd name="connsiteY32" fmla="*/ 278507 h 2696122"/>
              <a:gd name="connsiteX33" fmla="*/ 232422 w 982181"/>
              <a:gd name="connsiteY33" fmla="*/ 313941 h 2696122"/>
              <a:gd name="connsiteX34" fmla="*/ 389438 w 982181"/>
              <a:gd name="connsiteY34" fmla="*/ 350681 h 2696122"/>
              <a:gd name="connsiteX35" fmla="*/ 907571 w 982181"/>
              <a:gd name="connsiteY35" fmla="*/ 545872 h 2696122"/>
              <a:gd name="connsiteX36" fmla="*/ 929510 w 982181"/>
              <a:gd name="connsiteY36" fmla="*/ 526944 h 2696122"/>
              <a:gd name="connsiteX37" fmla="*/ 948536 w 982181"/>
              <a:gd name="connsiteY37" fmla="*/ 456222 h 2696122"/>
              <a:gd name="connsiteX38" fmla="*/ 964838 w 982181"/>
              <a:gd name="connsiteY38" fmla="*/ 433258 h 2696122"/>
              <a:gd name="connsiteX39" fmla="*/ 981312 w 982181"/>
              <a:gd name="connsiteY39" fmla="*/ 414552 h 2696122"/>
              <a:gd name="connsiteX40" fmla="*/ 975938 w 982181"/>
              <a:gd name="connsiteY40" fmla="*/ 408555 h 2696122"/>
              <a:gd name="connsiteX41" fmla="*/ 939412 w 982181"/>
              <a:gd name="connsiteY41" fmla="*/ 439666 h 2696122"/>
              <a:gd name="connsiteX42" fmla="*/ 935310 w 982181"/>
              <a:gd name="connsiteY42" fmla="*/ 444523 h 2696122"/>
              <a:gd name="connsiteX43" fmla="*/ 932939 w 982181"/>
              <a:gd name="connsiteY43" fmla="*/ 442742 h 2696122"/>
              <a:gd name="connsiteX44" fmla="*/ 933858 w 982181"/>
              <a:gd name="connsiteY44" fmla="*/ 441060 h 2696122"/>
              <a:gd name="connsiteX45" fmla="*/ 934317 w 982181"/>
              <a:gd name="connsiteY45" fmla="*/ 440215 h 2696122"/>
              <a:gd name="connsiteX46" fmla="*/ 956863 w 982181"/>
              <a:gd name="connsiteY46" fmla="*/ 409884 h 2696122"/>
              <a:gd name="connsiteX47" fmla="*/ 967102 w 982181"/>
              <a:gd name="connsiteY47" fmla="*/ 398537 h 2696122"/>
              <a:gd name="connsiteX48" fmla="*/ 961728 w 982181"/>
              <a:gd name="connsiteY48" fmla="*/ 392540 h 2696122"/>
              <a:gd name="connsiteX49" fmla="*/ 931676 w 982181"/>
              <a:gd name="connsiteY49" fmla="*/ 416226 h 2696122"/>
              <a:gd name="connsiteX50" fmla="*/ 917269 w 982181"/>
              <a:gd name="connsiteY50" fmla="*/ 433881 h 2696122"/>
              <a:gd name="connsiteX51" fmla="*/ 917162 w 982181"/>
              <a:gd name="connsiteY51" fmla="*/ 433841 h 2696122"/>
              <a:gd name="connsiteX52" fmla="*/ 920271 w 982181"/>
              <a:gd name="connsiteY52" fmla="*/ 428089 h 2696122"/>
              <a:gd name="connsiteX53" fmla="*/ 927237 w 982181"/>
              <a:gd name="connsiteY53" fmla="*/ 417350 h 2696122"/>
              <a:gd name="connsiteX54" fmla="*/ 953056 w 982181"/>
              <a:gd name="connsiteY54" fmla="*/ 386419 h 2696122"/>
              <a:gd name="connsiteX55" fmla="*/ 947682 w 982181"/>
              <a:gd name="connsiteY55" fmla="*/ 380422 h 2696122"/>
              <a:gd name="connsiteX56" fmla="*/ 901975 w 982181"/>
              <a:gd name="connsiteY56" fmla="*/ 423716 h 2696122"/>
              <a:gd name="connsiteX57" fmla="*/ 898316 w 982181"/>
              <a:gd name="connsiteY57" fmla="*/ 429706 h 2696122"/>
              <a:gd name="connsiteX58" fmla="*/ 894789 w 982181"/>
              <a:gd name="connsiteY58" fmla="*/ 429607 h 2696122"/>
              <a:gd name="connsiteX59" fmla="*/ 895240 w 982181"/>
              <a:gd name="connsiteY59" fmla="*/ 428778 h 2696122"/>
              <a:gd name="connsiteX60" fmla="*/ 897840 w 982181"/>
              <a:gd name="connsiteY60" fmla="*/ 424766 h 2696122"/>
              <a:gd name="connsiteX61" fmla="*/ 897898 w 982181"/>
              <a:gd name="connsiteY61" fmla="*/ 424684 h 2696122"/>
              <a:gd name="connsiteX62" fmla="*/ 928025 w 982181"/>
              <a:gd name="connsiteY62" fmla="*/ 387108 h 2696122"/>
              <a:gd name="connsiteX63" fmla="*/ 922651 w 982181"/>
              <a:gd name="connsiteY63" fmla="*/ 381111 h 2696122"/>
              <a:gd name="connsiteX64" fmla="*/ 893812 w 982181"/>
              <a:gd name="connsiteY64" fmla="*/ 403632 h 2696122"/>
              <a:gd name="connsiteX65" fmla="*/ 873039 w 982181"/>
              <a:gd name="connsiteY65" fmla="*/ 431018 h 2696122"/>
              <a:gd name="connsiteX66" fmla="*/ 864826 w 982181"/>
              <a:gd name="connsiteY66" fmla="*/ 451496 h 2696122"/>
              <a:gd name="connsiteX67" fmla="*/ 860896 w 982181"/>
              <a:gd name="connsiteY67" fmla="*/ 459455 h 2696122"/>
              <a:gd name="connsiteX68" fmla="*/ 841706 w 982181"/>
              <a:gd name="connsiteY68" fmla="*/ 526780 h 2696122"/>
              <a:gd name="connsiteX69" fmla="*/ 841411 w 982181"/>
              <a:gd name="connsiteY69" fmla="*/ 529094 h 2696122"/>
              <a:gd name="connsiteX70" fmla="*/ 838966 w 982181"/>
              <a:gd name="connsiteY70" fmla="*/ 534755 h 2696122"/>
              <a:gd name="connsiteX71" fmla="*/ 838957 w 982181"/>
              <a:gd name="connsiteY71" fmla="*/ 534771 h 2696122"/>
              <a:gd name="connsiteX72" fmla="*/ 841329 w 982181"/>
              <a:gd name="connsiteY72" fmla="*/ 538315 h 2696122"/>
              <a:gd name="connsiteX73" fmla="*/ 852208 w 982181"/>
              <a:gd name="connsiteY73" fmla="*/ 554585 h 2696122"/>
              <a:gd name="connsiteX74" fmla="*/ 858369 w 982181"/>
              <a:gd name="connsiteY74" fmla="*/ 563790 h 2696122"/>
              <a:gd name="connsiteX75" fmla="*/ 874154 w 982181"/>
              <a:gd name="connsiteY75" fmla="*/ 587386 h 2696122"/>
              <a:gd name="connsiteX76" fmla="*/ 876649 w 982181"/>
              <a:gd name="connsiteY76" fmla="*/ 591119 h 2696122"/>
              <a:gd name="connsiteX77" fmla="*/ 907571 w 982181"/>
              <a:gd name="connsiteY77" fmla="*/ 545872 h 269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82181" h="2696122">
                <a:moveTo>
                  <a:pt x="49965" y="2692701"/>
                </a:moveTo>
                <a:lnTo>
                  <a:pt x="0" y="2695351"/>
                </a:lnTo>
                <a:lnTo>
                  <a:pt x="1001" y="2636837"/>
                </a:lnTo>
                <a:lnTo>
                  <a:pt x="116297" y="2637108"/>
                </a:lnTo>
                <a:lnTo>
                  <a:pt x="112097" y="2659490"/>
                </a:lnTo>
                <a:lnTo>
                  <a:pt x="83275" y="2680575"/>
                </a:lnTo>
                <a:cubicBezTo>
                  <a:pt x="73347" y="2687836"/>
                  <a:pt x="61705" y="2692077"/>
                  <a:pt x="49965" y="2692701"/>
                </a:cubicBezTo>
                <a:close/>
                <a:moveTo>
                  <a:pt x="329103" y="2696123"/>
                </a:moveTo>
                <a:lnTo>
                  <a:pt x="378543" y="2693473"/>
                </a:lnTo>
                <a:cubicBezTo>
                  <a:pt x="390160" y="2692849"/>
                  <a:pt x="400998" y="2688607"/>
                  <a:pt x="409564" y="2681346"/>
                </a:cubicBezTo>
                <a:lnTo>
                  <a:pt x="434423" y="2660253"/>
                </a:lnTo>
                <a:lnTo>
                  <a:pt x="434423" y="2637854"/>
                </a:lnTo>
                <a:lnTo>
                  <a:pt x="319127" y="2637584"/>
                </a:lnTo>
                <a:lnTo>
                  <a:pt x="329103" y="2696123"/>
                </a:lnTo>
                <a:close/>
                <a:moveTo>
                  <a:pt x="389438" y="350681"/>
                </a:moveTo>
                <a:lnTo>
                  <a:pt x="394279" y="318478"/>
                </a:lnTo>
                <a:lnTo>
                  <a:pt x="414470" y="317305"/>
                </a:lnTo>
                <a:cubicBezTo>
                  <a:pt x="462293" y="312251"/>
                  <a:pt x="496957" y="269391"/>
                  <a:pt x="491903" y="221568"/>
                </a:cubicBezTo>
                <a:lnTo>
                  <a:pt x="474616" y="57989"/>
                </a:lnTo>
                <a:lnTo>
                  <a:pt x="468488" y="0"/>
                </a:lnTo>
                <a:lnTo>
                  <a:pt x="431149" y="3946"/>
                </a:lnTo>
                <a:lnTo>
                  <a:pt x="431896" y="46379"/>
                </a:lnTo>
                <a:lnTo>
                  <a:pt x="401359" y="67596"/>
                </a:lnTo>
                <a:lnTo>
                  <a:pt x="394886" y="143380"/>
                </a:lnTo>
                <a:lnTo>
                  <a:pt x="390152" y="143774"/>
                </a:lnTo>
                <a:cubicBezTo>
                  <a:pt x="383736" y="136726"/>
                  <a:pt x="374539" y="132271"/>
                  <a:pt x="364259" y="132468"/>
                </a:cubicBezTo>
                <a:cubicBezTo>
                  <a:pt x="345348" y="132829"/>
                  <a:pt x="330309" y="148450"/>
                  <a:pt x="330670" y="167361"/>
                </a:cubicBezTo>
                <a:lnTo>
                  <a:pt x="331056" y="187471"/>
                </a:lnTo>
                <a:cubicBezTo>
                  <a:pt x="331417" y="206382"/>
                  <a:pt x="347038" y="221420"/>
                  <a:pt x="365949" y="221059"/>
                </a:cubicBezTo>
                <a:cubicBezTo>
                  <a:pt x="370937" y="220961"/>
                  <a:pt x="375630" y="219755"/>
                  <a:pt x="379864" y="217753"/>
                </a:cubicBezTo>
                <a:lnTo>
                  <a:pt x="350344" y="282519"/>
                </a:lnTo>
                <a:lnTo>
                  <a:pt x="238797" y="271574"/>
                </a:lnTo>
                <a:lnTo>
                  <a:pt x="237755" y="278507"/>
                </a:lnTo>
                <a:lnTo>
                  <a:pt x="232422" y="313941"/>
                </a:lnTo>
                <a:cubicBezTo>
                  <a:pt x="286892" y="311275"/>
                  <a:pt x="341886" y="324123"/>
                  <a:pt x="389438" y="350681"/>
                </a:cubicBezTo>
                <a:close/>
                <a:moveTo>
                  <a:pt x="907571" y="545872"/>
                </a:moveTo>
                <a:cubicBezTo>
                  <a:pt x="916891" y="540596"/>
                  <a:pt x="923988" y="534197"/>
                  <a:pt x="929510" y="526944"/>
                </a:cubicBezTo>
                <a:cubicBezTo>
                  <a:pt x="943892" y="508057"/>
                  <a:pt x="947206" y="483231"/>
                  <a:pt x="948536" y="456222"/>
                </a:cubicBezTo>
                <a:cubicBezTo>
                  <a:pt x="953294" y="448149"/>
                  <a:pt x="958865" y="440560"/>
                  <a:pt x="964838" y="433258"/>
                </a:cubicBezTo>
                <a:cubicBezTo>
                  <a:pt x="970088" y="426842"/>
                  <a:pt x="975635" y="420631"/>
                  <a:pt x="981312" y="414552"/>
                </a:cubicBezTo>
                <a:cubicBezTo>
                  <a:pt x="984044" y="411623"/>
                  <a:pt x="979811" y="406298"/>
                  <a:pt x="975938" y="408555"/>
                </a:cubicBezTo>
                <a:cubicBezTo>
                  <a:pt x="962893" y="416152"/>
                  <a:pt x="949996" y="427031"/>
                  <a:pt x="939412" y="439666"/>
                </a:cubicBezTo>
                <a:cubicBezTo>
                  <a:pt x="938050" y="441290"/>
                  <a:pt x="936582" y="442841"/>
                  <a:pt x="935310" y="444523"/>
                </a:cubicBezTo>
                <a:cubicBezTo>
                  <a:pt x="934514" y="443907"/>
                  <a:pt x="933727" y="443317"/>
                  <a:pt x="932939" y="442742"/>
                </a:cubicBezTo>
                <a:cubicBezTo>
                  <a:pt x="933242" y="442184"/>
                  <a:pt x="933554" y="441626"/>
                  <a:pt x="933858" y="441060"/>
                </a:cubicBezTo>
                <a:cubicBezTo>
                  <a:pt x="934014" y="440781"/>
                  <a:pt x="934153" y="440494"/>
                  <a:pt x="934317" y="440215"/>
                </a:cubicBezTo>
                <a:cubicBezTo>
                  <a:pt x="940692" y="429386"/>
                  <a:pt x="948511" y="419434"/>
                  <a:pt x="956863" y="409884"/>
                </a:cubicBezTo>
                <a:cubicBezTo>
                  <a:pt x="960210" y="406052"/>
                  <a:pt x="963623" y="402262"/>
                  <a:pt x="967102" y="398537"/>
                </a:cubicBezTo>
                <a:cubicBezTo>
                  <a:pt x="969834" y="395608"/>
                  <a:pt x="965601" y="390283"/>
                  <a:pt x="961728" y="392540"/>
                </a:cubicBezTo>
                <a:cubicBezTo>
                  <a:pt x="951284" y="398627"/>
                  <a:pt x="940856" y="406750"/>
                  <a:pt x="931676" y="416226"/>
                </a:cubicBezTo>
                <a:cubicBezTo>
                  <a:pt x="926375" y="421698"/>
                  <a:pt x="921486" y="427622"/>
                  <a:pt x="917269" y="433881"/>
                </a:cubicBezTo>
                <a:cubicBezTo>
                  <a:pt x="917236" y="433865"/>
                  <a:pt x="917203" y="433857"/>
                  <a:pt x="917162" y="433841"/>
                </a:cubicBezTo>
                <a:cubicBezTo>
                  <a:pt x="918138" y="431896"/>
                  <a:pt x="919164" y="429968"/>
                  <a:pt x="920271" y="428089"/>
                </a:cubicBezTo>
                <a:cubicBezTo>
                  <a:pt x="922437" y="424414"/>
                  <a:pt x="924776" y="420845"/>
                  <a:pt x="927237" y="417350"/>
                </a:cubicBezTo>
                <a:cubicBezTo>
                  <a:pt x="934925" y="406413"/>
                  <a:pt x="943859" y="396264"/>
                  <a:pt x="953056" y="386419"/>
                </a:cubicBezTo>
                <a:cubicBezTo>
                  <a:pt x="955788" y="383490"/>
                  <a:pt x="951555" y="378165"/>
                  <a:pt x="947682" y="380422"/>
                </a:cubicBezTo>
                <a:cubicBezTo>
                  <a:pt x="930584" y="390382"/>
                  <a:pt x="913519" y="405790"/>
                  <a:pt x="901975" y="423716"/>
                </a:cubicBezTo>
                <a:cubicBezTo>
                  <a:pt x="900704" y="425694"/>
                  <a:pt x="899449" y="427671"/>
                  <a:pt x="898316" y="429706"/>
                </a:cubicBezTo>
                <a:cubicBezTo>
                  <a:pt x="897160" y="429640"/>
                  <a:pt x="895978" y="429615"/>
                  <a:pt x="894789" y="429607"/>
                </a:cubicBezTo>
                <a:cubicBezTo>
                  <a:pt x="894944" y="429336"/>
                  <a:pt x="895084" y="429049"/>
                  <a:pt x="895240" y="428778"/>
                </a:cubicBezTo>
                <a:cubicBezTo>
                  <a:pt x="896052" y="427408"/>
                  <a:pt x="896987" y="426112"/>
                  <a:pt x="897840" y="424766"/>
                </a:cubicBezTo>
                <a:cubicBezTo>
                  <a:pt x="897857" y="424742"/>
                  <a:pt x="897882" y="424709"/>
                  <a:pt x="897898" y="424684"/>
                </a:cubicBezTo>
                <a:cubicBezTo>
                  <a:pt x="906455" y="411188"/>
                  <a:pt x="917006" y="398906"/>
                  <a:pt x="928025" y="387108"/>
                </a:cubicBezTo>
                <a:cubicBezTo>
                  <a:pt x="930757" y="384179"/>
                  <a:pt x="926523" y="378855"/>
                  <a:pt x="922651" y="381111"/>
                </a:cubicBezTo>
                <a:cubicBezTo>
                  <a:pt x="912650" y="386936"/>
                  <a:pt x="902698" y="394673"/>
                  <a:pt x="893812" y="403632"/>
                </a:cubicBezTo>
                <a:cubicBezTo>
                  <a:pt x="885665" y="411845"/>
                  <a:pt x="878454" y="421099"/>
                  <a:pt x="873039" y="431018"/>
                </a:cubicBezTo>
                <a:cubicBezTo>
                  <a:pt x="869437" y="437615"/>
                  <a:pt x="866590" y="444473"/>
                  <a:pt x="864826" y="451496"/>
                </a:cubicBezTo>
                <a:cubicBezTo>
                  <a:pt x="863456" y="454122"/>
                  <a:pt x="862160" y="456780"/>
                  <a:pt x="860896" y="459455"/>
                </a:cubicBezTo>
                <a:cubicBezTo>
                  <a:pt x="850928" y="480589"/>
                  <a:pt x="844413" y="503315"/>
                  <a:pt x="841706" y="526780"/>
                </a:cubicBezTo>
                <a:cubicBezTo>
                  <a:pt x="841616" y="527551"/>
                  <a:pt x="841493" y="528314"/>
                  <a:pt x="841411" y="529094"/>
                </a:cubicBezTo>
                <a:lnTo>
                  <a:pt x="838966" y="534755"/>
                </a:lnTo>
                <a:lnTo>
                  <a:pt x="838957" y="534771"/>
                </a:lnTo>
                <a:lnTo>
                  <a:pt x="841329" y="538315"/>
                </a:lnTo>
                <a:lnTo>
                  <a:pt x="852208" y="554585"/>
                </a:lnTo>
                <a:lnTo>
                  <a:pt x="858369" y="563790"/>
                </a:lnTo>
                <a:lnTo>
                  <a:pt x="874154" y="587386"/>
                </a:lnTo>
                <a:lnTo>
                  <a:pt x="876649" y="591119"/>
                </a:lnTo>
                <a:lnTo>
                  <a:pt x="907571" y="545872"/>
                </a:ln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6CDF44C4-4EE2-F9FE-5DC2-ACBC30CD5750}"/>
              </a:ext>
            </a:extLst>
          </p:cNvPr>
          <p:cNvSpPr/>
          <p:nvPr/>
        </p:nvSpPr>
        <p:spPr>
          <a:xfrm>
            <a:off x="7230691" y="3171089"/>
            <a:ext cx="3755811" cy="2525003"/>
          </a:xfrm>
          <a:custGeom>
            <a:avLst/>
            <a:gdLst>
              <a:gd name="connsiteX0" fmla="*/ 3755811 w 3755811"/>
              <a:gd name="connsiteY0" fmla="*/ 2495779 h 2525003"/>
              <a:gd name="connsiteX1" fmla="*/ 3726587 w 3755811"/>
              <a:gd name="connsiteY1" fmla="*/ 2525003 h 2525003"/>
              <a:gd name="connsiteX2" fmla="*/ 29232 w 3755811"/>
              <a:gd name="connsiteY2" fmla="*/ 2525003 h 2525003"/>
              <a:gd name="connsiteX3" fmla="*/ 0 w 3755811"/>
              <a:gd name="connsiteY3" fmla="*/ 2495779 h 2525003"/>
              <a:gd name="connsiteX4" fmla="*/ 29232 w 3755811"/>
              <a:gd name="connsiteY4" fmla="*/ 2466547 h 2525003"/>
              <a:gd name="connsiteX5" fmla="*/ 192475 w 3755811"/>
              <a:gd name="connsiteY5" fmla="*/ 2466547 h 2525003"/>
              <a:gd name="connsiteX6" fmla="*/ 239708 w 3755811"/>
              <a:gd name="connsiteY6" fmla="*/ 2466547 h 2525003"/>
              <a:gd name="connsiteX7" fmla="*/ 268333 w 3755811"/>
              <a:gd name="connsiteY7" fmla="*/ 2466547 h 2525003"/>
              <a:gd name="connsiteX8" fmla="*/ 289451 w 3755811"/>
              <a:gd name="connsiteY8" fmla="*/ 2466547 h 2525003"/>
              <a:gd name="connsiteX9" fmla="*/ 315714 w 3755811"/>
              <a:gd name="connsiteY9" fmla="*/ 2466547 h 2525003"/>
              <a:gd name="connsiteX10" fmla="*/ 324976 w 3755811"/>
              <a:gd name="connsiteY10" fmla="*/ 2466547 h 2525003"/>
              <a:gd name="connsiteX11" fmla="*/ 350845 w 3755811"/>
              <a:gd name="connsiteY11" fmla="*/ 2466547 h 2525003"/>
              <a:gd name="connsiteX12" fmla="*/ 409777 w 3755811"/>
              <a:gd name="connsiteY12" fmla="*/ 2466547 h 2525003"/>
              <a:gd name="connsiteX13" fmla="*/ 434792 w 3755811"/>
              <a:gd name="connsiteY13" fmla="*/ 2466547 h 2525003"/>
              <a:gd name="connsiteX14" fmla="*/ 483247 w 3755811"/>
              <a:gd name="connsiteY14" fmla="*/ 2466547 h 2525003"/>
              <a:gd name="connsiteX15" fmla="*/ 509165 w 3755811"/>
              <a:gd name="connsiteY15" fmla="*/ 2466547 h 2525003"/>
              <a:gd name="connsiteX16" fmla="*/ 547480 w 3755811"/>
              <a:gd name="connsiteY16" fmla="*/ 2466547 h 2525003"/>
              <a:gd name="connsiteX17" fmla="*/ 574874 w 3755811"/>
              <a:gd name="connsiteY17" fmla="*/ 2466547 h 2525003"/>
              <a:gd name="connsiteX18" fmla="*/ 617455 w 3755811"/>
              <a:gd name="connsiteY18" fmla="*/ 2466547 h 2525003"/>
              <a:gd name="connsiteX19" fmla="*/ 644390 w 3755811"/>
              <a:gd name="connsiteY19" fmla="*/ 2466547 h 2525003"/>
              <a:gd name="connsiteX20" fmla="*/ 718755 w 3755811"/>
              <a:gd name="connsiteY20" fmla="*/ 2466547 h 2525003"/>
              <a:gd name="connsiteX21" fmla="*/ 3066051 w 3755811"/>
              <a:gd name="connsiteY21" fmla="*/ 2466547 h 2525003"/>
              <a:gd name="connsiteX22" fmla="*/ 3113283 w 3755811"/>
              <a:gd name="connsiteY22" fmla="*/ 2466547 h 2525003"/>
              <a:gd name="connsiteX23" fmla="*/ 3141917 w 3755811"/>
              <a:gd name="connsiteY23" fmla="*/ 2466547 h 2525003"/>
              <a:gd name="connsiteX24" fmla="*/ 3163035 w 3755811"/>
              <a:gd name="connsiteY24" fmla="*/ 2466547 h 2525003"/>
              <a:gd name="connsiteX25" fmla="*/ 3189297 w 3755811"/>
              <a:gd name="connsiteY25" fmla="*/ 2466547 h 2525003"/>
              <a:gd name="connsiteX26" fmla="*/ 3198560 w 3755811"/>
              <a:gd name="connsiteY26" fmla="*/ 2466547 h 2525003"/>
              <a:gd name="connsiteX27" fmla="*/ 3224428 w 3755811"/>
              <a:gd name="connsiteY27" fmla="*/ 2466547 h 2525003"/>
              <a:gd name="connsiteX28" fmla="*/ 3283361 w 3755811"/>
              <a:gd name="connsiteY28" fmla="*/ 2466547 h 2525003"/>
              <a:gd name="connsiteX29" fmla="*/ 3308376 w 3755811"/>
              <a:gd name="connsiteY29" fmla="*/ 2466547 h 2525003"/>
              <a:gd name="connsiteX30" fmla="*/ 3356831 w 3755811"/>
              <a:gd name="connsiteY30" fmla="*/ 2466547 h 2525003"/>
              <a:gd name="connsiteX31" fmla="*/ 3382749 w 3755811"/>
              <a:gd name="connsiteY31" fmla="*/ 2466547 h 2525003"/>
              <a:gd name="connsiteX32" fmla="*/ 3421063 w 3755811"/>
              <a:gd name="connsiteY32" fmla="*/ 2466547 h 2525003"/>
              <a:gd name="connsiteX33" fmla="*/ 3448458 w 3755811"/>
              <a:gd name="connsiteY33" fmla="*/ 2466547 h 2525003"/>
              <a:gd name="connsiteX34" fmla="*/ 3491039 w 3755811"/>
              <a:gd name="connsiteY34" fmla="*/ 2466547 h 2525003"/>
              <a:gd name="connsiteX35" fmla="*/ 3517974 w 3755811"/>
              <a:gd name="connsiteY35" fmla="*/ 2466547 h 2525003"/>
              <a:gd name="connsiteX36" fmla="*/ 3592339 w 3755811"/>
              <a:gd name="connsiteY36" fmla="*/ 2466547 h 2525003"/>
              <a:gd name="connsiteX37" fmla="*/ 3726570 w 3755811"/>
              <a:gd name="connsiteY37" fmla="*/ 2466547 h 2525003"/>
              <a:gd name="connsiteX38" fmla="*/ 3755811 w 3755811"/>
              <a:gd name="connsiteY38" fmla="*/ 2495779 h 2525003"/>
              <a:gd name="connsiteX39" fmla="*/ 1852382 w 3755811"/>
              <a:gd name="connsiteY39" fmla="*/ 93046 h 2525003"/>
              <a:gd name="connsiteX40" fmla="*/ 1849272 w 3755811"/>
              <a:gd name="connsiteY40" fmla="*/ 98797 h 2525003"/>
              <a:gd name="connsiteX41" fmla="*/ 1849379 w 3755811"/>
              <a:gd name="connsiteY41" fmla="*/ 98838 h 2525003"/>
              <a:gd name="connsiteX42" fmla="*/ 1863786 w 3755811"/>
              <a:gd name="connsiteY42" fmla="*/ 81183 h 2525003"/>
              <a:gd name="connsiteX43" fmla="*/ 1859347 w 3755811"/>
              <a:gd name="connsiteY43" fmla="*/ 82298 h 2525003"/>
              <a:gd name="connsiteX44" fmla="*/ 1852382 w 3755811"/>
              <a:gd name="connsiteY44" fmla="*/ 93046 h 2525003"/>
              <a:gd name="connsiteX45" fmla="*/ 1829951 w 3755811"/>
              <a:gd name="connsiteY45" fmla="*/ 89707 h 2525003"/>
              <a:gd name="connsiteX46" fmla="*/ 1827350 w 3755811"/>
              <a:gd name="connsiteY46" fmla="*/ 93719 h 2525003"/>
              <a:gd name="connsiteX47" fmla="*/ 1826899 w 3755811"/>
              <a:gd name="connsiteY47" fmla="*/ 94548 h 2525003"/>
              <a:gd name="connsiteX48" fmla="*/ 1830427 w 3755811"/>
              <a:gd name="connsiteY48" fmla="*/ 94646 h 2525003"/>
              <a:gd name="connsiteX49" fmla="*/ 1834086 w 3755811"/>
              <a:gd name="connsiteY49" fmla="*/ 88657 h 2525003"/>
              <a:gd name="connsiteX50" fmla="*/ 1830025 w 3755811"/>
              <a:gd name="connsiteY50" fmla="*/ 89682 h 2525003"/>
              <a:gd name="connsiteX51" fmla="*/ 1829951 w 3755811"/>
              <a:gd name="connsiteY51" fmla="*/ 89707 h 2525003"/>
              <a:gd name="connsiteX52" fmla="*/ 1796936 w 3755811"/>
              <a:gd name="connsiteY52" fmla="*/ 116429 h 2525003"/>
              <a:gd name="connsiteX53" fmla="*/ 1805149 w 3755811"/>
              <a:gd name="connsiteY53" fmla="*/ 95951 h 2525003"/>
              <a:gd name="connsiteX54" fmla="*/ 1750467 w 3755811"/>
              <a:gd name="connsiteY54" fmla="*/ 109717 h 2525003"/>
              <a:gd name="connsiteX55" fmla="*/ 1658996 w 3755811"/>
              <a:gd name="connsiteY55" fmla="*/ 132747 h 2525003"/>
              <a:gd name="connsiteX56" fmla="*/ 1650061 w 3755811"/>
              <a:gd name="connsiteY56" fmla="*/ 147688 h 2525003"/>
              <a:gd name="connsiteX57" fmla="*/ 1661990 w 3755811"/>
              <a:gd name="connsiteY57" fmla="*/ 156991 h 2525003"/>
              <a:gd name="connsiteX58" fmla="*/ 1665001 w 3755811"/>
              <a:gd name="connsiteY58" fmla="*/ 156614 h 2525003"/>
              <a:gd name="connsiteX59" fmla="*/ 1756013 w 3755811"/>
              <a:gd name="connsiteY59" fmla="*/ 133699 h 2525003"/>
              <a:gd name="connsiteX60" fmla="*/ 1793015 w 3755811"/>
              <a:gd name="connsiteY60" fmla="*/ 124387 h 2525003"/>
              <a:gd name="connsiteX61" fmla="*/ 1796936 w 3755811"/>
              <a:gd name="connsiteY61" fmla="*/ 116429 h 2525003"/>
              <a:gd name="connsiteX62" fmla="*/ 2072309 w 3755811"/>
              <a:gd name="connsiteY62" fmla="*/ 54067 h 2525003"/>
              <a:gd name="connsiteX63" fmla="*/ 2119640 w 3755811"/>
              <a:gd name="connsiteY63" fmla="*/ 42154 h 2525003"/>
              <a:gd name="connsiteX64" fmla="*/ 2122536 w 3755811"/>
              <a:gd name="connsiteY64" fmla="*/ 55913 h 2525003"/>
              <a:gd name="connsiteX65" fmla="*/ 2202521 w 3755811"/>
              <a:gd name="connsiteY65" fmla="*/ 9862 h 2525003"/>
              <a:gd name="connsiteX66" fmla="*/ 2110755 w 3755811"/>
              <a:gd name="connsiteY66" fmla="*/ 0 h 2525003"/>
              <a:gd name="connsiteX67" fmla="*/ 2114562 w 3755811"/>
              <a:gd name="connsiteY67" fmla="*/ 18058 h 2525003"/>
              <a:gd name="connsiteX68" fmla="*/ 2066910 w 3755811"/>
              <a:gd name="connsiteY68" fmla="*/ 30053 h 2525003"/>
              <a:gd name="connsiteX69" fmla="*/ 1987172 w 3755811"/>
              <a:gd name="connsiteY69" fmla="*/ 50129 h 2525003"/>
              <a:gd name="connsiteX70" fmla="*/ 1888973 w 3755811"/>
              <a:gd name="connsiteY70" fmla="*/ 74857 h 2525003"/>
              <a:gd name="connsiteX71" fmla="*/ 1866428 w 3755811"/>
              <a:gd name="connsiteY71" fmla="*/ 105189 h 2525003"/>
              <a:gd name="connsiteX72" fmla="*/ 1865968 w 3755811"/>
              <a:gd name="connsiteY72" fmla="*/ 106034 h 2525003"/>
              <a:gd name="connsiteX73" fmla="*/ 1871523 w 3755811"/>
              <a:gd name="connsiteY73" fmla="*/ 104631 h 2525003"/>
              <a:gd name="connsiteX74" fmla="*/ 1908049 w 3755811"/>
              <a:gd name="connsiteY74" fmla="*/ 73520 h 2525003"/>
              <a:gd name="connsiteX75" fmla="*/ 1913422 w 3755811"/>
              <a:gd name="connsiteY75" fmla="*/ 79517 h 2525003"/>
              <a:gd name="connsiteX76" fmla="*/ 1896948 w 3755811"/>
              <a:gd name="connsiteY76" fmla="*/ 98223 h 2525003"/>
              <a:gd name="connsiteX77" fmla="*/ 1992726 w 3755811"/>
              <a:gd name="connsiteY77" fmla="*/ 74110 h 2525003"/>
              <a:gd name="connsiteX78" fmla="*/ 2072309 w 3755811"/>
              <a:gd name="connsiteY78" fmla="*/ 54067 h 252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55811" h="2525003">
                <a:moveTo>
                  <a:pt x="3755811" y="2495779"/>
                </a:moveTo>
                <a:cubicBezTo>
                  <a:pt x="3755811" y="2511925"/>
                  <a:pt x="3742725" y="2525003"/>
                  <a:pt x="3726587" y="2525003"/>
                </a:cubicBezTo>
                <a:lnTo>
                  <a:pt x="29232" y="2525003"/>
                </a:lnTo>
                <a:cubicBezTo>
                  <a:pt x="13086" y="2525003"/>
                  <a:pt x="0" y="2511917"/>
                  <a:pt x="0" y="2495779"/>
                </a:cubicBezTo>
                <a:cubicBezTo>
                  <a:pt x="0" y="2479641"/>
                  <a:pt x="13086" y="2466547"/>
                  <a:pt x="29232" y="2466547"/>
                </a:cubicBezTo>
                <a:lnTo>
                  <a:pt x="192475" y="2466547"/>
                </a:lnTo>
                <a:lnTo>
                  <a:pt x="239708" y="2466547"/>
                </a:lnTo>
                <a:lnTo>
                  <a:pt x="268333" y="2466547"/>
                </a:lnTo>
                <a:lnTo>
                  <a:pt x="289451" y="2466547"/>
                </a:lnTo>
                <a:lnTo>
                  <a:pt x="315714" y="2466547"/>
                </a:lnTo>
                <a:lnTo>
                  <a:pt x="324976" y="2466547"/>
                </a:lnTo>
                <a:lnTo>
                  <a:pt x="350845" y="2466547"/>
                </a:lnTo>
                <a:lnTo>
                  <a:pt x="409777" y="2466547"/>
                </a:lnTo>
                <a:lnTo>
                  <a:pt x="434792" y="2466547"/>
                </a:lnTo>
                <a:lnTo>
                  <a:pt x="483247" y="2466547"/>
                </a:lnTo>
                <a:lnTo>
                  <a:pt x="509165" y="2466547"/>
                </a:lnTo>
                <a:lnTo>
                  <a:pt x="547480" y="2466547"/>
                </a:lnTo>
                <a:lnTo>
                  <a:pt x="574874" y="2466547"/>
                </a:lnTo>
                <a:lnTo>
                  <a:pt x="617455" y="2466547"/>
                </a:lnTo>
                <a:lnTo>
                  <a:pt x="644390" y="2466547"/>
                </a:lnTo>
                <a:lnTo>
                  <a:pt x="718755" y="2466547"/>
                </a:lnTo>
                <a:lnTo>
                  <a:pt x="3066051" y="2466547"/>
                </a:lnTo>
                <a:lnTo>
                  <a:pt x="3113283" y="2466547"/>
                </a:lnTo>
                <a:lnTo>
                  <a:pt x="3141917" y="2466547"/>
                </a:lnTo>
                <a:lnTo>
                  <a:pt x="3163035" y="2466547"/>
                </a:lnTo>
                <a:lnTo>
                  <a:pt x="3189297" y="2466547"/>
                </a:lnTo>
                <a:lnTo>
                  <a:pt x="3198560" y="2466547"/>
                </a:lnTo>
                <a:lnTo>
                  <a:pt x="3224428" y="2466547"/>
                </a:lnTo>
                <a:lnTo>
                  <a:pt x="3283361" y="2466547"/>
                </a:lnTo>
                <a:lnTo>
                  <a:pt x="3308376" y="2466547"/>
                </a:lnTo>
                <a:lnTo>
                  <a:pt x="3356831" y="2466547"/>
                </a:lnTo>
                <a:lnTo>
                  <a:pt x="3382749" y="2466547"/>
                </a:lnTo>
                <a:lnTo>
                  <a:pt x="3421063" y="2466547"/>
                </a:lnTo>
                <a:lnTo>
                  <a:pt x="3448458" y="2466547"/>
                </a:lnTo>
                <a:lnTo>
                  <a:pt x="3491039" y="2466547"/>
                </a:lnTo>
                <a:lnTo>
                  <a:pt x="3517974" y="2466547"/>
                </a:lnTo>
                <a:lnTo>
                  <a:pt x="3592339" y="2466547"/>
                </a:lnTo>
                <a:lnTo>
                  <a:pt x="3726570" y="2466547"/>
                </a:lnTo>
                <a:cubicBezTo>
                  <a:pt x="3742725" y="2466555"/>
                  <a:pt x="3755811" y="2479641"/>
                  <a:pt x="3755811" y="2495779"/>
                </a:cubicBezTo>
                <a:close/>
                <a:moveTo>
                  <a:pt x="1852382" y="93046"/>
                </a:moveTo>
                <a:cubicBezTo>
                  <a:pt x="1851274" y="94933"/>
                  <a:pt x="1850248" y="96853"/>
                  <a:pt x="1849272" y="98797"/>
                </a:cubicBezTo>
                <a:cubicBezTo>
                  <a:pt x="1849305" y="98814"/>
                  <a:pt x="1849338" y="98830"/>
                  <a:pt x="1849379" y="98838"/>
                </a:cubicBezTo>
                <a:cubicBezTo>
                  <a:pt x="1853596" y="92578"/>
                  <a:pt x="1858486" y="86663"/>
                  <a:pt x="1863786" y="81183"/>
                </a:cubicBezTo>
                <a:lnTo>
                  <a:pt x="1859347" y="82298"/>
                </a:lnTo>
                <a:cubicBezTo>
                  <a:pt x="1856894" y="85802"/>
                  <a:pt x="1854548" y="89371"/>
                  <a:pt x="1852382" y="93046"/>
                </a:cubicBezTo>
                <a:close/>
                <a:moveTo>
                  <a:pt x="1829951" y="89707"/>
                </a:moveTo>
                <a:cubicBezTo>
                  <a:pt x="1829097" y="91053"/>
                  <a:pt x="1828154" y="92349"/>
                  <a:pt x="1827350" y="93719"/>
                </a:cubicBezTo>
                <a:cubicBezTo>
                  <a:pt x="1827186" y="93990"/>
                  <a:pt x="1827055" y="94277"/>
                  <a:pt x="1826899" y="94548"/>
                </a:cubicBezTo>
                <a:cubicBezTo>
                  <a:pt x="1828088" y="94564"/>
                  <a:pt x="1829278" y="94580"/>
                  <a:pt x="1830427" y="94646"/>
                </a:cubicBezTo>
                <a:cubicBezTo>
                  <a:pt x="1831559" y="92611"/>
                  <a:pt x="1832814" y="90634"/>
                  <a:pt x="1834086" y="88657"/>
                </a:cubicBezTo>
                <a:lnTo>
                  <a:pt x="1830025" y="89682"/>
                </a:lnTo>
                <a:lnTo>
                  <a:pt x="1829951" y="89707"/>
                </a:lnTo>
                <a:close/>
                <a:moveTo>
                  <a:pt x="1796936" y="116429"/>
                </a:moveTo>
                <a:cubicBezTo>
                  <a:pt x="1798700" y="109406"/>
                  <a:pt x="1801547" y="102547"/>
                  <a:pt x="1805149" y="95951"/>
                </a:cubicBezTo>
                <a:lnTo>
                  <a:pt x="1750467" y="109717"/>
                </a:lnTo>
                <a:lnTo>
                  <a:pt x="1658996" y="132747"/>
                </a:lnTo>
                <a:cubicBezTo>
                  <a:pt x="1652399" y="134405"/>
                  <a:pt x="1648404" y="141099"/>
                  <a:pt x="1650061" y="147688"/>
                </a:cubicBezTo>
                <a:cubicBezTo>
                  <a:pt x="1651472" y="153275"/>
                  <a:pt x="1656485" y="156991"/>
                  <a:pt x="1661990" y="156991"/>
                </a:cubicBezTo>
                <a:cubicBezTo>
                  <a:pt x="1662983" y="156991"/>
                  <a:pt x="1663992" y="156868"/>
                  <a:pt x="1665001" y="156614"/>
                </a:cubicBezTo>
                <a:lnTo>
                  <a:pt x="1756013" y="133699"/>
                </a:lnTo>
                <a:lnTo>
                  <a:pt x="1793015" y="124387"/>
                </a:lnTo>
                <a:cubicBezTo>
                  <a:pt x="1794270" y="121712"/>
                  <a:pt x="1795566" y="119054"/>
                  <a:pt x="1796936" y="116429"/>
                </a:cubicBezTo>
                <a:close/>
                <a:moveTo>
                  <a:pt x="2072309" y="54067"/>
                </a:moveTo>
                <a:lnTo>
                  <a:pt x="2119640" y="42154"/>
                </a:lnTo>
                <a:lnTo>
                  <a:pt x="2122536" y="55913"/>
                </a:lnTo>
                <a:lnTo>
                  <a:pt x="2202521" y="9862"/>
                </a:lnTo>
                <a:lnTo>
                  <a:pt x="2110755" y="0"/>
                </a:lnTo>
                <a:lnTo>
                  <a:pt x="2114562" y="18058"/>
                </a:lnTo>
                <a:lnTo>
                  <a:pt x="2066910" y="30053"/>
                </a:lnTo>
                <a:lnTo>
                  <a:pt x="1987172" y="50129"/>
                </a:lnTo>
                <a:lnTo>
                  <a:pt x="1888973" y="74857"/>
                </a:lnTo>
                <a:cubicBezTo>
                  <a:pt x="1880629" y="84407"/>
                  <a:pt x="1872811" y="94359"/>
                  <a:pt x="1866428" y="105189"/>
                </a:cubicBezTo>
                <a:cubicBezTo>
                  <a:pt x="1866263" y="105468"/>
                  <a:pt x="1866124" y="105755"/>
                  <a:pt x="1865968" y="106034"/>
                </a:cubicBezTo>
                <a:lnTo>
                  <a:pt x="1871523" y="104631"/>
                </a:lnTo>
                <a:cubicBezTo>
                  <a:pt x="1882106" y="91996"/>
                  <a:pt x="1895004" y="81117"/>
                  <a:pt x="1908049" y="73520"/>
                </a:cubicBezTo>
                <a:cubicBezTo>
                  <a:pt x="1911921" y="71263"/>
                  <a:pt x="1916155" y="76588"/>
                  <a:pt x="1913422" y="79517"/>
                </a:cubicBezTo>
                <a:cubicBezTo>
                  <a:pt x="1907745" y="85597"/>
                  <a:pt x="1902199" y="91807"/>
                  <a:pt x="1896948" y="98223"/>
                </a:cubicBezTo>
                <a:lnTo>
                  <a:pt x="1992726" y="74110"/>
                </a:lnTo>
                <a:lnTo>
                  <a:pt x="2072309" y="54067"/>
                </a:ln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C0EF1176-54B4-4F8C-2B18-9D081332F06B}"/>
              </a:ext>
            </a:extLst>
          </p:cNvPr>
          <p:cNvSpPr/>
          <p:nvPr/>
        </p:nvSpPr>
        <p:spPr>
          <a:xfrm>
            <a:off x="8326237" y="2718378"/>
            <a:ext cx="339128" cy="400178"/>
          </a:xfrm>
          <a:custGeom>
            <a:avLst/>
            <a:gdLst>
              <a:gd name="connsiteX0" fmla="*/ 75370 w 339128"/>
              <a:gd name="connsiteY0" fmla="*/ 389242 h 400178"/>
              <a:gd name="connsiteX1" fmla="*/ 74328 w 339128"/>
              <a:gd name="connsiteY1" fmla="*/ 396174 h 400178"/>
              <a:gd name="connsiteX2" fmla="*/ 11162 w 339128"/>
              <a:gd name="connsiteY2" fmla="*/ 213487 h 400178"/>
              <a:gd name="connsiteX3" fmla="*/ 78 w 339128"/>
              <a:gd name="connsiteY3" fmla="*/ 167698 h 400178"/>
              <a:gd name="connsiteX4" fmla="*/ 15150 w 339128"/>
              <a:gd name="connsiteY4" fmla="*/ 124420 h 400178"/>
              <a:gd name="connsiteX5" fmla="*/ 8734 w 339128"/>
              <a:gd name="connsiteY5" fmla="*/ 81651 h 400178"/>
              <a:gd name="connsiteX6" fmla="*/ 37654 w 339128"/>
              <a:gd name="connsiteY6" fmla="*/ 46380 h 400178"/>
              <a:gd name="connsiteX7" fmla="*/ 217552 w 339128"/>
              <a:gd name="connsiteY7" fmla="*/ 9419 h 400178"/>
              <a:gd name="connsiteX8" fmla="*/ 294034 w 339128"/>
              <a:gd name="connsiteY8" fmla="*/ 10108 h 400178"/>
              <a:gd name="connsiteX9" fmla="*/ 330084 w 339128"/>
              <a:gd name="connsiteY9" fmla="*/ 42105 h 400178"/>
              <a:gd name="connsiteX10" fmla="*/ 338305 w 339128"/>
              <a:gd name="connsiteY10" fmla="*/ 69582 h 400178"/>
              <a:gd name="connsiteX11" fmla="*/ 311189 w 339128"/>
              <a:gd name="connsiteY11" fmla="*/ 175648 h 400178"/>
              <a:gd name="connsiteX12" fmla="*/ 305060 w 339128"/>
              <a:gd name="connsiteY12" fmla="*/ 117660 h 400178"/>
              <a:gd name="connsiteX13" fmla="*/ 267722 w 339128"/>
              <a:gd name="connsiteY13" fmla="*/ 121606 h 400178"/>
              <a:gd name="connsiteX14" fmla="*/ 268469 w 339128"/>
              <a:gd name="connsiteY14" fmla="*/ 164039 h 400178"/>
              <a:gd name="connsiteX15" fmla="*/ 237932 w 339128"/>
              <a:gd name="connsiteY15" fmla="*/ 185256 h 400178"/>
              <a:gd name="connsiteX16" fmla="*/ 231459 w 339128"/>
              <a:gd name="connsiteY16" fmla="*/ 261040 h 400178"/>
              <a:gd name="connsiteX17" fmla="*/ 226725 w 339128"/>
              <a:gd name="connsiteY17" fmla="*/ 261434 h 400178"/>
              <a:gd name="connsiteX18" fmla="*/ 200832 w 339128"/>
              <a:gd name="connsiteY18" fmla="*/ 250128 h 400178"/>
              <a:gd name="connsiteX19" fmla="*/ 167243 w 339128"/>
              <a:gd name="connsiteY19" fmla="*/ 285021 h 400178"/>
              <a:gd name="connsiteX20" fmla="*/ 167628 w 339128"/>
              <a:gd name="connsiteY20" fmla="*/ 305130 h 400178"/>
              <a:gd name="connsiteX21" fmla="*/ 202522 w 339128"/>
              <a:gd name="connsiteY21" fmla="*/ 338719 h 400178"/>
              <a:gd name="connsiteX22" fmla="*/ 216436 w 339128"/>
              <a:gd name="connsiteY22" fmla="*/ 335413 h 400178"/>
              <a:gd name="connsiteX23" fmla="*/ 186917 w 339128"/>
              <a:gd name="connsiteY23" fmla="*/ 400178 h 400178"/>
              <a:gd name="connsiteX24" fmla="*/ 75370 w 339128"/>
              <a:gd name="connsiteY24" fmla="*/ 389242 h 40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128" h="400178">
                <a:moveTo>
                  <a:pt x="75370" y="389242"/>
                </a:moveTo>
                <a:lnTo>
                  <a:pt x="74328" y="396174"/>
                </a:lnTo>
                <a:cubicBezTo>
                  <a:pt x="53275" y="335281"/>
                  <a:pt x="32215" y="274388"/>
                  <a:pt x="11162" y="213487"/>
                </a:cubicBezTo>
                <a:cubicBezTo>
                  <a:pt x="6010" y="198588"/>
                  <a:pt x="808" y="183442"/>
                  <a:pt x="78" y="167698"/>
                </a:cubicBezTo>
                <a:cubicBezTo>
                  <a:pt x="-652" y="151954"/>
                  <a:pt x="3696" y="135250"/>
                  <a:pt x="15150" y="124420"/>
                </a:cubicBezTo>
                <a:cubicBezTo>
                  <a:pt x="4156" y="113648"/>
                  <a:pt x="3228" y="96016"/>
                  <a:pt x="8734" y="81651"/>
                </a:cubicBezTo>
                <a:cubicBezTo>
                  <a:pt x="14239" y="67285"/>
                  <a:pt x="25569" y="55913"/>
                  <a:pt x="37654" y="46380"/>
                </a:cubicBezTo>
                <a:cubicBezTo>
                  <a:pt x="87512" y="7089"/>
                  <a:pt x="156249" y="-7031"/>
                  <a:pt x="217552" y="9419"/>
                </a:cubicBezTo>
                <a:cubicBezTo>
                  <a:pt x="240049" y="-4217"/>
                  <a:pt x="270799" y="-2223"/>
                  <a:pt x="294034" y="10108"/>
                </a:cubicBezTo>
                <a:cubicBezTo>
                  <a:pt x="308424" y="17746"/>
                  <a:pt x="322183" y="27846"/>
                  <a:pt x="330084" y="42105"/>
                </a:cubicBezTo>
                <a:cubicBezTo>
                  <a:pt x="334744" y="50515"/>
                  <a:pt x="337156" y="60032"/>
                  <a:pt x="338305" y="69582"/>
                </a:cubicBezTo>
                <a:cubicBezTo>
                  <a:pt x="342710" y="106436"/>
                  <a:pt x="328837" y="142544"/>
                  <a:pt x="311189" y="175648"/>
                </a:cubicBezTo>
                <a:lnTo>
                  <a:pt x="305060" y="117660"/>
                </a:lnTo>
                <a:lnTo>
                  <a:pt x="267722" y="121606"/>
                </a:lnTo>
                <a:lnTo>
                  <a:pt x="268469" y="164039"/>
                </a:lnTo>
                <a:lnTo>
                  <a:pt x="237932" y="185256"/>
                </a:lnTo>
                <a:lnTo>
                  <a:pt x="231459" y="261040"/>
                </a:lnTo>
                <a:lnTo>
                  <a:pt x="226725" y="261434"/>
                </a:lnTo>
                <a:cubicBezTo>
                  <a:pt x="220309" y="254386"/>
                  <a:pt x="211112" y="249931"/>
                  <a:pt x="200832" y="250128"/>
                </a:cubicBezTo>
                <a:cubicBezTo>
                  <a:pt x="181920" y="250489"/>
                  <a:pt x="166882" y="266110"/>
                  <a:pt x="167243" y="285021"/>
                </a:cubicBezTo>
                <a:lnTo>
                  <a:pt x="167628" y="305130"/>
                </a:lnTo>
                <a:cubicBezTo>
                  <a:pt x="167989" y="324041"/>
                  <a:pt x="183611" y="339080"/>
                  <a:pt x="202522" y="338719"/>
                </a:cubicBezTo>
                <a:cubicBezTo>
                  <a:pt x="207510" y="338621"/>
                  <a:pt x="212203" y="337414"/>
                  <a:pt x="216436" y="335413"/>
                </a:cubicBezTo>
                <a:lnTo>
                  <a:pt x="186917" y="400178"/>
                </a:lnTo>
                <a:lnTo>
                  <a:pt x="75370" y="389242"/>
                </a:ln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79EE9723-51F8-0272-D986-C45F8741154F}"/>
              </a:ext>
            </a:extLst>
          </p:cNvPr>
          <p:cNvSpPr/>
          <p:nvPr/>
        </p:nvSpPr>
        <p:spPr>
          <a:xfrm>
            <a:off x="7951157" y="2195963"/>
            <a:ext cx="2650607" cy="3277970"/>
          </a:xfrm>
          <a:custGeom>
            <a:avLst/>
            <a:gdLst>
              <a:gd name="connsiteX0" fmla="*/ 600205 w 2650607"/>
              <a:gd name="connsiteY0" fmla="*/ 446689 h 3277970"/>
              <a:gd name="connsiteX1" fmla="*/ 596923 w 2650607"/>
              <a:gd name="connsiteY1" fmla="*/ 444802 h 3277970"/>
              <a:gd name="connsiteX2" fmla="*/ 598302 w 2650607"/>
              <a:gd name="connsiteY2" fmla="*/ 439625 h 3277970"/>
              <a:gd name="connsiteX3" fmla="*/ 624810 w 2650607"/>
              <a:gd name="connsiteY3" fmla="*/ 424701 h 3277970"/>
              <a:gd name="connsiteX4" fmla="*/ 629946 w 2650607"/>
              <a:gd name="connsiteY4" fmla="*/ 426210 h 3277970"/>
              <a:gd name="connsiteX5" fmla="*/ 628436 w 2650607"/>
              <a:gd name="connsiteY5" fmla="*/ 431346 h 3277970"/>
              <a:gd name="connsiteX6" fmla="*/ 602100 w 2650607"/>
              <a:gd name="connsiteY6" fmla="*/ 446180 h 3277970"/>
              <a:gd name="connsiteX7" fmla="*/ 600205 w 2650607"/>
              <a:gd name="connsiteY7" fmla="*/ 446689 h 3277970"/>
              <a:gd name="connsiteX8" fmla="*/ 673766 w 2650607"/>
              <a:gd name="connsiteY8" fmla="*/ 407398 h 3277970"/>
              <a:gd name="connsiteX9" fmla="*/ 675431 w 2650607"/>
              <a:gd name="connsiteY9" fmla="*/ 407012 h 3277970"/>
              <a:gd name="connsiteX10" fmla="*/ 702719 w 2650607"/>
              <a:gd name="connsiteY10" fmla="*/ 394066 h 3277970"/>
              <a:gd name="connsiteX11" fmla="*/ 704581 w 2650607"/>
              <a:gd name="connsiteY11" fmla="*/ 389045 h 3277970"/>
              <a:gd name="connsiteX12" fmla="*/ 699560 w 2650607"/>
              <a:gd name="connsiteY12" fmla="*/ 387182 h 3277970"/>
              <a:gd name="connsiteX13" fmla="*/ 672092 w 2650607"/>
              <a:gd name="connsiteY13" fmla="*/ 400211 h 3277970"/>
              <a:gd name="connsiteX14" fmla="*/ 670353 w 2650607"/>
              <a:gd name="connsiteY14" fmla="*/ 405281 h 3277970"/>
              <a:gd name="connsiteX15" fmla="*/ 673766 w 2650607"/>
              <a:gd name="connsiteY15" fmla="*/ 407398 h 3277970"/>
              <a:gd name="connsiteX16" fmla="*/ 749837 w 2650607"/>
              <a:gd name="connsiteY16" fmla="*/ 373382 h 3277970"/>
              <a:gd name="connsiteX17" fmla="*/ 751264 w 2650607"/>
              <a:gd name="connsiteY17" fmla="*/ 373103 h 3277970"/>
              <a:gd name="connsiteX18" fmla="*/ 779479 w 2650607"/>
              <a:gd name="connsiteY18" fmla="*/ 362069 h 3277970"/>
              <a:gd name="connsiteX19" fmla="*/ 781686 w 2650607"/>
              <a:gd name="connsiteY19" fmla="*/ 357187 h 3277970"/>
              <a:gd name="connsiteX20" fmla="*/ 776805 w 2650607"/>
              <a:gd name="connsiteY20" fmla="*/ 354980 h 3277970"/>
              <a:gd name="connsiteX21" fmla="*/ 748409 w 2650607"/>
              <a:gd name="connsiteY21" fmla="*/ 366080 h 3277970"/>
              <a:gd name="connsiteX22" fmla="*/ 746325 w 2650607"/>
              <a:gd name="connsiteY22" fmla="*/ 371019 h 3277970"/>
              <a:gd name="connsiteX23" fmla="*/ 749837 w 2650607"/>
              <a:gd name="connsiteY23" fmla="*/ 373382 h 3277970"/>
              <a:gd name="connsiteX24" fmla="*/ 908608 w 2650607"/>
              <a:gd name="connsiteY24" fmla="*/ 321596 h 3277970"/>
              <a:gd name="connsiteX25" fmla="*/ 909527 w 2650607"/>
              <a:gd name="connsiteY25" fmla="*/ 321481 h 3277970"/>
              <a:gd name="connsiteX26" fmla="*/ 939014 w 2650607"/>
              <a:gd name="connsiteY26" fmla="*/ 314508 h 3277970"/>
              <a:gd name="connsiteX27" fmla="*/ 941885 w 2650607"/>
              <a:gd name="connsiteY27" fmla="*/ 309987 h 3277970"/>
              <a:gd name="connsiteX28" fmla="*/ 937365 w 2650607"/>
              <a:gd name="connsiteY28" fmla="*/ 307115 h 3277970"/>
              <a:gd name="connsiteX29" fmla="*/ 907698 w 2650607"/>
              <a:gd name="connsiteY29" fmla="*/ 314130 h 3277970"/>
              <a:gd name="connsiteX30" fmla="*/ 904941 w 2650607"/>
              <a:gd name="connsiteY30" fmla="*/ 318725 h 3277970"/>
              <a:gd name="connsiteX31" fmla="*/ 908608 w 2650607"/>
              <a:gd name="connsiteY31" fmla="*/ 321596 h 3277970"/>
              <a:gd name="connsiteX32" fmla="*/ 828312 w 2650607"/>
              <a:gd name="connsiteY32" fmla="*/ 344691 h 3277970"/>
              <a:gd name="connsiteX33" fmla="*/ 829485 w 2650607"/>
              <a:gd name="connsiteY33" fmla="*/ 344503 h 3277970"/>
              <a:gd name="connsiteX34" fmla="*/ 858397 w 2650607"/>
              <a:gd name="connsiteY34" fmla="*/ 335478 h 3277970"/>
              <a:gd name="connsiteX35" fmla="*/ 860949 w 2650607"/>
              <a:gd name="connsiteY35" fmla="*/ 330769 h 3277970"/>
              <a:gd name="connsiteX36" fmla="*/ 856240 w 2650607"/>
              <a:gd name="connsiteY36" fmla="*/ 328217 h 3277970"/>
              <a:gd name="connsiteX37" fmla="*/ 827131 w 2650607"/>
              <a:gd name="connsiteY37" fmla="*/ 337299 h 3277970"/>
              <a:gd name="connsiteX38" fmla="*/ 824702 w 2650607"/>
              <a:gd name="connsiteY38" fmla="*/ 342074 h 3277970"/>
              <a:gd name="connsiteX39" fmla="*/ 828312 w 2650607"/>
              <a:gd name="connsiteY39" fmla="*/ 344691 h 3277970"/>
              <a:gd name="connsiteX40" fmla="*/ 340831 w 2650607"/>
              <a:gd name="connsiteY40" fmla="*/ 650872 h 3277970"/>
              <a:gd name="connsiteX41" fmla="*/ 362130 w 2650607"/>
              <a:gd name="connsiteY41" fmla="*/ 629343 h 3277970"/>
              <a:gd name="connsiteX42" fmla="*/ 362162 w 2650607"/>
              <a:gd name="connsiteY42" fmla="*/ 623986 h 3277970"/>
              <a:gd name="connsiteX43" fmla="*/ 356805 w 2650607"/>
              <a:gd name="connsiteY43" fmla="*/ 623945 h 3277970"/>
              <a:gd name="connsiteX44" fmla="*/ 335367 w 2650607"/>
              <a:gd name="connsiteY44" fmla="*/ 645613 h 3277970"/>
              <a:gd name="connsiteX45" fmla="*/ 335465 w 2650607"/>
              <a:gd name="connsiteY45" fmla="*/ 650970 h 3277970"/>
              <a:gd name="connsiteX46" fmla="*/ 338099 w 2650607"/>
              <a:gd name="connsiteY46" fmla="*/ 652028 h 3277970"/>
              <a:gd name="connsiteX47" fmla="*/ 340831 w 2650607"/>
              <a:gd name="connsiteY47" fmla="*/ 650872 h 3277970"/>
              <a:gd name="connsiteX48" fmla="*/ 285098 w 2650607"/>
              <a:gd name="connsiteY48" fmla="*/ 712807 h 3277970"/>
              <a:gd name="connsiteX49" fmla="*/ 304863 w 2650607"/>
              <a:gd name="connsiteY49" fmla="*/ 689834 h 3277970"/>
              <a:gd name="connsiteX50" fmla="*/ 304526 w 2650607"/>
              <a:gd name="connsiteY50" fmla="*/ 684485 h 3277970"/>
              <a:gd name="connsiteX51" fmla="*/ 299177 w 2650607"/>
              <a:gd name="connsiteY51" fmla="*/ 684821 h 3277970"/>
              <a:gd name="connsiteX52" fmla="*/ 279290 w 2650607"/>
              <a:gd name="connsiteY52" fmla="*/ 707933 h 3277970"/>
              <a:gd name="connsiteX53" fmla="*/ 279757 w 2650607"/>
              <a:gd name="connsiteY53" fmla="*/ 713274 h 3277970"/>
              <a:gd name="connsiteX54" fmla="*/ 282186 w 2650607"/>
              <a:gd name="connsiteY54" fmla="*/ 714160 h 3277970"/>
              <a:gd name="connsiteX55" fmla="*/ 285098 w 2650607"/>
              <a:gd name="connsiteY55" fmla="*/ 712807 h 3277970"/>
              <a:gd name="connsiteX56" fmla="*/ 990980 w 2650607"/>
              <a:gd name="connsiteY56" fmla="*/ 304137 h 3277970"/>
              <a:gd name="connsiteX57" fmla="*/ 1020877 w 2650607"/>
              <a:gd name="connsiteY57" fmla="*/ 299256 h 3277970"/>
              <a:gd name="connsiteX58" fmla="*/ 1024061 w 2650607"/>
              <a:gd name="connsiteY58" fmla="*/ 294948 h 3277970"/>
              <a:gd name="connsiteX59" fmla="*/ 1019753 w 2650607"/>
              <a:gd name="connsiteY59" fmla="*/ 291765 h 3277970"/>
              <a:gd name="connsiteX60" fmla="*/ 989668 w 2650607"/>
              <a:gd name="connsiteY60" fmla="*/ 296688 h 3277970"/>
              <a:gd name="connsiteX61" fmla="*/ 986599 w 2650607"/>
              <a:gd name="connsiteY61" fmla="*/ 301077 h 3277970"/>
              <a:gd name="connsiteX62" fmla="*/ 990324 w 2650607"/>
              <a:gd name="connsiteY62" fmla="*/ 304203 h 3277970"/>
              <a:gd name="connsiteX63" fmla="*/ 990980 w 2650607"/>
              <a:gd name="connsiteY63" fmla="*/ 304137 h 3277970"/>
              <a:gd name="connsiteX64" fmla="*/ 464406 w 2650607"/>
              <a:gd name="connsiteY64" fmla="*/ 539390 h 3277970"/>
              <a:gd name="connsiteX65" fmla="*/ 488461 w 2650607"/>
              <a:gd name="connsiteY65" fmla="*/ 521029 h 3277970"/>
              <a:gd name="connsiteX66" fmla="*/ 489240 w 2650607"/>
              <a:gd name="connsiteY66" fmla="*/ 515729 h 3277970"/>
              <a:gd name="connsiteX67" fmla="*/ 483940 w 2650607"/>
              <a:gd name="connsiteY67" fmla="*/ 514949 h 3277970"/>
              <a:gd name="connsiteX68" fmla="*/ 459729 w 2650607"/>
              <a:gd name="connsiteY68" fmla="*/ 533434 h 3277970"/>
              <a:gd name="connsiteX69" fmla="*/ 459081 w 2650607"/>
              <a:gd name="connsiteY69" fmla="*/ 538750 h 3277970"/>
              <a:gd name="connsiteX70" fmla="*/ 462067 w 2650607"/>
              <a:gd name="connsiteY70" fmla="*/ 540202 h 3277970"/>
              <a:gd name="connsiteX71" fmla="*/ 464406 w 2650607"/>
              <a:gd name="connsiteY71" fmla="*/ 539390 h 3277970"/>
              <a:gd name="connsiteX72" fmla="*/ 531649 w 2650607"/>
              <a:gd name="connsiteY72" fmla="*/ 490369 h 3277970"/>
              <a:gd name="connsiteX73" fmla="*/ 556910 w 2650607"/>
              <a:gd name="connsiteY73" fmla="*/ 473730 h 3277970"/>
              <a:gd name="connsiteX74" fmla="*/ 558059 w 2650607"/>
              <a:gd name="connsiteY74" fmla="*/ 468496 h 3277970"/>
              <a:gd name="connsiteX75" fmla="*/ 552825 w 2650607"/>
              <a:gd name="connsiteY75" fmla="*/ 467347 h 3277970"/>
              <a:gd name="connsiteX76" fmla="*/ 527407 w 2650607"/>
              <a:gd name="connsiteY76" fmla="*/ 484093 h 3277970"/>
              <a:gd name="connsiteX77" fmla="*/ 526390 w 2650607"/>
              <a:gd name="connsiteY77" fmla="*/ 489352 h 3277970"/>
              <a:gd name="connsiteX78" fmla="*/ 529532 w 2650607"/>
              <a:gd name="connsiteY78" fmla="*/ 491017 h 3277970"/>
              <a:gd name="connsiteX79" fmla="*/ 531649 w 2650607"/>
              <a:gd name="connsiteY79" fmla="*/ 490369 h 3277970"/>
              <a:gd name="connsiteX80" fmla="*/ 2212001 w 2650607"/>
              <a:gd name="connsiteY80" fmla="*/ 2112289 h 3277970"/>
              <a:gd name="connsiteX81" fmla="*/ 2195567 w 2650607"/>
              <a:gd name="connsiteY81" fmla="*/ 2137788 h 3277970"/>
              <a:gd name="connsiteX82" fmla="*/ 2196634 w 2650607"/>
              <a:gd name="connsiteY82" fmla="*/ 2143039 h 3277970"/>
              <a:gd name="connsiteX83" fmla="*/ 2198726 w 2650607"/>
              <a:gd name="connsiteY83" fmla="*/ 2143671 h 3277970"/>
              <a:gd name="connsiteX84" fmla="*/ 2201885 w 2650607"/>
              <a:gd name="connsiteY84" fmla="*/ 2141981 h 3277970"/>
              <a:gd name="connsiteX85" fmla="*/ 2218425 w 2650607"/>
              <a:gd name="connsiteY85" fmla="*/ 2116317 h 3277970"/>
              <a:gd name="connsiteX86" fmla="*/ 2217227 w 2650607"/>
              <a:gd name="connsiteY86" fmla="*/ 2111091 h 3277970"/>
              <a:gd name="connsiteX87" fmla="*/ 2212001 w 2650607"/>
              <a:gd name="connsiteY87" fmla="*/ 2112289 h 3277970"/>
              <a:gd name="connsiteX88" fmla="*/ 233780 w 2650607"/>
              <a:gd name="connsiteY88" fmla="*/ 778475 h 3277970"/>
              <a:gd name="connsiteX89" fmla="*/ 251920 w 2650607"/>
              <a:gd name="connsiteY89" fmla="*/ 754173 h 3277970"/>
              <a:gd name="connsiteX90" fmla="*/ 251214 w 2650607"/>
              <a:gd name="connsiteY90" fmla="*/ 748857 h 3277970"/>
              <a:gd name="connsiteX91" fmla="*/ 245898 w 2650607"/>
              <a:gd name="connsiteY91" fmla="*/ 749562 h 3277970"/>
              <a:gd name="connsiteX92" fmla="*/ 227651 w 2650607"/>
              <a:gd name="connsiteY92" fmla="*/ 774020 h 3277970"/>
              <a:gd name="connsiteX93" fmla="*/ 228488 w 2650607"/>
              <a:gd name="connsiteY93" fmla="*/ 779312 h 3277970"/>
              <a:gd name="connsiteX94" fmla="*/ 230711 w 2650607"/>
              <a:gd name="connsiteY94" fmla="*/ 780034 h 3277970"/>
              <a:gd name="connsiteX95" fmla="*/ 233780 w 2650607"/>
              <a:gd name="connsiteY95" fmla="*/ 778475 h 3277970"/>
              <a:gd name="connsiteX96" fmla="*/ 2253794 w 2650607"/>
              <a:gd name="connsiteY96" fmla="*/ 2040107 h 3277970"/>
              <a:gd name="connsiteX97" fmla="*/ 2239174 w 2650607"/>
              <a:gd name="connsiteY97" fmla="*/ 2066705 h 3277970"/>
              <a:gd name="connsiteX98" fmla="*/ 2240609 w 2650607"/>
              <a:gd name="connsiteY98" fmla="*/ 2071874 h 3277970"/>
              <a:gd name="connsiteX99" fmla="*/ 2242472 w 2650607"/>
              <a:gd name="connsiteY99" fmla="*/ 2072366 h 3277970"/>
              <a:gd name="connsiteX100" fmla="*/ 2245770 w 2650607"/>
              <a:gd name="connsiteY100" fmla="*/ 2070447 h 3277970"/>
              <a:gd name="connsiteX101" fmla="*/ 2260481 w 2650607"/>
              <a:gd name="connsiteY101" fmla="*/ 2043684 h 3277970"/>
              <a:gd name="connsiteX102" fmla="*/ 2258922 w 2650607"/>
              <a:gd name="connsiteY102" fmla="*/ 2038556 h 3277970"/>
              <a:gd name="connsiteX103" fmla="*/ 2253794 w 2650607"/>
              <a:gd name="connsiteY103" fmla="*/ 2040107 h 3277970"/>
              <a:gd name="connsiteX104" fmla="*/ 2165293 w 2650607"/>
              <a:gd name="connsiteY104" fmla="*/ 2181354 h 3277970"/>
              <a:gd name="connsiteX105" fmla="*/ 2147137 w 2650607"/>
              <a:gd name="connsiteY105" fmla="*/ 2205630 h 3277970"/>
              <a:gd name="connsiteX106" fmla="*/ 2147834 w 2650607"/>
              <a:gd name="connsiteY106" fmla="*/ 2210947 h 3277970"/>
              <a:gd name="connsiteX107" fmla="*/ 2150139 w 2650607"/>
              <a:gd name="connsiteY107" fmla="*/ 2211734 h 3277970"/>
              <a:gd name="connsiteX108" fmla="*/ 2153142 w 2650607"/>
              <a:gd name="connsiteY108" fmla="*/ 2210258 h 3277970"/>
              <a:gd name="connsiteX109" fmla="*/ 2171422 w 2650607"/>
              <a:gd name="connsiteY109" fmla="*/ 2185817 h 3277970"/>
              <a:gd name="connsiteX110" fmla="*/ 2170585 w 2650607"/>
              <a:gd name="connsiteY110" fmla="*/ 2180525 h 3277970"/>
              <a:gd name="connsiteX111" fmla="*/ 2165293 w 2650607"/>
              <a:gd name="connsiteY111" fmla="*/ 2181354 h 3277970"/>
              <a:gd name="connsiteX112" fmla="*/ 2113909 w 2650607"/>
              <a:gd name="connsiteY112" fmla="*/ 2246981 h 3277970"/>
              <a:gd name="connsiteX113" fmla="*/ 2094120 w 2650607"/>
              <a:gd name="connsiteY113" fmla="*/ 2269937 h 3277970"/>
              <a:gd name="connsiteX114" fmla="*/ 2094448 w 2650607"/>
              <a:gd name="connsiteY114" fmla="*/ 2275278 h 3277970"/>
              <a:gd name="connsiteX115" fmla="*/ 2096959 w 2650607"/>
              <a:gd name="connsiteY115" fmla="*/ 2276229 h 3277970"/>
              <a:gd name="connsiteX116" fmla="*/ 2099789 w 2650607"/>
              <a:gd name="connsiteY116" fmla="*/ 2274949 h 3277970"/>
              <a:gd name="connsiteX117" fmla="*/ 2119709 w 2650607"/>
              <a:gd name="connsiteY117" fmla="*/ 2251846 h 3277970"/>
              <a:gd name="connsiteX118" fmla="*/ 2119242 w 2650607"/>
              <a:gd name="connsiteY118" fmla="*/ 2246513 h 3277970"/>
              <a:gd name="connsiteX119" fmla="*/ 2113909 w 2650607"/>
              <a:gd name="connsiteY119" fmla="*/ 2246981 h 3277970"/>
              <a:gd name="connsiteX120" fmla="*/ 2058127 w 2650607"/>
              <a:gd name="connsiteY120" fmla="*/ 2308850 h 3277970"/>
              <a:gd name="connsiteX121" fmla="*/ 2036804 w 2650607"/>
              <a:gd name="connsiteY121" fmla="*/ 2330370 h 3277970"/>
              <a:gd name="connsiteX122" fmla="*/ 2036763 w 2650607"/>
              <a:gd name="connsiteY122" fmla="*/ 2335728 h 3277970"/>
              <a:gd name="connsiteX123" fmla="*/ 2039462 w 2650607"/>
              <a:gd name="connsiteY123" fmla="*/ 2336860 h 3277970"/>
              <a:gd name="connsiteX124" fmla="*/ 2042120 w 2650607"/>
              <a:gd name="connsiteY124" fmla="*/ 2335769 h 3277970"/>
              <a:gd name="connsiteX125" fmla="*/ 2063575 w 2650607"/>
              <a:gd name="connsiteY125" fmla="*/ 2314117 h 3277970"/>
              <a:gd name="connsiteX126" fmla="*/ 2063485 w 2650607"/>
              <a:gd name="connsiteY126" fmla="*/ 2308760 h 3277970"/>
              <a:gd name="connsiteX127" fmla="*/ 2058127 w 2650607"/>
              <a:gd name="connsiteY127" fmla="*/ 2308850 h 3277970"/>
              <a:gd name="connsiteX128" fmla="*/ 1998202 w 2650607"/>
              <a:gd name="connsiteY128" fmla="*/ 2366683 h 3277970"/>
              <a:gd name="connsiteX129" fmla="*/ 1975443 w 2650607"/>
              <a:gd name="connsiteY129" fmla="*/ 2386661 h 3277970"/>
              <a:gd name="connsiteX130" fmla="*/ 1975033 w 2650607"/>
              <a:gd name="connsiteY130" fmla="*/ 2392002 h 3277970"/>
              <a:gd name="connsiteX131" fmla="*/ 1977913 w 2650607"/>
              <a:gd name="connsiteY131" fmla="*/ 2393323 h 3277970"/>
              <a:gd name="connsiteX132" fmla="*/ 1980374 w 2650607"/>
              <a:gd name="connsiteY132" fmla="*/ 2392412 h 3277970"/>
              <a:gd name="connsiteX133" fmla="*/ 2003264 w 2650607"/>
              <a:gd name="connsiteY133" fmla="*/ 2372311 h 3277970"/>
              <a:gd name="connsiteX134" fmla="*/ 2003551 w 2650607"/>
              <a:gd name="connsiteY134" fmla="*/ 2366962 h 3277970"/>
              <a:gd name="connsiteX135" fmla="*/ 1998202 w 2650607"/>
              <a:gd name="connsiteY135" fmla="*/ 2366683 h 3277970"/>
              <a:gd name="connsiteX136" fmla="*/ 2347513 w 2650607"/>
              <a:gd name="connsiteY136" fmla="*/ 1808373 h 3277970"/>
              <a:gd name="connsiteX137" fmla="*/ 2338808 w 2650607"/>
              <a:gd name="connsiteY137" fmla="*/ 1837392 h 3277970"/>
              <a:gd name="connsiteX138" fmla="*/ 2341286 w 2650607"/>
              <a:gd name="connsiteY138" fmla="*/ 1842134 h 3277970"/>
              <a:gd name="connsiteX139" fmla="*/ 2342418 w 2650607"/>
              <a:gd name="connsiteY139" fmla="*/ 1842315 h 3277970"/>
              <a:gd name="connsiteX140" fmla="*/ 2346028 w 2650607"/>
              <a:gd name="connsiteY140" fmla="*/ 1839657 h 3277970"/>
              <a:gd name="connsiteX141" fmla="*/ 2354790 w 2650607"/>
              <a:gd name="connsiteY141" fmla="*/ 1810457 h 3277970"/>
              <a:gd name="connsiteX142" fmla="*/ 2352189 w 2650607"/>
              <a:gd name="connsiteY142" fmla="*/ 1805772 h 3277970"/>
              <a:gd name="connsiteX143" fmla="*/ 2347513 w 2650607"/>
              <a:gd name="connsiteY143" fmla="*/ 1808373 h 3277970"/>
              <a:gd name="connsiteX144" fmla="*/ 2386229 w 2650607"/>
              <a:gd name="connsiteY144" fmla="*/ 1642275 h 3277970"/>
              <a:gd name="connsiteX145" fmla="*/ 2381955 w 2650607"/>
              <a:gd name="connsiteY145" fmla="*/ 1645499 h 3277970"/>
              <a:gd name="connsiteX146" fmla="*/ 2377393 w 2650607"/>
              <a:gd name="connsiteY146" fmla="*/ 1675454 h 3277970"/>
              <a:gd name="connsiteX147" fmla="*/ 2380511 w 2650607"/>
              <a:gd name="connsiteY147" fmla="*/ 1679810 h 3277970"/>
              <a:gd name="connsiteX148" fmla="*/ 2381143 w 2650607"/>
              <a:gd name="connsiteY148" fmla="*/ 1679860 h 3277970"/>
              <a:gd name="connsiteX149" fmla="*/ 2384876 w 2650607"/>
              <a:gd name="connsiteY149" fmla="*/ 1676693 h 3277970"/>
              <a:gd name="connsiteX150" fmla="*/ 2389470 w 2650607"/>
              <a:gd name="connsiteY150" fmla="*/ 1646550 h 3277970"/>
              <a:gd name="connsiteX151" fmla="*/ 2386229 w 2650607"/>
              <a:gd name="connsiteY151" fmla="*/ 1642275 h 3277970"/>
              <a:gd name="connsiteX152" fmla="*/ 2321751 w 2650607"/>
              <a:gd name="connsiteY152" fmla="*/ 1887726 h 3277970"/>
              <a:gd name="connsiteX153" fmla="*/ 2310995 w 2650607"/>
              <a:gd name="connsiteY153" fmla="*/ 1916138 h 3277970"/>
              <a:gd name="connsiteX154" fmla="*/ 2313128 w 2650607"/>
              <a:gd name="connsiteY154" fmla="*/ 1921052 h 3277970"/>
              <a:gd name="connsiteX155" fmla="*/ 2314523 w 2650607"/>
              <a:gd name="connsiteY155" fmla="*/ 1921315 h 3277970"/>
              <a:gd name="connsiteX156" fmla="*/ 2318043 w 2650607"/>
              <a:gd name="connsiteY156" fmla="*/ 1918919 h 3277970"/>
              <a:gd name="connsiteX157" fmla="*/ 2328872 w 2650607"/>
              <a:gd name="connsiteY157" fmla="*/ 1890310 h 3277970"/>
              <a:gd name="connsiteX158" fmla="*/ 2326608 w 2650607"/>
              <a:gd name="connsiteY158" fmla="*/ 1885454 h 3277970"/>
              <a:gd name="connsiteX159" fmla="*/ 2321751 w 2650607"/>
              <a:gd name="connsiteY159" fmla="*/ 1887726 h 3277970"/>
              <a:gd name="connsiteX160" fmla="*/ 2290443 w 2650607"/>
              <a:gd name="connsiteY160" fmla="*/ 1965135 h 3277970"/>
              <a:gd name="connsiteX161" fmla="*/ 2277718 w 2650607"/>
              <a:gd name="connsiteY161" fmla="*/ 1992710 h 3277970"/>
              <a:gd name="connsiteX162" fmla="*/ 2279498 w 2650607"/>
              <a:gd name="connsiteY162" fmla="*/ 1997764 h 3277970"/>
              <a:gd name="connsiteX163" fmla="*/ 2281131 w 2650607"/>
              <a:gd name="connsiteY163" fmla="*/ 1998133 h 3277970"/>
              <a:gd name="connsiteX164" fmla="*/ 2284552 w 2650607"/>
              <a:gd name="connsiteY164" fmla="*/ 1995983 h 3277970"/>
              <a:gd name="connsiteX165" fmla="*/ 2297368 w 2650607"/>
              <a:gd name="connsiteY165" fmla="*/ 1968228 h 3277970"/>
              <a:gd name="connsiteX166" fmla="*/ 2295448 w 2650607"/>
              <a:gd name="connsiteY166" fmla="*/ 1963215 h 3277970"/>
              <a:gd name="connsiteX167" fmla="*/ 2290443 w 2650607"/>
              <a:gd name="connsiteY167" fmla="*/ 1965135 h 3277970"/>
              <a:gd name="connsiteX168" fmla="*/ 2367589 w 2650607"/>
              <a:gd name="connsiteY168" fmla="*/ 1727552 h 3277970"/>
              <a:gd name="connsiteX169" fmla="*/ 2360943 w 2650607"/>
              <a:gd name="connsiteY169" fmla="*/ 1757112 h 3277970"/>
              <a:gd name="connsiteX170" fmla="*/ 2363749 w 2650607"/>
              <a:gd name="connsiteY170" fmla="*/ 1761674 h 3277970"/>
              <a:gd name="connsiteX171" fmla="*/ 2364627 w 2650607"/>
              <a:gd name="connsiteY171" fmla="*/ 1761780 h 3277970"/>
              <a:gd name="connsiteX172" fmla="*/ 2368311 w 2650607"/>
              <a:gd name="connsiteY172" fmla="*/ 1758876 h 3277970"/>
              <a:gd name="connsiteX173" fmla="*/ 2374998 w 2650607"/>
              <a:gd name="connsiteY173" fmla="*/ 1729119 h 3277970"/>
              <a:gd name="connsiteX174" fmla="*/ 2372077 w 2650607"/>
              <a:gd name="connsiteY174" fmla="*/ 1724631 h 3277970"/>
              <a:gd name="connsiteX175" fmla="*/ 2367589 w 2650607"/>
              <a:gd name="connsiteY175" fmla="*/ 1727552 h 3277970"/>
              <a:gd name="connsiteX176" fmla="*/ 6641 w 2650607"/>
              <a:gd name="connsiteY176" fmla="*/ 1617522 h 3277970"/>
              <a:gd name="connsiteX177" fmla="*/ 10497 w 2650607"/>
              <a:gd name="connsiteY177" fmla="*/ 1647764 h 3277970"/>
              <a:gd name="connsiteX178" fmla="*/ 14247 w 2650607"/>
              <a:gd name="connsiteY178" fmla="*/ 1651029 h 3277970"/>
              <a:gd name="connsiteX179" fmla="*/ 14780 w 2650607"/>
              <a:gd name="connsiteY179" fmla="*/ 1650997 h 3277970"/>
              <a:gd name="connsiteX180" fmla="*/ 18004 w 2650607"/>
              <a:gd name="connsiteY180" fmla="*/ 1646722 h 3277970"/>
              <a:gd name="connsiteX181" fmla="*/ 14173 w 2650607"/>
              <a:gd name="connsiteY181" fmla="*/ 1616669 h 3277970"/>
              <a:gd name="connsiteX182" fmla="*/ 9980 w 2650607"/>
              <a:gd name="connsiteY182" fmla="*/ 1613338 h 3277970"/>
              <a:gd name="connsiteX183" fmla="*/ 6641 w 2650607"/>
              <a:gd name="connsiteY183" fmla="*/ 1617522 h 3277970"/>
              <a:gd name="connsiteX184" fmla="*/ 1045597 w 2650607"/>
              <a:gd name="connsiteY184" fmla="*/ 2663067 h 3277970"/>
              <a:gd name="connsiteX185" fmla="*/ 1041356 w 2650607"/>
              <a:gd name="connsiteY185" fmla="*/ 2666340 h 3277970"/>
              <a:gd name="connsiteX186" fmla="*/ 1044629 w 2650607"/>
              <a:gd name="connsiteY186" fmla="*/ 2670590 h 3277970"/>
              <a:gd name="connsiteX187" fmla="*/ 1074912 w 2650607"/>
              <a:gd name="connsiteY187" fmla="*/ 2674102 h 3277970"/>
              <a:gd name="connsiteX188" fmla="*/ 1075305 w 2650607"/>
              <a:gd name="connsiteY188" fmla="*/ 2674126 h 3277970"/>
              <a:gd name="connsiteX189" fmla="*/ 1079071 w 2650607"/>
              <a:gd name="connsiteY189" fmla="*/ 2670730 h 3277970"/>
              <a:gd name="connsiteX190" fmla="*/ 1075691 w 2650607"/>
              <a:gd name="connsiteY190" fmla="*/ 2666570 h 3277970"/>
              <a:gd name="connsiteX191" fmla="*/ 1045597 w 2650607"/>
              <a:gd name="connsiteY191" fmla="*/ 2663067 h 3277970"/>
              <a:gd name="connsiteX192" fmla="*/ 28735 w 2650607"/>
              <a:gd name="connsiteY192" fmla="*/ 1733303 h 3277970"/>
              <a:gd name="connsiteX193" fmla="*/ 29523 w 2650607"/>
              <a:gd name="connsiteY193" fmla="*/ 1733221 h 3277970"/>
              <a:gd name="connsiteX194" fmla="*/ 32444 w 2650607"/>
              <a:gd name="connsiteY194" fmla="*/ 1728733 h 3277970"/>
              <a:gd name="connsiteX195" fmla="*/ 26520 w 2650607"/>
              <a:gd name="connsiteY195" fmla="*/ 1699017 h 3277970"/>
              <a:gd name="connsiteX196" fmla="*/ 22106 w 2650607"/>
              <a:gd name="connsiteY196" fmla="*/ 1695989 h 3277970"/>
              <a:gd name="connsiteX197" fmla="*/ 19071 w 2650607"/>
              <a:gd name="connsiteY197" fmla="*/ 1700403 h 3277970"/>
              <a:gd name="connsiteX198" fmla="*/ 25027 w 2650607"/>
              <a:gd name="connsiteY198" fmla="*/ 1730300 h 3277970"/>
              <a:gd name="connsiteX199" fmla="*/ 28735 w 2650607"/>
              <a:gd name="connsiteY199" fmla="*/ 1733303 h 3277970"/>
              <a:gd name="connsiteX200" fmla="*/ 74836 w 2650607"/>
              <a:gd name="connsiteY200" fmla="*/ 1893806 h 3277970"/>
              <a:gd name="connsiteX201" fmla="*/ 76132 w 2650607"/>
              <a:gd name="connsiteY201" fmla="*/ 1893576 h 3277970"/>
              <a:gd name="connsiteX202" fmla="*/ 78397 w 2650607"/>
              <a:gd name="connsiteY202" fmla="*/ 1888719 h 3277970"/>
              <a:gd name="connsiteX203" fmla="*/ 68371 w 2650607"/>
              <a:gd name="connsiteY203" fmla="*/ 1860135 h 3277970"/>
              <a:gd name="connsiteX204" fmla="*/ 63571 w 2650607"/>
              <a:gd name="connsiteY204" fmla="*/ 1857756 h 3277970"/>
              <a:gd name="connsiteX205" fmla="*/ 61184 w 2650607"/>
              <a:gd name="connsiteY205" fmla="*/ 1862547 h 3277970"/>
              <a:gd name="connsiteX206" fmla="*/ 71275 w 2650607"/>
              <a:gd name="connsiteY206" fmla="*/ 1891320 h 3277970"/>
              <a:gd name="connsiteX207" fmla="*/ 74836 w 2650607"/>
              <a:gd name="connsiteY207" fmla="*/ 1893806 h 3277970"/>
              <a:gd name="connsiteX208" fmla="*/ 48959 w 2650607"/>
              <a:gd name="connsiteY208" fmla="*/ 1814371 h 3277970"/>
              <a:gd name="connsiteX209" fmla="*/ 50009 w 2650607"/>
              <a:gd name="connsiteY209" fmla="*/ 1814223 h 3277970"/>
              <a:gd name="connsiteX210" fmla="*/ 52602 w 2650607"/>
              <a:gd name="connsiteY210" fmla="*/ 1809538 h 3277970"/>
              <a:gd name="connsiteX211" fmla="*/ 44611 w 2650607"/>
              <a:gd name="connsiteY211" fmla="*/ 1780306 h 3277970"/>
              <a:gd name="connsiteX212" fmla="*/ 39992 w 2650607"/>
              <a:gd name="connsiteY212" fmla="*/ 1777590 h 3277970"/>
              <a:gd name="connsiteX213" fmla="*/ 37276 w 2650607"/>
              <a:gd name="connsiteY213" fmla="*/ 1782218 h 3277970"/>
              <a:gd name="connsiteX214" fmla="*/ 45317 w 2650607"/>
              <a:gd name="connsiteY214" fmla="*/ 1811622 h 3277970"/>
              <a:gd name="connsiteX215" fmla="*/ 48959 w 2650607"/>
              <a:gd name="connsiteY215" fmla="*/ 1814371 h 3277970"/>
              <a:gd name="connsiteX216" fmla="*/ 882395 w 2650607"/>
              <a:gd name="connsiteY216" fmla="*/ 2630266 h 3277970"/>
              <a:gd name="connsiteX217" fmla="*/ 877735 w 2650607"/>
              <a:gd name="connsiteY217" fmla="*/ 2632916 h 3277970"/>
              <a:gd name="connsiteX218" fmla="*/ 880377 w 2650607"/>
              <a:gd name="connsiteY218" fmla="*/ 2637576 h 3277970"/>
              <a:gd name="connsiteX219" fmla="*/ 909872 w 2650607"/>
              <a:gd name="connsiteY219" fmla="*/ 2645288 h 3277970"/>
              <a:gd name="connsiteX220" fmla="*/ 910782 w 2650607"/>
              <a:gd name="connsiteY220" fmla="*/ 2645395 h 3277970"/>
              <a:gd name="connsiteX221" fmla="*/ 914458 w 2650607"/>
              <a:gd name="connsiteY221" fmla="*/ 2642515 h 3277970"/>
              <a:gd name="connsiteX222" fmla="*/ 911693 w 2650607"/>
              <a:gd name="connsiteY222" fmla="*/ 2637929 h 3277970"/>
              <a:gd name="connsiteX223" fmla="*/ 882395 w 2650607"/>
              <a:gd name="connsiteY223" fmla="*/ 2630266 h 3277970"/>
              <a:gd name="connsiteX224" fmla="*/ 106128 w 2650607"/>
              <a:gd name="connsiteY224" fmla="*/ 1971026 h 3277970"/>
              <a:gd name="connsiteX225" fmla="*/ 107670 w 2650607"/>
              <a:gd name="connsiteY225" fmla="*/ 1970697 h 3277970"/>
              <a:gd name="connsiteX226" fmla="*/ 109582 w 2650607"/>
              <a:gd name="connsiteY226" fmla="*/ 1965693 h 3277970"/>
              <a:gd name="connsiteX227" fmla="*/ 97620 w 2650607"/>
              <a:gd name="connsiteY227" fmla="*/ 1937970 h 3277970"/>
              <a:gd name="connsiteX228" fmla="*/ 92664 w 2650607"/>
              <a:gd name="connsiteY228" fmla="*/ 1935927 h 3277970"/>
              <a:gd name="connsiteX229" fmla="*/ 90621 w 2650607"/>
              <a:gd name="connsiteY229" fmla="*/ 1940882 h 3277970"/>
              <a:gd name="connsiteX230" fmla="*/ 102657 w 2650607"/>
              <a:gd name="connsiteY230" fmla="*/ 1968786 h 3277970"/>
              <a:gd name="connsiteX231" fmla="*/ 106128 w 2650607"/>
              <a:gd name="connsiteY231" fmla="*/ 1971026 h 3277970"/>
              <a:gd name="connsiteX232" fmla="*/ 802829 w 2650607"/>
              <a:gd name="connsiteY232" fmla="*/ 2605308 h 3277970"/>
              <a:gd name="connsiteX233" fmla="*/ 797996 w 2650607"/>
              <a:gd name="connsiteY233" fmla="*/ 2607613 h 3277970"/>
              <a:gd name="connsiteX234" fmla="*/ 800310 w 2650607"/>
              <a:gd name="connsiteY234" fmla="*/ 2612454 h 3277970"/>
              <a:gd name="connsiteX235" fmla="*/ 829288 w 2650607"/>
              <a:gd name="connsiteY235" fmla="*/ 2622258 h 3277970"/>
              <a:gd name="connsiteX236" fmla="*/ 830453 w 2650607"/>
              <a:gd name="connsiteY236" fmla="*/ 2622447 h 3277970"/>
              <a:gd name="connsiteX237" fmla="*/ 834055 w 2650607"/>
              <a:gd name="connsiteY237" fmla="*/ 2619830 h 3277970"/>
              <a:gd name="connsiteX238" fmla="*/ 831618 w 2650607"/>
              <a:gd name="connsiteY238" fmla="*/ 2615055 h 3277970"/>
              <a:gd name="connsiteX239" fmla="*/ 802829 w 2650607"/>
              <a:gd name="connsiteY239" fmla="*/ 2605308 h 3277970"/>
              <a:gd name="connsiteX240" fmla="*/ 3622 w 2650607"/>
              <a:gd name="connsiteY240" fmla="*/ 1530014 h 3277970"/>
              <a:gd name="connsiteX241" fmla="*/ 4 w 2650607"/>
              <a:gd name="connsiteY241" fmla="*/ 1533969 h 3277970"/>
              <a:gd name="connsiteX242" fmla="*/ 1743 w 2650607"/>
              <a:gd name="connsiteY242" fmla="*/ 1564399 h 3277970"/>
              <a:gd name="connsiteX243" fmla="*/ 5525 w 2650607"/>
              <a:gd name="connsiteY243" fmla="*/ 1567927 h 3277970"/>
              <a:gd name="connsiteX244" fmla="*/ 5788 w 2650607"/>
              <a:gd name="connsiteY244" fmla="*/ 1567919 h 3277970"/>
              <a:gd name="connsiteX245" fmla="*/ 9299 w 2650607"/>
              <a:gd name="connsiteY245" fmla="*/ 1563874 h 3277970"/>
              <a:gd name="connsiteX246" fmla="*/ 7568 w 2650607"/>
              <a:gd name="connsiteY246" fmla="*/ 1533624 h 3277970"/>
              <a:gd name="connsiteX247" fmla="*/ 3622 w 2650607"/>
              <a:gd name="connsiteY247" fmla="*/ 1530014 h 3277970"/>
              <a:gd name="connsiteX248" fmla="*/ 963430 w 2650607"/>
              <a:gd name="connsiteY248" fmla="*/ 2649538 h 3277970"/>
              <a:gd name="connsiteX249" fmla="*/ 958967 w 2650607"/>
              <a:gd name="connsiteY249" fmla="*/ 2652508 h 3277970"/>
              <a:gd name="connsiteX250" fmla="*/ 961937 w 2650607"/>
              <a:gd name="connsiteY250" fmla="*/ 2656971 h 3277970"/>
              <a:gd name="connsiteX251" fmla="*/ 991899 w 2650607"/>
              <a:gd name="connsiteY251" fmla="*/ 2662591 h 3277970"/>
              <a:gd name="connsiteX252" fmla="*/ 992556 w 2650607"/>
              <a:gd name="connsiteY252" fmla="*/ 2662649 h 3277970"/>
              <a:gd name="connsiteX253" fmla="*/ 996280 w 2650607"/>
              <a:gd name="connsiteY253" fmla="*/ 2659514 h 3277970"/>
              <a:gd name="connsiteX254" fmla="*/ 993196 w 2650607"/>
              <a:gd name="connsiteY254" fmla="*/ 2655133 h 3277970"/>
              <a:gd name="connsiteX255" fmla="*/ 963430 w 2650607"/>
              <a:gd name="connsiteY255" fmla="*/ 2649538 h 3277970"/>
              <a:gd name="connsiteX256" fmla="*/ 48303 w 2650607"/>
              <a:gd name="connsiteY256" fmla="*/ 1154392 h 3277970"/>
              <a:gd name="connsiteX257" fmla="*/ 51946 w 2650607"/>
              <a:gd name="connsiteY257" fmla="*/ 1151644 h 3277970"/>
              <a:gd name="connsiteX258" fmla="*/ 60618 w 2650607"/>
              <a:gd name="connsiteY258" fmla="*/ 1122617 h 3277970"/>
              <a:gd name="connsiteX259" fmla="*/ 58132 w 2650607"/>
              <a:gd name="connsiteY259" fmla="*/ 1117866 h 3277970"/>
              <a:gd name="connsiteX260" fmla="*/ 53382 w 2650607"/>
              <a:gd name="connsiteY260" fmla="*/ 1120352 h 3277970"/>
              <a:gd name="connsiteX261" fmla="*/ 44644 w 2650607"/>
              <a:gd name="connsiteY261" fmla="*/ 1149568 h 3277970"/>
              <a:gd name="connsiteX262" fmla="*/ 47253 w 2650607"/>
              <a:gd name="connsiteY262" fmla="*/ 1154253 h 3277970"/>
              <a:gd name="connsiteX263" fmla="*/ 48303 w 2650607"/>
              <a:gd name="connsiteY263" fmla="*/ 1154392 h 3277970"/>
              <a:gd name="connsiteX264" fmla="*/ 183930 w 2650607"/>
              <a:gd name="connsiteY264" fmla="*/ 849369 h 3277970"/>
              <a:gd name="connsiteX265" fmla="*/ 187146 w 2650607"/>
              <a:gd name="connsiteY265" fmla="*/ 847589 h 3277970"/>
              <a:gd name="connsiteX266" fmla="*/ 203555 w 2650607"/>
              <a:gd name="connsiteY266" fmla="*/ 822073 h 3277970"/>
              <a:gd name="connsiteX267" fmla="*/ 202488 w 2650607"/>
              <a:gd name="connsiteY267" fmla="*/ 816822 h 3277970"/>
              <a:gd name="connsiteX268" fmla="*/ 197237 w 2650607"/>
              <a:gd name="connsiteY268" fmla="*/ 817889 h 3277970"/>
              <a:gd name="connsiteX269" fmla="*/ 180722 w 2650607"/>
              <a:gd name="connsiteY269" fmla="*/ 843568 h 3277970"/>
              <a:gd name="connsiteX270" fmla="*/ 181928 w 2650607"/>
              <a:gd name="connsiteY270" fmla="*/ 848786 h 3277970"/>
              <a:gd name="connsiteX271" fmla="*/ 183930 w 2650607"/>
              <a:gd name="connsiteY271" fmla="*/ 849369 h 3277970"/>
              <a:gd name="connsiteX272" fmla="*/ 74065 w 2650607"/>
              <a:gd name="connsiteY272" fmla="*/ 1074760 h 3277970"/>
              <a:gd name="connsiteX273" fmla="*/ 77625 w 2650607"/>
              <a:gd name="connsiteY273" fmla="*/ 1072266 h 3277970"/>
              <a:gd name="connsiteX274" fmla="*/ 88357 w 2650607"/>
              <a:gd name="connsiteY274" fmla="*/ 1043838 h 3277970"/>
              <a:gd name="connsiteX275" fmla="*/ 86216 w 2650607"/>
              <a:gd name="connsiteY275" fmla="*/ 1038932 h 3277970"/>
              <a:gd name="connsiteX276" fmla="*/ 81309 w 2650607"/>
              <a:gd name="connsiteY276" fmla="*/ 1041073 h 3277970"/>
              <a:gd name="connsiteX277" fmla="*/ 70504 w 2650607"/>
              <a:gd name="connsiteY277" fmla="*/ 1069690 h 3277970"/>
              <a:gd name="connsiteX278" fmla="*/ 72777 w 2650607"/>
              <a:gd name="connsiteY278" fmla="*/ 1074547 h 3277970"/>
              <a:gd name="connsiteX279" fmla="*/ 74065 w 2650607"/>
              <a:gd name="connsiteY279" fmla="*/ 1074760 h 3277970"/>
              <a:gd name="connsiteX280" fmla="*/ 105389 w 2650607"/>
              <a:gd name="connsiteY280" fmla="*/ 997073 h 3277970"/>
              <a:gd name="connsiteX281" fmla="*/ 108851 w 2650607"/>
              <a:gd name="connsiteY281" fmla="*/ 994825 h 3277970"/>
              <a:gd name="connsiteX282" fmla="*/ 121552 w 2650607"/>
              <a:gd name="connsiteY282" fmla="*/ 967242 h 3277970"/>
              <a:gd name="connsiteX283" fmla="*/ 119755 w 2650607"/>
              <a:gd name="connsiteY283" fmla="*/ 962188 h 3277970"/>
              <a:gd name="connsiteX284" fmla="*/ 114709 w 2650607"/>
              <a:gd name="connsiteY284" fmla="*/ 963984 h 3277970"/>
              <a:gd name="connsiteX285" fmla="*/ 101927 w 2650607"/>
              <a:gd name="connsiteY285" fmla="*/ 991748 h 3277970"/>
              <a:gd name="connsiteX286" fmla="*/ 103847 w 2650607"/>
              <a:gd name="connsiteY286" fmla="*/ 996753 h 3277970"/>
              <a:gd name="connsiteX287" fmla="*/ 105389 w 2650607"/>
              <a:gd name="connsiteY287" fmla="*/ 997073 h 3277970"/>
              <a:gd name="connsiteX288" fmla="*/ 142768 w 2650607"/>
              <a:gd name="connsiteY288" fmla="*/ 2045907 h 3277970"/>
              <a:gd name="connsiteX289" fmla="*/ 144549 w 2650607"/>
              <a:gd name="connsiteY289" fmla="*/ 2045464 h 3277970"/>
              <a:gd name="connsiteX290" fmla="*/ 146108 w 2650607"/>
              <a:gd name="connsiteY290" fmla="*/ 2040336 h 3277970"/>
              <a:gd name="connsiteX291" fmla="*/ 132226 w 2650607"/>
              <a:gd name="connsiteY291" fmla="*/ 2013500 h 3277970"/>
              <a:gd name="connsiteX292" fmla="*/ 127139 w 2650607"/>
              <a:gd name="connsiteY292" fmla="*/ 2011801 h 3277970"/>
              <a:gd name="connsiteX293" fmla="*/ 125449 w 2650607"/>
              <a:gd name="connsiteY293" fmla="*/ 2016888 h 3277970"/>
              <a:gd name="connsiteX294" fmla="*/ 139413 w 2650607"/>
              <a:gd name="connsiteY294" fmla="*/ 2043905 h 3277970"/>
              <a:gd name="connsiteX295" fmla="*/ 142768 w 2650607"/>
              <a:gd name="connsiteY295" fmla="*/ 2045907 h 3277970"/>
              <a:gd name="connsiteX296" fmla="*/ 142079 w 2650607"/>
              <a:gd name="connsiteY296" fmla="*/ 921822 h 3277970"/>
              <a:gd name="connsiteX297" fmla="*/ 145427 w 2650607"/>
              <a:gd name="connsiteY297" fmla="*/ 919812 h 3277970"/>
              <a:gd name="connsiteX298" fmla="*/ 160022 w 2650607"/>
              <a:gd name="connsiteY298" fmla="*/ 893197 h 3277970"/>
              <a:gd name="connsiteX299" fmla="*/ 158595 w 2650607"/>
              <a:gd name="connsiteY299" fmla="*/ 888028 h 3277970"/>
              <a:gd name="connsiteX300" fmla="*/ 153434 w 2650607"/>
              <a:gd name="connsiteY300" fmla="*/ 889464 h 3277970"/>
              <a:gd name="connsiteX301" fmla="*/ 138748 w 2650607"/>
              <a:gd name="connsiteY301" fmla="*/ 916243 h 3277970"/>
              <a:gd name="connsiteX302" fmla="*/ 140315 w 2650607"/>
              <a:gd name="connsiteY302" fmla="*/ 921371 h 3277970"/>
              <a:gd name="connsiteX303" fmla="*/ 142079 w 2650607"/>
              <a:gd name="connsiteY303" fmla="*/ 921822 h 3277970"/>
              <a:gd name="connsiteX304" fmla="*/ 28243 w 2650607"/>
              <a:gd name="connsiteY304" fmla="*/ 1235501 h 3277970"/>
              <a:gd name="connsiteX305" fmla="*/ 31943 w 2650607"/>
              <a:gd name="connsiteY305" fmla="*/ 1232490 h 3277970"/>
              <a:gd name="connsiteX306" fmla="*/ 38556 w 2650607"/>
              <a:gd name="connsiteY306" fmla="*/ 1202921 h 3277970"/>
              <a:gd name="connsiteX307" fmla="*/ 35742 w 2650607"/>
              <a:gd name="connsiteY307" fmla="*/ 1198360 h 3277970"/>
              <a:gd name="connsiteX308" fmla="*/ 31180 w 2650607"/>
              <a:gd name="connsiteY308" fmla="*/ 1201174 h 3277970"/>
              <a:gd name="connsiteX309" fmla="*/ 24518 w 2650607"/>
              <a:gd name="connsiteY309" fmla="*/ 1230923 h 3277970"/>
              <a:gd name="connsiteX310" fmla="*/ 27447 w 2650607"/>
              <a:gd name="connsiteY310" fmla="*/ 1235411 h 3277970"/>
              <a:gd name="connsiteX311" fmla="*/ 28243 w 2650607"/>
              <a:gd name="connsiteY311" fmla="*/ 1235501 h 3277970"/>
              <a:gd name="connsiteX312" fmla="*/ 231319 w 2650607"/>
              <a:gd name="connsiteY312" fmla="*/ 2187228 h 3277970"/>
              <a:gd name="connsiteX313" fmla="*/ 233542 w 2650607"/>
              <a:gd name="connsiteY313" fmla="*/ 2186506 h 3277970"/>
              <a:gd name="connsiteX314" fmla="*/ 234371 w 2650607"/>
              <a:gd name="connsiteY314" fmla="*/ 2181214 h 3277970"/>
              <a:gd name="connsiteX315" fmla="*/ 216871 w 2650607"/>
              <a:gd name="connsiteY315" fmla="*/ 2156519 h 3277970"/>
              <a:gd name="connsiteX316" fmla="*/ 211603 w 2650607"/>
              <a:gd name="connsiteY316" fmla="*/ 2155551 h 3277970"/>
              <a:gd name="connsiteX317" fmla="*/ 210635 w 2650607"/>
              <a:gd name="connsiteY317" fmla="*/ 2160826 h 3277970"/>
              <a:gd name="connsiteX318" fmla="*/ 228242 w 2650607"/>
              <a:gd name="connsiteY318" fmla="*/ 2185669 h 3277970"/>
              <a:gd name="connsiteX319" fmla="*/ 231319 w 2650607"/>
              <a:gd name="connsiteY319" fmla="*/ 2187228 h 3277970"/>
              <a:gd name="connsiteX320" fmla="*/ 184570 w 2650607"/>
              <a:gd name="connsiteY320" fmla="*/ 2118089 h 3277970"/>
              <a:gd name="connsiteX321" fmla="*/ 186580 w 2650607"/>
              <a:gd name="connsiteY321" fmla="*/ 2117515 h 3277970"/>
              <a:gd name="connsiteX322" fmla="*/ 187778 w 2650607"/>
              <a:gd name="connsiteY322" fmla="*/ 2112289 h 3277970"/>
              <a:gd name="connsiteX323" fmla="*/ 172042 w 2650607"/>
              <a:gd name="connsiteY323" fmla="*/ 2086461 h 3277970"/>
              <a:gd name="connsiteX324" fmla="*/ 166848 w 2650607"/>
              <a:gd name="connsiteY324" fmla="*/ 2085132 h 3277970"/>
              <a:gd name="connsiteX325" fmla="*/ 165519 w 2650607"/>
              <a:gd name="connsiteY325" fmla="*/ 2090326 h 3277970"/>
              <a:gd name="connsiteX326" fmla="*/ 181354 w 2650607"/>
              <a:gd name="connsiteY326" fmla="*/ 2116309 h 3277970"/>
              <a:gd name="connsiteX327" fmla="*/ 184570 w 2650607"/>
              <a:gd name="connsiteY327" fmla="*/ 2118089 h 3277970"/>
              <a:gd name="connsiteX328" fmla="*/ 13918 w 2650607"/>
              <a:gd name="connsiteY328" fmla="*/ 1317807 h 3277970"/>
              <a:gd name="connsiteX329" fmla="*/ 17668 w 2650607"/>
              <a:gd name="connsiteY329" fmla="*/ 1314534 h 3277970"/>
              <a:gd name="connsiteX330" fmla="*/ 22197 w 2650607"/>
              <a:gd name="connsiteY330" fmla="*/ 1284580 h 3277970"/>
              <a:gd name="connsiteX331" fmla="*/ 19071 w 2650607"/>
              <a:gd name="connsiteY331" fmla="*/ 1280231 h 3277970"/>
              <a:gd name="connsiteX332" fmla="*/ 14722 w 2650607"/>
              <a:gd name="connsiteY332" fmla="*/ 1283349 h 3277970"/>
              <a:gd name="connsiteX333" fmla="*/ 10161 w 2650607"/>
              <a:gd name="connsiteY333" fmla="*/ 1313492 h 3277970"/>
              <a:gd name="connsiteX334" fmla="*/ 13393 w 2650607"/>
              <a:gd name="connsiteY334" fmla="*/ 1317758 h 3277970"/>
              <a:gd name="connsiteX335" fmla="*/ 13918 w 2650607"/>
              <a:gd name="connsiteY335" fmla="*/ 1317807 h 3277970"/>
              <a:gd name="connsiteX336" fmla="*/ 725100 w 2650607"/>
              <a:gd name="connsiteY336" fmla="*/ 2574787 h 3277970"/>
              <a:gd name="connsiteX337" fmla="*/ 720120 w 2650607"/>
              <a:gd name="connsiteY337" fmla="*/ 2576757 h 3277970"/>
              <a:gd name="connsiteX338" fmla="*/ 722090 w 2650607"/>
              <a:gd name="connsiteY338" fmla="*/ 2581745 h 3277970"/>
              <a:gd name="connsiteX339" fmla="*/ 750288 w 2650607"/>
              <a:gd name="connsiteY339" fmla="*/ 2593551 h 3277970"/>
              <a:gd name="connsiteX340" fmla="*/ 751707 w 2650607"/>
              <a:gd name="connsiteY340" fmla="*/ 2593822 h 3277970"/>
              <a:gd name="connsiteX341" fmla="*/ 755219 w 2650607"/>
              <a:gd name="connsiteY341" fmla="*/ 2591451 h 3277970"/>
              <a:gd name="connsiteX342" fmla="*/ 753127 w 2650607"/>
              <a:gd name="connsiteY342" fmla="*/ 2586512 h 3277970"/>
              <a:gd name="connsiteX343" fmla="*/ 725100 w 2650607"/>
              <a:gd name="connsiteY343" fmla="*/ 2574787 h 3277970"/>
              <a:gd name="connsiteX344" fmla="*/ 282777 w 2650607"/>
              <a:gd name="connsiteY344" fmla="*/ 2252970 h 3277970"/>
              <a:gd name="connsiteX345" fmla="*/ 285213 w 2650607"/>
              <a:gd name="connsiteY345" fmla="*/ 2252084 h 3277970"/>
              <a:gd name="connsiteX346" fmla="*/ 285673 w 2650607"/>
              <a:gd name="connsiteY346" fmla="*/ 2246751 h 3277970"/>
              <a:gd name="connsiteX347" fmla="*/ 266491 w 2650607"/>
              <a:gd name="connsiteY347" fmla="*/ 2223327 h 3277970"/>
              <a:gd name="connsiteX348" fmla="*/ 261166 w 2650607"/>
              <a:gd name="connsiteY348" fmla="*/ 2222729 h 3277970"/>
              <a:gd name="connsiteX349" fmla="*/ 260567 w 2650607"/>
              <a:gd name="connsiteY349" fmla="*/ 2228045 h 3277970"/>
              <a:gd name="connsiteX350" fmla="*/ 279872 w 2650607"/>
              <a:gd name="connsiteY350" fmla="*/ 2251616 h 3277970"/>
              <a:gd name="connsiteX351" fmla="*/ 282777 w 2650607"/>
              <a:gd name="connsiteY351" fmla="*/ 2252970 h 3277970"/>
              <a:gd name="connsiteX352" fmla="*/ 1211794 w 2650607"/>
              <a:gd name="connsiteY352" fmla="*/ 2672896 h 3277970"/>
              <a:gd name="connsiteX353" fmla="*/ 1208044 w 2650607"/>
              <a:gd name="connsiteY353" fmla="*/ 2676719 h 3277970"/>
              <a:gd name="connsiteX354" fmla="*/ 1211835 w 2650607"/>
              <a:gd name="connsiteY354" fmla="*/ 2680468 h 3277970"/>
              <a:gd name="connsiteX355" fmla="*/ 1211868 w 2650607"/>
              <a:gd name="connsiteY355" fmla="*/ 2680468 h 3277970"/>
              <a:gd name="connsiteX356" fmla="*/ 1242314 w 2650607"/>
              <a:gd name="connsiteY356" fmla="*/ 2679796 h 3277970"/>
              <a:gd name="connsiteX357" fmla="*/ 1245965 w 2650607"/>
              <a:gd name="connsiteY357" fmla="*/ 2675874 h 3277970"/>
              <a:gd name="connsiteX358" fmla="*/ 1242043 w 2650607"/>
              <a:gd name="connsiteY358" fmla="*/ 2672215 h 3277970"/>
              <a:gd name="connsiteX359" fmla="*/ 1211794 w 2650607"/>
              <a:gd name="connsiteY359" fmla="*/ 2672896 h 3277970"/>
              <a:gd name="connsiteX360" fmla="*/ 1128076 w 2650607"/>
              <a:gd name="connsiteY360" fmla="*/ 2678426 h 3277970"/>
              <a:gd name="connsiteX361" fmla="*/ 1158531 w 2650607"/>
              <a:gd name="connsiteY361" fmla="*/ 2679837 h 3277970"/>
              <a:gd name="connsiteX362" fmla="*/ 1158662 w 2650607"/>
              <a:gd name="connsiteY362" fmla="*/ 2679837 h 3277970"/>
              <a:gd name="connsiteX363" fmla="*/ 1162444 w 2650607"/>
              <a:gd name="connsiteY363" fmla="*/ 2676177 h 3277970"/>
              <a:gd name="connsiteX364" fmla="*/ 1158785 w 2650607"/>
              <a:gd name="connsiteY364" fmla="*/ 2672264 h 3277970"/>
              <a:gd name="connsiteX365" fmla="*/ 1128527 w 2650607"/>
              <a:gd name="connsiteY365" fmla="*/ 2670869 h 3277970"/>
              <a:gd name="connsiteX366" fmla="*/ 1124524 w 2650607"/>
              <a:gd name="connsiteY366" fmla="*/ 2674430 h 3277970"/>
              <a:gd name="connsiteX367" fmla="*/ 1128076 w 2650607"/>
              <a:gd name="connsiteY367" fmla="*/ 2678426 h 3277970"/>
              <a:gd name="connsiteX368" fmla="*/ 1645544 w 2650607"/>
              <a:gd name="connsiteY368" fmla="*/ 371897 h 3277970"/>
              <a:gd name="connsiteX369" fmla="*/ 1673570 w 2650607"/>
              <a:gd name="connsiteY369" fmla="*/ 383613 h 3277970"/>
              <a:gd name="connsiteX370" fmla="*/ 1675080 w 2650607"/>
              <a:gd name="connsiteY370" fmla="*/ 383925 h 3277970"/>
              <a:gd name="connsiteX371" fmla="*/ 1678559 w 2650607"/>
              <a:gd name="connsiteY371" fmla="*/ 381644 h 3277970"/>
              <a:gd name="connsiteX372" fmla="*/ 1676590 w 2650607"/>
              <a:gd name="connsiteY372" fmla="*/ 376664 h 3277970"/>
              <a:gd name="connsiteX373" fmla="*/ 1648366 w 2650607"/>
              <a:gd name="connsiteY373" fmla="*/ 364874 h 3277970"/>
              <a:gd name="connsiteX374" fmla="*/ 1643436 w 2650607"/>
              <a:gd name="connsiteY374" fmla="*/ 366975 h 3277970"/>
              <a:gd name="connsiteX375" fmla="*/ 1645544 w 2650607"/>
              <a:gd name="connsiteY375" fmla="*/ 371897 h 3277970"/>
              <a:gd name="connsiteX376" fmla="*/ 2301699 w 2650607"/>
              <a:gd name="connsiteY376" fmla="*/ 1019807 h 3277970"/>
              <a:gd name="connsiteX377" fmla="*/ 2305195 w 2650607"/>
              <a:gd name="connsiteY377" fmla="*/ 1022137 h 3277970"/>
              <a:gd name="connsiteX378" fmla="*/ 2306655 w 2650607"/>
              <a:gd name="connsiteY378" fmla="*/ 1021842 h 3277970"/>
              <a:gd name="connsiteX379" fmla="*/ 2308690 w 2650607"/>
              <a:gd name="connsiteY379" fmla="*/ 1016886 h 3277970"/>
              <a:gd name="connsiteX380" fmla="*/ 2296629 w 2650607"/>
              <a:gd name="connsiteY380" fmla="*/ 989000 h 3277970"/>
              <a:gd name="connsiteX381" fmla="*/ 2291624 w 2650607"/>
              <a:gd name="connsiteY381" fmla="*/ 987088 h 3277970"/>
              <a:gd name="connsiteX382" fmla="*/ 2289713 w 2650607"/>
              <a:gd name="connsiteY382" fmla="*/ 992101 h 3277970"/>
              <a:gd name="connsiteX383" fmla="*/ 2301699 w 2650607"/>
              <a:gd name="connsiteY383" fmla="*/ 1019807 h 3277970"/>
              <a:gd name="connsiteX384" fmla="*/ 1377728 w 2650607"/>
              <a:gd name="connsiteY384" fmla="*/ 2659793 h 3277970"/>
              <a:gd name="connsiteX385" fmla="*/ 1374536 w 2650607"/>
              <a:gd name="connsiteY385" fmla="*/ 2664092 h 3277970"/>
              <a:gd name="connsiteX386" fmla="*/ 1378278 w 2650607"/>
              <a:gd name="connsiteY386" fmla="*/ 2667325 h 3277970"/>
              <a:gd name="connsiteX387" fmla="*/ 1378844 w 2650607"/>
              <a:gd name="connsiteY387" fmla="*/ 2667284 h 3277970"/>
              <a:gd name="connsiteX388" fmla="*/ 1408938 w 2650607"/>
              <a:gd name="connsiteY388" fmla="*/ 2662402 h 3277970"/>
              <a:gd name="connsiteX389" fmla="*/ 1412014 w 2650607"/>
              <a:gd name="connsiteY389" fmla="*/ 2658021 h 3277970"/>
              <a:gd name="connsiteX390" fmla="*/ 1407633 w 2650607"/>
              <a:gd name="connsiteY390" fmla="*/ 2654945 h 3277970"/>
              <a:gd name="connsiteX391" fmla="*/ 1377728 w 2650607"/>
              <a:gd name="connsiteY391" fmla="*/ 2659793 h 3277970"/>
              <a:gd name="connsiteX392" fmla="*/ 1489094 w 2650607"/>
              <a:gd name="connsiteY392" fmla="*/ 2637683 h 3277970"/>
              <a:gd name="connsiteX393" fmla="*/ 1459608 w 2650607"/>
              <a:gd name="connsiteY393" fmla="*/ 2644623 h 3277970"/>
              <a:gd name="connsiteX394" fmla="*/ 1456728 w 2650607"/>
              <a:gd name="connsiteY394" fmla="*/ 2649144 h 3277970"/>
              <a:gd name="connsiteX395" fmla="*/ 1460428 w 2650607"/>
              <a:gd name="connsiteY395" fmla="*/ 2652114 h 3277970"/>
              <a:gd name="connsiteX396" fmla="*/ 1461249 w 2650607"/>
              <a:gd name="connsiteY396" fmla="*/ 2652024 h 3277970"/>
              <a:gd name="connsiteX397" fmla="*/ 1490924 w 2650607"/>
              <a:gd name="connsiteY397" fmla="*/ 2645042 h 3277970"/>
              <a:gd name="connsiteX398" fmla="*/ 1493681 w 2650607"/>
              <a:gd name="connsiteY398" fmla="*/ 2640447 h 3277970"/>
              <a:gd name="connsiteX399" fmla="*/ 1489094 w 2650607"/>
              <a:gd name="connsiteY399" fmla="*/ 2637683 h 3277970"/>
              <a:gd name="connsiteX400" fmla="*/ 1294970 w 2650607"/>
              <a:gd name="connsiteY400" fmla="*/ 2669228 h 3277970"/>
              <a:gd name="connsiteX401" fmla="*/ 1291491 w 2650607"/>
              <a:gd name="connsiteY401" fmla="*/ 2673298 h 3277970"/>
              <a:gd name="connsiteX402" fmla="*/ 1295257 w 2650607"/>
              <a:gd name="connsiteY402" fmla="*/ 2676793 h 3277970"/>
              <a:gd name="connsiteX403" fmla="*/ 1295561 w 2650607"/>
              <a:gd name="connsiteY403" fmla="*/ 2676776 h 3277970"/>
              <a:gd name="connsiteX404" fmla="*/ 1325925 w 2650607"/>
              <a:gd name="connsiteY404" fmla="*/ 2673995 h 3277970"/>
              <a:gd name="connsiteX405" fmla="*/ 1329297 w 2650607"/>
              <a:gd name="connsiteY405" fmla="*/ 2669835 h 3277970"/>
              <a:gd name="connsiteX406" fmla="*/ 1325138 w 2650607"/>
              <a:gd name="connsiteY406" fmla="*/ 2666464 h 3277970"/>
              <a:gd name="connsiteX407" fmla="*/ 1294970 w 2650607"/>
              <a:gd name="connsiteY407" fmla="*/ 2669228 h 3277970"/>
              <a:gd name="connsiteX408" fmla="*/ 2182227 w 2650607"/>
              <a:gd name="connsiteY408" fmla="*/ 801373 h 3277970"/>
              <a:gd name="connsiteX409" fmla="*/ 2185345 w 2650607"/>
              <a:gd name="connsiteY409" fmla="*/ 803006 h 3277970"/>
              <a:gd name="connsiteX410" fmla="*/ 2187494 w 2650607"/>
              <a:gd name="connsiteY410" fmla="*/ 802333 h 3277970"/>
              <a:gd name="connsiteX411" fmla="*/ 2188454 w 2650607"/>
              <a:gd name="connsiteY411" fmla="*/ 797066 h 3277970"/>
              <a:gd name="connsiteX412" fmla="*/ 2170823 w 2650607"/>
              <a:gd name="connsiteY412" fmla="*/ 772239 h 3277970"/>
              <a:gd name="connsiteX413" fmla="*/ 2165523 w 2650607"/>
              <a:gd name="connsiteY413" fmla="*/ 771411 h 3277970"/>
              <a:gd name="connsiteX414" fmla="*/ 2164694 w 2650607"/>
              <a:gd name="connsiteY414" fmla="*/ 776703 h 3277970"/>
              <a:gd name="connsiteX415" fmla="*/ 2182227 w 2650607"/>
              <a:gd name="connsiteY415" fmla="*/ 801373 h 3277970"/>
              <a:gd name="connsiteX416" fmla="*/ 1891176 w 2650607"/>
              <a:gd name="connsiteY416" fmla="*/ 506376 h 3277970"/>
              <a:gd name="connsiteX417" fmla="*/ 1893375 w 2650607"/>
              <a:gd name="connsiteY417" fmla="*/ 507081 h 3277970"/>
              <a:gd name="connsiteX418" fmla="*/ 1896459 w 2650607"/>
              <a:gd name="connsiteY418" fmla="*/ 505490 h 3277970"/>
              <a:gd name="connsiteX419" fmla="*/ 1895573 w 2650607"/>
              <a:gd name="connsiteY419" fmla="*/ 500206 h 3277970"/>
              <a:gd name="connsiteX420" fmla="*/ 1870484 w 2650607"/>
              <a:gd name="connsiteY420" fmla="*/ 482829 h 3277970"/>
              <a:gd name="connsiteX421" fmla="*/ 1865225 w 2650607"/>
              <a:gd name="connsiteY421" fmla="*/ 483855 h 3277970"/>
              <a:gd name="connsiteX422" fmla="*/ 1866251 w 2650607"/>
              <a:gd name="connsiteY422" fmla="*/ 489114 h 3277970"/>
              <a:gd name="connsiteX423" fmla="*/ 1891176 w 2650607"/>
              <a:gd name="connsiteY423" fmla="*/ 506376 h 3277970"/>
              <a:gd name="connsiteX424" fmla="*/ 2267028 w 2650607"/>
              <a:gd name="connsiteY424" fmla="*/ 944310 h 3277970"/>
              <a:gd name="connsiteX425" fmla="*/ 2270408 w 2650607"/>
              <a:gd name="connsiteY425" fmla="*/ 946394 h 3277970"/>
              <a:gd name="connsiteX426" fmla="*/ 2272106 w 2650607"/>
              <a:gd name="connsiteY426" fmla="*/ 945992 h 3277970"/>
              <a:gd name="connsiteX427" fmla="*/ 2273788 w 2650607"/>
              <a:gd name="connsiteY427" fmla="*/ 940905 h 3277970"/>
              <a:gd name="connsiteX428" fmla="*/ 2259791 w 2650607"/>
              <a:gd name="connsiteY428" fmla="*/ 913913 h 3277970"/>
              <a:gd name="connsiteX429" fmla="*/ 2254664 w 2650607"/>
              <a:gd name="connsiteY429" fmla="*/ 912362 h 3277970"/>
              <a:gd name="connsiteX430" fmla="*/ 2253105 w 2650607"/>
              <a:gd name="connsiteY430" fmla="*/ 917490 h 3277970"/>
              <a:gd name="connsiteX431" fmla="*/ 2267028 w 2650607"/>
              <a:gd name="connsiteY431" fmla="*/ 944310 h 3277970"/>
              <a:gd name="connsiteX432" fmla="*/ 1721837 w 2650607"/>
              <a:gd name="connsiteY432" fmla="*/ 405790 h 3277970"/>
              <a:gd name="connsiteX433" fmla="*/ 1748961 w 2650607"/>
              <a:gd name="connsiteY433" fmla="*/ 419434 h 3277970"/>
              <a:gd name="connsiteX434" fmla="*/ 1750708 w 2650607"/>
              <a:gd name="connsiteY434" fmla="*/ 419860 h 3277970"/>
              <a:gd name="connsiteX435" fmla="*/ 1754064 w 2650607"/>
              <a:gd name="connsiteY435" fmla="*/ 417817 h 3277970"/>
              <a:gd name="connsiteX436" fmla="*/ 1752448 w 2650607"/>
              <a:gd name="connsiteY436" fmla="*/ 412706 h 3277970"/>
              <a:gd name="connsiteX437" fmla="*/ 1725143 w 2650607"/>
              <a:gd name="connsiteY437" fmla="*/ 398980 h 3277970"/>
              <a:gd name="connsiteX438" fmla="*/ 1720081 w 2650607"/>
              <a:gd name="connsiteY438" fmla="*/ 400728 h 3277970"/>
              <a:gd name="connsiteX439" fmla="*/ 1721837 w 2650607"/>
              <a:gd name="connsiteY439" fmla="*/ 405790 h 3277970"/>
              <a:gd name="connsiteX440" fmla="*/ 2227130 w 2650607"/>
              <a:gd name="connsiteY440" fmla="*/ 871390 h 3277970"/>
              <a:gd name="connsiteX441" fmla="*/ 2230387 w 2650607"/>
              <a:gd name="connsiteY441" fmla="*/ 873244 h 3277970"/>
              <a:gd name="connsiteX442" fmla="*/ 2232315 w 2650607"/>
              <a:gd name="connsiteY442" fmla="*/ 872710 h 3277970"/>
              <a:gd name="connsiteX443" fmla="*/ 2233636 w 2650607"/>
              <a:gd name="connsiteY443" fmla="*/ 867517 h 3277970"/>
              <a:gd name="connsiteX444" fmla="*/ 2217785 w 2650607"/>
              <a:gd name="connsiteY444" fmla="*/ 841550 h 3277970"/>
              <a:gd name="connsiteX445" fmla="*/ 2212559 w 2650607"/>
              <a:gd name="connsiteY445" fmla="*/ 840352 h 3277970"/>
              <a:gd name="connsiteX446" fmla="*/ 2211361 w 2650607"/>
              <a:gd name="connsiteY446" fmla="*/ 845570 h 3277970"/>
              <a:gd name="connsiteX447" fmla="*/ 2227130 w 2650607"/>
              <a:gd name="connsiteY447" fmla="*/ 871390 h 3277970"/>
              <a:gd name="connsiteX448" fmla="*/ 1796653 w 2650607"/>
              <a:gd name="connsiteY448" fmla="*/ 2513287 h 3277970"/>
              <a:gd name="connsiteX449" fmla="*/ 1770292 w 2650607"/>
              <a:gd name="connsiteY449" fmla="*/ 2528088 h 3277970"/>
              <a:gd name="connsiteX450" fmla="*/ 1768774 w 2650607"/>
              <a:gd name="connsiteY450" fmla="*/ 2533232 h 3277970"/>
              <a:gd name="connsiteX451" fmla="*/ 1772105 w 2650607"/>
              <a:gd name="connsiteY451" fmla="*/ 2535209 h 3277970"/>
              <a:gd name="connsiteX452" fmla="*/ 1773918 w 2650607"/>
              <a:gd name="connsiteY452" fmla="*/ 2534750 h 3277970"/>
              <a:gd name="connsiteX453" fmla="*/ 1800435 w 2650607"/>
              <a:gd name="connsiteY453" fmla="*/ 2519843 h 3277970"/>
              <a:gd name="connsiteX454" fmla="*/ 1801822 w 2650607"/>
              <a:gd name="connsiteY454" fmla="*/ 2514674 h 3277970"/>
              <a:gd name="connsiteX455" fmla="*/ 1796653 w 2650607"/>
              <a:gd name="connsiteY455" fmla="*/ 2513287 h 3277970"/>
              <a:gd name="connsiteX456" fmla="*/ 2393900 w 2650607"/>
              <a:gd name="connsiteY456" fmla="*/ 1389760 h 3277970"/>
              <a:gd name="connsiteX457" fmla="*/ 2390389 w 2650607"/>
              <a:gd name="connsiteY457" fmla="*/ 1393805 h 3277970"/>
              <a:gd name="connsiteX458" fmla="*/ 2392161 w 2650607"/>
              <a:gd name="connsiteY458" fmla="*/ 1424046 h 3277970"/>
              <a:gd name="connsiteX459" fmla="*/ 2395943 w 2650607"/>
              <a:gd name="connsiteY459" fmla="*/ 1427664 h 3277970"/>
              <a:gd name="connsiteX460" fmla="*/ 2396116 w 2650607"/>
              <a:gd name="connsiteY460" fmla="*/ 1427664 h 3277970"/>
              <a:gd name="connsiteX461" fmla="*/ 2399726 w 2650607"/>
              <a:gd name="connsiteY461" fmla="*/ 1423710 h 3277970"/>
              <a:gd name="connsiteX462" fmla="*/ 2397954 w 2650607"/>
              <a:gd name="connsiteY462" fmla="*/ 1393272 h 3277970"/>
              <a:gd name="connsiteX463" fmla="*/ 2393900 w 2650607"/>
              <a:gd name="connsiteY463" fmla="*/ 1389760 h 3277970"/>
              <a:gd name="connsiteX464" fmla="*/ 1322898 w 2650607"/>
              <a:gd name="connsiteY464" fmla="*/ 292175 h 3277970"/>
              <a:gd name="connsiteX465" fmla="*/ 1352992 w 2650607"/>
              <a:gd name="connsiteY465" fmla="*/ 295646 h 3277970"/>
              <a:gd name="connsiteX466" fmla="*/ 1353484 w 2650607"/>
              <a:gd name="connsiteY466" fmla="*/ 295678 h 3277970"/>
              <a:gd name="connsiteX467" fmla="*/ 1357233 w 2650607"/>
              <a:gd name="connsiteY467" fmla="*/ 292372 h 3277970"/>
              <a:gd name="connsiteX468" fmla="*/ 1353951 w 2650607"/>
              <a:gd name="connsiteY468" fmla="*/ 288130 h 3277970"/>
              <a:gd name="connsiteX469" fmla="*/ 1323669 w 2650607"/>
              <a:gd name="connsiteY469" fmla="*/ 284635 h 3277970"/>
              <a:gd name="connsiteX470" fmla="*/ 1319518 w 2650607"/>
              <a:gd name="connsiteY470" fmla="*/ 288024 h 3277970"/>
              <a:gd name="connsiteX471" fmla="*/ 1322898 w 2650607"/>
              <a:gd name="connsiteY471" fmla="*/ 292175 h 3277970"/>
              <a:gd name="connsiteX472" fmla="*/ 1867137 w 2650607"/>
              <a:gd name="connsiteY472" fmla="*/ 2469164 h 3277970"/>
              <a:gd name="connsiteX473" fmla="*/ 1841867 w 2650607"/>
              <a:gd name="connsiteY473" fmla="*/ 2485770 h 3277970"/>
              <a:gd name="connsiteX474" fmla="*/ 1840702 w 2650607"/>
              <a:gd name="connsiteY474" fmla="*/ 2491004 h 3277970"/>
              <a:gd name="connsiteX475" fmla="*/ 1843902 w 2650607"/>
              <a:gd name="connsiteY475" fmla="*/ 2492760 h 3277970"/>
              <a:gd name="connsiteX476" fmla="*/ 1845945 w 2650607"/>
              <a:gd name="connsiteY476" fmla="*/ 2492169 h 3277970"/>
              <a:gd name="connsiteX477" fmla="*/ 1871387 w 2650607"/>
              <a:gd name="connsiteY477" fmla="*/ 2475449 h 3277970"/>
              <a:gd name="connsiteX478" fmla="*/ 1872404 w 2650607"/>
              <a:gd name="connsiteY478" fmla="*/ 2470190 h 3277970"/>
              <a:gd name="connsiteX479" fmla="*/ 1867137 w 2650607"/>
              <a:gd name="connsiteY479" fmla="*/ 2469164 h 3277970"/>
              <a:gd name="connsiteX480" fmla="*/ 1934438 w 2650607"/>
              <a:gd name="connsiteY480" fmla="*/ 2420208 h 3277970"/>
              <a:gd name="connsiteX481" fmla="*/ 1910358 w 2650607"/>
              <a:gd name="connsiteY481" fmla="*/ 2438545 h 3277970"/>
              <a:gd name="connsiteX482" fmla="*/ 1909570 w 2650607"/>
              <a:gd name="connsiteY482" fmla="*/ 2443845 h 3277970"/>
              <a:gd name="connsiteX483" fmla="*/ 1912614 w 2650607"/>
              <a:gd name="connsiteY483" fmla="*/ 2445380 h 3277970"/>
              <a:gd name="connsiteX484" fmla="*/ 1914870 w 2650607"/>
              <a:gd name="connsiteY484" fmla="*/ 2444633 h 3277970"/>
              <a:gd name="connsiteX485" fmla="*/ 1939098 w 2650607"/>
              <a:gd name="connsiteY485" fmla="*/ 2426181 h 3277970"/>
              <a:gd name="connsiteX486" fmla="*/ 1939746 w 2650607"/>
              <a:gd name="connsiteY486" fmla="*/ 2420865 h 3277970"/>
              <a:gd name="connsiteX487" fmla="*/ 1934438 w 2650607"/>
              <a:gd name="connsiteY487" fmla="*/ 2420208 h 3277970"/>
              <a:gd name="connsiteX488" fmla="*/ 1239804 w 2650607"/>
              <a:gd name="connsiteY488" fmla="*/ 286563 h 3277970"/>
              <a:gd name="connsiteX489" fmla="*/ 1270070 w 2650607"/>
              <a:gd name="connsiteY489" fmla="*/ 287933 h 3277970"/>
              <a:gd name="connsiteX490" fmla="*/ 1270291 w 2650607"/>
              <a:gd name="connsiteY490" fmla="*/ 287942 h 3277970"/>
              <a:gd name="connsiteX491" fmla="*/ 1274073 w 2650607"/>
              <a:gd name="connsiteY491" fmla="*/ 284373 h 3277970"/>
              <a:gd name="connsiteX492" fmla="*/ 1270513 w 2650607"/>
              <a:gd name="connsiteY492" fmla="*/ 280377 h 3277970"/>
              <a:gd name="connsiteX493" fmla="*/ 1240058 w 2650607"/>
              <a:gd name="connsiteY493" fmla="*/ 278999 h 3277970"/>
              <a:gd name="connsiteX494" fmla="*/ 1239935 w 2650607"/>
              <a:gd name="connsiteY494" fmla="*/ 278999 h 3277970"/>
              <a:gd name="connsiteX495" fmla="*/ 1236145 w 2650607"/>
              <a:gd name="connsiteY495" fmla="*/ 282658 h 3277970"/>
              <a:gd name="connsiteX496" fmla="*/ 1239804 w 2650607"/>
              <a:gd name="connsiteY496" fmla="*/ 286563 h 3277970"/>
              <a:gd name="connsiteX497" fmla="*/ 1569169 w 2650607"/>
              <a:gd name="connsiteY497" fmla="*/ 2614735 h 3277970"/>
              <a:gd name="connsiteX498" fmla="*/ 1540241 w 2650607"/>
              <a:gd name="connsiteY498" fmla="*/ 2623735 h 3277970"/>
              <a:gd name="connsiteX499" fmla="*/ 1537689 w 2650607"/>
              <a:gd name="connsiteY499" fmla="*/ 2628453 h 3277970"/>
              <a:gd name="connsiteX500" fmla="*/ 1541324 w 2650607"/>
              <a:gd name="connsiteY500" fmla="*/ 2631160 h 3277970"/>
              <a:gd name="connsiteX501" fmla="*/ 1542407 w 2650607"/>
              <a:gd name="connsiteY501" fmla="*/ 2631004 h 3277970"/>
              <a:gd name="connsiteX502" fmla="*/ 1571516 w 2650607"/>
              <a:gd name="connsiteY502" fmla="*/ 2621946 h 3277970"/>
              <a:gd name="connsiteX503" fmla="*/ 1573952 w 2650607"/>
              <a:gd name="connsiteY503" fmla="*/ 2617172 h 3277970"/>
              <a:gd name="connsiteX504" fmla="*/ 1569169 w 2650607"/>
              <a:gd name="connsiteY504" fmla="*/ 2614735 h 3277970"/>
              <a:gd name="connsiteX505" fmla="*/ 1795512 w 2650607"/>
              <a:gd name="connsiteY505" fmla="*/ 444925 h 3277970"/>
              <a:gd name="connsiteX506" fmla="*/ 1821594 w 2650607"/>
              <a:gd name="connsiteY506" fmla="*/ 460423 h 3277970"/>
              <a:gd name="connsiteX507" fmla="*/ 1823572 w 2650607"/>
              <a:gd name="connsiteY507" fmla="*/ 460981 h 3277970"/>
              <a:gd name="connsiteX508" fmla="*/ 1826804 w 2650607"/>
              <a:gd name="connsiteY508" fmla="*/ 459168 h 3277970"/>
              <a:gd name="connsiteX509" fmla="*/ 1825549 w 2650607"/>
              <a:gd name="connsiteY509" fmla="*/ 453958 h 3277970"/>
              <a:gd name="connsiteX510" fmla="*/ 1799303 w 2650607"/>
              <a:gd name="connsiteY510" fmla="*/ 438361 h 3277970"/>
              <a:gd name="connsiteX511" fmla="*/ 1794134 w 2650607"/>
              <a:gd name="connsiteY511" fmla="*/ 439748 h 3277970"/>
              <a:gd name="connsiteX512" fmla="*/ 1795512 w 2650607"/>
              <a:gd name="connsiteY512" fmla="*/ 444925 h 3277970"/>
              <a:gd name="connsiteX513" fmla="*/ 1567028 w 2650607"/>
              <a:gd name="connsiteY513" fmla="*/ 343444 h 3277970"/>
              <a:gd name="connsiteX514" fmla="*/ 1595834 w 2650607"/>
              <a:gd name="connsiteY514" fmla="*/ 353159 h 3277970"/>
              <a:gd name="connsiteX515" fmla="*/ 1597089 w 2650607"/>
              <a:gd name="connsiteY515" fmla="*/ 353372 h 3277970"/>
              <a:gd name="connsiteX516" fmla="*/ 1600666 w 2650607"/>
              <a:gd name="connsiteY516" fmla="*/ 350837 h 3277970"/>
              <a:gd name="connsiteX517" fmla="*/ 1598352 w 2650607"/>
              <a:gd name="connsiteY517" fmla="*/ 346012 h 3277970"/>
              <a:gd name="connsiteX518" fmla="*/ 1569358 w 2650607"/>
              <a:gd name="connsiteY518" fmla="*/ 336241 h 3277970"/>
              <a:gd name="connsiteX519" fmla="*/ 1564591 w 2650607"/>
              <a:gd name="connsiteY519" fmla="*/ 338678 h 3277970"/>
              <a:gd name="connsiteX520" fmla="*/ 1567028 w 2650607"/>
              <a:gd name="connsiteY520" fmla="*/ 343444 h 3277970"/>
              <a:gd name="connsiteX521" fmla="*/ 1723281 w 2650607"/>
              <a:gd name="connsiteY521" fmla="*/ 2552373 h 3277970"/>
              <a:gd name="connsiteX522" fmla="*/ 1695977 w 2650607"/>
              <a:gd name="connsiteY522" fmla="*/ 2565287 h 3277970"/>
              <a:gd name="connsiteX523" fmla="*/ 1694106 w 2650607"/>
              <a:gd name="connsiteY523" fmla="*/ 2570308 h 3277970"/>
              <a:gd name="connsiteX524" fmla="*/ 1697552 w 2650607"/>
              <a:gd name="connsiteY524" fmla="*/ 2572523 h 3277970"/>
              <a:gd name="connsiteX525" fmla="*/ 1699127 w 2650607"/>
              <a:gd name="connsiteY525" fmla="*/ 2572187 h 3277970"/>
              <a:gd name="connsiteX526" fmla="*/ 1726612 w 2650607"/>
              <a:gd name="connsiteY526" fmla="*/ 2559183 h 3277970"/>
              <a:gd name="connsiteX527" fmla="*/ 1728351 w 2650607"/>
              <a:gd name="connsiteY527" fmla="*/ 2554112 h 3277970"/>
              <a:gd name="connsiteX528" fmla="*/ 1723281 w 2650607"/>
              <a:gd name="connsiteY528" fmla="*/ 2552373 h 3277970"/>
              <a:gd name="connsiteX529" fmla="*/ 1647415 w 2650607"/>
              <a:gd name="connsiteY529" fmla="*/ 2586216 h 3277970"/>
              <a:gd name="connsiteX530" fmla="*/ 1619183 w 2650607"/>
              <a:gd name="connsiteY530" fmla="*/ 2597227 h 3277970"/>
              <a:gd name="connsiteX531" fmla="*/ 1616968 w 2650607"/>
              <a:gd name="connsiteY531" fmla="*/ 2602100 h 3277970"/>
              <a:gd name="connsiteX532" fmla="*/ 1620513 w 2650607"/>
              <a:gd name="connsiteY532" fmla="*/ 2604553 h 3277970"/>
              <a:gd name="connsiteX533" fmla="*/ 1621842 w 2650607"/>
              <a:gd name="connsiteY533" fmla="*/ 2604307 h 3277970"/>
              <a:gd name="connsiteX534" fmla="*/ 1650245 w 2650607"/>
              <a:gd name="connsiteY534" fmla="*/ 2593239 h 3277970"/>
              <a:gd name="connsiteX535" fmla="*/ 1652337 w 2650607"/>
              <a:gd name="connsiteY535" fmla="*/ 2588300 h 3277970"/>
              <a:gd name="connsiteX536" fmla="*/ 1647415 w 2650607"/>
              <a:gd name="connsiteY536" fmla="*/ 2586216 h 3277970"/>
              <a:gd name="connsiteX537" fmla="*/ 2393006 w 2650607"/>
              <a:gd name="connsiteY537" fmla="*/ 1340164 h 3277970"/>
              <a:gd name="connsiteX538" fmla="*/ 2389117 w 2650607"/>
              <a:gd name="connsiteY538" fmla="*/ 1309931 h 3277970"/>
              <a:gd name="connsiteX539" fmla="*/ 2384835 w 2650607"/>
              <a:gd name="connsiteY539" fmla="*/ 1306707 h 3277970"/>
              <a:gd name="connsiteX540" fmla="*/ 2381619 w 2650607"/>
              <a:gd name="connsiteY540" fmla="*/ 1310990 h 3277970"/>
              <a:gd name="connsiteX541" fmla="*/ 2385474 w 2650607"/>
              <a:gd name="connsiteY541" fmla="*/ 1341042 h 3277970"/>
              <a:gd name="connsiteX542" fmla="*/ 2389232 w 2650607"/>
              <a:gd name="connsiteY542" fmla="*/ 1344398 h 3277970"/>
              <a:gd name="connsiteX543" fmla="*/ 2389675 w 2650607"/>
              <a:gd name="connsiteY543" fmla="*/ 1344373 h 3277970"/>
              <a:gd name="connsiteX544" fmla="*/ 2393006 w 2650607"/>
              <a:gd name="connsiteY544" fmla="*/ 1340164 h 3277970"/>
              <a:gd name="connsiteX545" fmla="*/ 2370001 w 2650607"/>
              <a:gd name="connsiteY545" fmla="*/ 1224491 h 3277970"/>
              <a:gd name="connsiteX546" fmla="*/ 2367088 w 2650607"/>
              <a:gd name="connsiteY546" fmla="*/ 1228987 h 3277970"/>
              <a:gd name="connsiteX547" fmla="*/ 2373045 w 2650607"/>
              <a:gd name="connsiteY547" fmla="*/ 1258695 h 3277970"/>
              <a:gd name="connsiteX548" fmla="*/ 2376762 w 2650607"/>
              <a:gd name="connsiteY548" fmla="*/ 1261788 h 3277970"/>
              <a:gd name="connsiteX549" fmla="*/ 2377467 w 2650607"/>
              <a:gd name="connsiteY549" fmla="*/ 1261722 h 3277970"/>
              <a:gd name="connsiteX550" fmla="*/ 2380494 w 2650607"/>
              <a:gd name="connsiteY550" fmla="*/ 1257300 h 3277970"/>
              <a:gd name="connsiteX551" fmla="*/ 2374505 w 2650607"/>
              <a:gd name="connsiteY551" fmla="*/ 1227403 h 3277970"/>
              <a:gd name="connsiteX552" fmla="*/ 2370001 w 2650607"/>
              <a:gd name="connsiteY552" fmla="*/ 1224491 h 3277970"/>
              <a:gd name="connsiteX553" fmla="*/ 2389060 w 2650607"/>
              <a:gd name="connsiteY553" fmla="*/ 1580898 h 3277970"/>
              <a:gd name="connsiteX554" fmla="*/ 2388084 w 2650607"/>
              <a:gd name="connsiteY554" fmla="*/ 1592860 h 3277970"/>
              <a:gd name="connsiteX555" fmla="*/ 2391505 w 2650607"/>
              <a:gd name="connsiteY555" fmla="*/ 1596987 h 3277970"/>
              <a:gd name="connsiteX556" fmla="*/ 2391866 w 2650607"/>
              <a:gd name="connsiteY556" fmla="*/ 1597003 h 3277970"/>
              <a:gd name="connsiteX557" fmla="*/ 2395632 w 2650607"/>
              <a:gd name="connsiteY557" fmla="*/ 1593574 h 3277970"/>
              <a:gd name="connsiteX558" fmla="*/ 2397379 w 2650607"/>
              <a:gd name="connsiteY558" fmla="*/ 1572128 h 3277970"/>
              <a:gd name="connsiteX559" fmla="*/ 2650608 w 2650607"/>
              <a:gd name="connsiteY559" fmla="*/ 933563 h 3277970"/>
              <a:gd name="connsiteX560" fmla="*/ 1717046 w 2650607"/>
              <a:gd name="connsiteY560" fmla="*/ 0 h 3277970"/>
              <a:gd name="connsiteX561" fmla="*/ 783483 w 2650607"/>
              <a:gd name="connsiteY561" fmla="*/ 933563 h 3277970"/>
              <a:gd name="connsiteX562" fmla="*/ 866495 w 2650607"/>
              <a:gd name="connsiteY562" fmla="*/ 1318300 h 3277970"/>
              <a:gd name="connsiteX563" fmla="*/ 931556 w 2650607"/>
              <a:gd name="connsiteY563" fmla="*/ 1262272 h 3277970"/>
              <a:gd name="connsiteX564" fmla="*/ 865527 w 2650607"/>
              <a:gd name="connsiteY564" fmla="*/ 933563 h 3277970"/>
              <a:gd name="connsiteX565" fmla="*/ 1164167 w 2650607"/>
              <a:gd name="connsiteY565" fmla="*/ 286498 h 3277970"/>
              <a:gd name="connsiteX566" fmla="*/ 1186803 w 2650607"/>
              <a:gd name="connsiteY566" fmla="*/ 285973 h 3277970"/>
              <a:gd name="connsiteX567" fmla="*/ 1190553 w 2650607"/>
              <a:gd name="connsiteY567" fmla="*/ 282141 h 3277970"/>
              <a:gd name="connsiteX568" fmla="*/ 1186721 w 2650607"/>
              <a:gd name="connsiteY568" fmla="*/ 278392 h 3277970"/>
              <a:gd name="connsiteX569" fmla="*/ 1173381 w 2650607"/>
              <a:gd name="connsiteY569" fmla="*/ 278703 h 3277970"/>
              <a:gd name="connsiteX570" fmla="*/ 1717046 w 2650607"/>
              <a:gd name="connsiteY570" fmla="*/ 82036 h 3277970"/>
              <a:gd name="connsiteX571" fmla="*/ 2568564 w 2650607"/>
              <a:gd name="connsiteY571" fmla="*/ 933554 h 3277970"/>
              <a:gd name="connsiteX572" fmla="*/ 1717046 w 2650607"/>
              <a:gd name="connsiteY572" fmla="*/ 1785073 h 3277970"/>
              <a:gd name="connsiteX573" fmla="*/ 998020 w 2650607"/>
              <a:gd name="connsiteY573" fmla="*/ 1389227 h 3277970"/>
              <a:gd name="connsiteX574" fmla="*/ 950090 w 2650607"/>
              <a:gd name="connsiteY574" fmla="*/ 1465175 h 3277970"/>
              <a:gd name="connsiteX575" fmla="*/ 1717037 w 2650607"/>
              <a:gd name="connsiteY575" fmla="*/ 1867109 h 3277970"/>
              <a:gd name="connsiteX576" fmla="*/ 2389060 w 2650607"/>
              <a:gd name="connsiteY576" fmla="*/ 1580898 h 3277970"/>
              <a:gd name="connsiteX577" fmla="*/ 1063893 w 2650607"/>
              <a:gd name="connsiteY577" fmla="*/ 1194701 h 3277970"/>
              <a:gd name="connsiteX578" fmla="*/ 1070030 w 2650607"/>
              <a:gd name="connsiteY578" fmla="*/ 1203840 h 3277970"/>
              <a:gd name="connsiteX579" fmla="*/ 1063868 w 2650607"/>
              <a:gd name="connsiteY579" fmla="*/ 1194635 h 3277970"/>
              <a:gd name="connsiteX580" fmla="*/ 1063893 w 2650607"/>
              <a:gd name="connsiteY580" fmla="*/ 1194701 h 3277970"/>
              <a:gd name="connsiteX581" fmla="*/ 1717046 w 2650607"/>
              <a:gd name="connsiteY581" fmla="*/ 1637172 h 3277970"/>
              <a:gd name="connsiteX582" fmla="*/ 2420647 w 2650607"/>
              <a:gd name="connsiteY582" fmla="*/ 933579 h 3277970"/>
              <a:gd name="connsiteX583" fmla="*/ 1717046 w 2650607"/>
              <a:gd name="connsiteY583" fmla="*/ 229978 h 3277970"/>
              <a:gd name="connsiteX584" fmla="*/ 1415944 w 2650607"/>
              <a:gd name="connsiteY584" fmla="*/ 297803 h 3277970"/>
              <a:gd name="connsiteX585" fmla="*/ 1406698 w 2650607"/>
              <a:gd name="connsiteY585" fmla="*/ 296081 h 3277970"/>
              <a:gd name="connsiteX586" fmla="*/ 1402325 w 2650607"/>
              <a:gd name="connsiteY586" fmla="*/ 299165 h 3277970"/>
              <a:gd name="connsiteX587" fmla="*/ 1404794 w 2650607"/>
              <a:gd name="connsiteY587" fmla="*/ 303309 h 3277970"/>
              <a:gd name="connsiteX588" fmla="*/ 1013452 w 2650607"/>
              <a:gd name="connsiteY588" fmla="*/ 933579 h 3277970"/>
              <a:gd name="connsiteX589" fmla="*/ 1030009 w 2650607"/>
              <a:gd name="connsiteY589" fmla="*/ 1084852 h 3277970"/>
              <a:gd name="connsiteX590" fmla="*/ 1084691 w 2650607"/>
              <a:gd name="connsiteY590" fmla="*/ 1071085 h 3277970"/>
              <a:gd name="connsiteX591" fmla="*/ 1105465 w 2650607"/>
              <a:gd name="connsiteY591" fmla="*/ 1043698 h 3277970"/>
              <a:gd name="connsiteX592" fmla="*/ 1095496 w 2650607"/>
              <a:gd name="connsiteY592" fmla="*/ 933579 h 3277970"/>
              <a:gd name="connsiteX593" fmla="*/ 1717054 w 2650607"/>
              <a:gd name="connsiteY593" fmla="*/ 312022 h 3277970"/>
              <a:gd name="connsiteX594" fmla="*/ 2338611 w 2650607"/>
              <a:gd name="connsiteY594" fmla="*/ 933579 h 3277970"/>
              <a:gd name="connsiteX595" fmla="*/ 2324746 w 2650607"/>
              <a:gd name="connsiteY595" fmla="*/ 1063955 h 3277970"/>
              <a:gd name="connsiteX596" fmla="*/ 2323244 w 2650607"/>
              <a:gd name="connsiteY596" fmla="*/ 1064177 h 3277970"/>
              <a:gd name="connsiteX597" fmla="*/ 2320988 w 2650607"/>
              <a:gd name="connsiteY597" fmla="*/ 1069034 h 3277970"/>
              <a:gd name="connsiteX598" fmla="*/ 2322547 w 2650607"/>
              <a:gd name="connsiteY598" fmla="*/ 1073464 h 3277970"/>
              <a:gd name="connsiteX599" fmla="*/ 1717062 w 2650607"/>
              <a:gd name="connsiteY599" fmla="*/ 1555128 h 3277970"/>
              <a:gd name="connsiteX600" fmla="*/ 1141170 w 2650607"/>
              <a:gd name="connsiteY600" fmla="*/ 1167035 h 3277970"/>
              <a:gd name="connsiteX601" fmla="*/ 1119232 w 2650607"/>
              <a:gd name="connsiteY601" fmla="*/ 1185963 h 3277970"/>
              <a:gd name="connsiteX602" fmla="*/ 1088326 w 2650607"/>
              <a:gd name="connsiteY602" fmla="*/ 1231185 h 3277970"/>
              <a:gd name="connsiteX603" fmla="*/ 1085832 w 2650607"/>
              <a:gd name="connsiteY603" fmla="*/ 1227452 h 3277970"/>
              <a:gd name="connsiteX604" fmla="*/ 1091411 w 2650607"/>
              <a:gd name="connsiteY604" fmla="*/ 1235845 h 3277970"/>
              <a:gd name="connsiteX605" fmla="*/ 1085840 w 2650607"/>
              <a:gd name="connsiteY605" fmla="*/ 1243976 h 3277970"/>
              <a:gd name="connsiteX606" fmla="*/ 1717046 w 2650607"/>
              <a:gd name="connsiteY606" fmla="*/ 1637172 h 3277970"/>
              <a:gd name="connsiteX607" fmla="*/ 1035547 w 2650607"/>
              <a:gd name="connsiteY607" fmla="*/ 1108833 h 3277970"/>
              <a:gd name="connsiteX608" fmla="*/ 1053359 w 2650607"/>
              <a:gd name="connsiteY608" fmla="*/ 1166846 h 3277970"/>
              <a:gd name="connsiteX609" fmla="*/ 1072549 w 2650607"/>
              <a:gd name="connsiteY609" fmla="*/ 1099521 h 3277970"/>
              <a:gd name="connsiteX610" fmla="*/ 1035547 w 2650607"/>
              <a:gd name="connsiteY610" fmla="*/ 1108833 h 3277970"/>
              <a:gd name="connsiteX611" fmla="*/ 1109542 w 2650607"/>
              <a:gd name="connsiteY611" fmla="*/ 1064751 h 3277970"/>
              <a:gd name="connsiteX612" fmla="*/ 1109485 w 2650607"/>
              <a:gd name="connsiteY612" fmla="*/ 1064833 h 3277970"/>
              <a:gd name="connsiteX613" fmla="*/ 1109559 w 2650607"/>
              <a:gd name="connsiteY613" fmla="*/ 1064817 h 3277970"/>
              <a:gd name="connsiteX614" fmla="*/ 1109542 w 2650607"/>
              <a:gd name="connsiteY614" fmla="*/ 1064751 h 3277970"/>
              <a:gd name="connsiteX615" fmla="*/ 1339545 w 2650607"/>
              <a:gd name="connsiteY615" fmla="*/ 933571 h 3277970"/>
              <a:gd name="connsiteX616" fmla="*/ 1717046 w 2650607"/>
              <a:gd name="connsiteY616" fmla="*/ 556070 h 3277970"/>
              <a:gd name="connsiteX617" fmla="*/ 2094546 w 2650607"/>
              <a:gd name="connsiteY617" fmla="*/ 933571 h 3277970"/>
              <a:gd name="connsiteX618" fmla="*/ 1717046 w 2650607"/>
              <a:gd name="connsiteY618" fmla="*/ 1311072 h 3277970"/>
              <a:gd name="connsiteX619" fmla="*/ 1351851 w 2650607"/>
              <a:gd name="connsiteY619" fmla="*/ 1029193 h 3277970"/>
              <a:gd name="connsiteX620" fmla="*/ 1272268 w 2650607"/>
              <a:gd name="connsiteY620" fmla="*/ 1049228 h 3277970"/>
              <a:gd name="connsiteX621" fmla="*/ 1717046 w 2650607"/>
              <a:gd name="connsiteY621" fmla="*/ 1393116 h 3277970"/>
              <a:gd name="connsiteX622" fmla="*/ 2176590 w 2650607"/>
              <a:gd name="connsiteY622" fmla="*/ 933571 h 3277970"/>
              <a:gd name="connsiteX623" fmla="*/ 2129103 w 2650607"/>
              <a:gd name="connsiteY623" fmla="*/ 730430 h 3277970"/>
              <a:gd name="connsiteX624" fmla="*/ 2132533 w 2650607"/>
              <a:gd name="connsiteY624" fmla="*/ 734614 h 3277970"/>
              <a:gd name="connsiteX625" fmla="*/ 2135495 w 2650607"/>
              <a:gd name="connsiteY625" fmla="*/ 736042 h 3277970"/>
              <a:gd name="connsiteX626" fmla="*/ 2137866 w 2650607"/>
              <a:gd name="connsiteY626" fmla="*/ 735213 h 3277970"/>
              <a:gd name="connsiteX627" fmla="*/ 2138457 w 2650607"/>
              <a:gd name="connsiteY627" fmla="*/ 729888 h 3277970"/>
              <a:gd name="connsiteX628" fmla="*/ 2119135 w 2650607"/>
              <a:gd name="connsiteY628" fmla="*/ 706333 h 3277970"/>
              <a:gd name="connsiteX629" fmla="*/ 2115517 w 2650607"/>
              <a:gd name="connsiteY629" fmla="*/ 705119 h 3277970"/>
              <a:gd name="connsiteX630" fmla="*/ 1717046 w 2650607"/>
              <a:gd name="connsiteY630" fmla="*/ 474034 h 3277970"/>
              <a:gd name="connsiteX631" fmla="*/ 1257501 w 2650607"/>
              <a:gd name="connsiteY631" fmla="*/ 933579 h 3277970"/>
              <a:gd name="connsiteX632" fmla="*/ 1266706 w 2650607"/>
              <a:gd name="connsiteY632" fmla="*/ 1025255 h 3277970"/>
              <a:gd name="connsiteX633" fmla="*/ 1346445 w 2650607"/>
              <a:gd name="connsiteY633" fmla="*/ 1005179 h 3277970"/>
              <a:gd name="connsiteX634" fmla="*/ 1339545 w 2650607"/>
              <a:gd name="connsiteY634" fmla="*/ 933571 h 3277970"/>
              <a:gd name="connsiteX635" fmla="*/ 1717046 w 2650607"/>
              <a:gd name="connsiteY635" fmla="*/ 1132445 h 3277970"/>
              <a:gd name="connsiteX636" fmla="*/ 1915920 w 2650607"/>
              <a:gd name="connsiteY636" fmla="*/ 933571 h 3277970"/>
              <a:gd name="connsiteX637" fmla="*/ 1717046 w 2650607"/>
              <a:gd name="connsiteY637" fmla="*/ 734696 h 3277970"/>
              <a:gd name="connsiteX638" fmla="*/ 1518171 w 2650607"/>
              <a:gd name="connsiteY638" fmla="*/ 933571 h 3277970"/>
              <a:gd name="connsiteX639" fmla="*/ 1717046 w 2650607"/>
              <a:gd name="connsiteY639" fmla="*/ 1132445 h 3277970"/>
              <a:gd name="connsiteX640" fmla="*/ 259304 w 2650607"/>
              <a:gd name="connsiteY640" fmla="*/ 2043380 h 3277970"/>
              <a:gd name="connsiteX641" fmla="*/ 314749 w 2650607"/>
              <a:gd name="connsiteY641" fmla="*/ 2546679 h 3277970"/>
              <a:gd name="connsiteX642" fmla="*/ 314421 w 2650607"/>
              <a:gd name="connsiteY642" fmla="*/ 2550913 h 3277970"/>
              <a:gd name="connsiteX643" fmla="*/ 270626 w 2650607"/>
              <a:gd name="connsiteY643" fmla="*/ 2727291 h 3277970"/>
              <a:gd name="connsiteX644" fmla="*/ 210422 w 2650607"/>
              <a:gd name="connsiteY644" fmla="*/ 2904818 h 3277970"/>
              <a:gd name="connsiteX645" fmla="*/ 209003 w 2650607"/>
              <a:gd name="connsiteY645" fmla="*/ 2911562 h 3277970"/>
              <a:gd name="connsiteX646" fmla="*/ 198534 w 2650607"/>
              <a:gd name="connsiteY646" fmla="*/ 2966490 h 3277970"/>
              <a:gd name="connsiteX647" fmla="*/ 197746 w 2650607"/>
              <a:gd name="connsiteY647" fmla="*/ 2972045 h 3277970"/>
              <a:gd name="connsiteX648" fmla="*/ 199149 w 2650607"/>
              <a:gd name="connsiteY648" fmla="*/ 3276887 h 3277970"/>
              <a:gd name="connsiteX649" fmla="*/ 212654 w 2650607"/>
              <a:gd name="connsiteY649" fmla="*/ 3276920 h 3277970"/>
              <a:gd name="connsiteX650" fmla="*/ 327950 w 2650607"/>
              <a:gd name="connsiteY650" fmla="*/ 3277191 h 3277970"/>
              <a:gd name="connsiteX651" fmla="*/ 339190 w 2650607"/>
              <a:gd name="connsiteY651" fmla="*/ 3277216 h 3277970"/>
              <a:gd name="connsiteX652" fmla="*/ 387580 w 2650607"/>
              <a:gd name="connsiteY652" fmla="*/ 3019335 h 3277970"/>
              <a:gd name="connsiteX653" fmla="*/ 388113 w 2650607"/>
              <a:gd name="connsiteY653" fmla="*/ 3016726 h 3277970"/>
              <a:gd name="connsiteX654" fmla="*/ 388933 w 2650607"/>
              <a:gd name="connsiteY654" fmla="*/ 3012894 h 3277970"/>
              <a:gd name="connsiteX655" fmla="*/ 389188 w 2650607"/>
              <a:gd name="connsiteY655" fmla="*/ 3011696 h 3277970"/>
              <a:gd name="connsiteX656" fmla="*/ 473775 w 2650607"/>
              <a:gd name="connsiteY656" fmla="*/ 2692545 h 3277970"/>
              <a:gd name="connsiteX657" fmla="*/ 500045 w 2650607"/>
              <a:gd name="connsiteY657" fmla="*/ 2607909 h 3277970"/>
              <a:gd name="connsiteX658" fmla="*/ 485606 w 2650607"/>
              <a:gd name="connsiteY658" fmla="*/ 2727791 h 3277970"/>
              <a:gd name="connsiteX659" fmla="*/ 458425 w 2650607"/>
              <a:gd name="connsiteY659" fmla="*/ 2967105 h 3277970"/>
              <a:gd name="connsiteX660" fmla="*/ 458679 w 2650607"/>
              <a:gd name="connsiteY660" fmla="*/ 2972660 h 3277970"/>
              <a:gd name="connsiteX661" fmla="*/ 464496 w 2650607"/>
              <a:gd name="connsiteY661" fmla="*/ 3050569 h 3277970"/>
              <a:gd name="connsiteX662" fmla="*/ 465456 w 2650607"/>
              <a:gd name="connsiteY662" fmla="*/ 3057781 h 3277970"/>
              <a:gd name="connsiteX663" fmla="*/ 517275 w 2650607"/>
              <a:gd name="connsiteY663" fmla="*/ 3277642 h 3277970"/>
              <a:gd name="connsiteX664" fmla="*/ 530779 w 2650607"/>
              <a:gd name="connsiteY664" fmla="*/ 3277675 h 3277970"/>
              <a:gd name="connsiteX665" fmla="*/ 646076 w 2650607"/>
              <a:gd name="connsiteY665" fmla="*/ 3277946 h 3277970"/>
              <a:gd name="connsiteX666" fmla="*/ 657316 w 2650607"/>
              <a:gd name="connsiteY666" fmla="*/ 3277970 h 3277970"/>
              <a:gd name="connsiteX667" fmla="*/ 656200 w 2650607"/>
              <a:gd name="connsiteY667" fmla="*/ 3132490 h 3277970"/>
              <a:gd name="connsiteX668" fmla="*/ 656216 w 2650607"/>
              <a:gd name="connsiteY668" fmla="*/ 3126296 h 3277970"/>
              <a:gd name="connsiteX669" fmla="*/ 657332 w 2650607"/>
              <a:gd name="connsiteY669" fmla="*/ 3017366 h 3277970"/>
              <a:gd name="connsiteX670" fmla="*/ 657463 w 2650607"/>
              <a:gd name="connsiteY670" fmla="*/ 3012336 h 3277970"/>
              <a:gd name="connsiteX671" fmla="*/ 682134 w 2650607"/>
              <a:gd name="connsiteY671" fmla="*/ 2693037 h 3277970"/>
              <a:gd name="connsiteX672" fmla="*/ 694088 w 2650607"/>
              <a:gd name="connsiteY672" fmla="*/ 2593896 h 3277970"/>
              <a:gd name="connsiteX673" fmla="*/ 694514 w 2650607"/>
              <a:gd name="connsiteY673" fmla="*/ 2589769 h 3277970"/>
              <a:gd name="connsiteX674" fmla="*/ 707166 w 2650607"/>
              <a:gd name="connsiteY674" fmla="*/ 2358232 h 3277970"/>
              <a:gd name="connsiteX675" fmla="*/ 700586 w 2650607"/>
              <a:gd name="connsiteY675" fmla="*/ 1999971 h 3277970"/>
              <a:gd name="connsiteX676" fmla="*/ 259304 w 2650607"/>
              <a:gd name="connsiteY676" fmla="*/ 2043380 h 32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</a:cxnLst>
            <a:rect l="l" t="t" r="r" b="b"/>
            <a:pathLst>
              <a:path w="2650607" h="3277970">
                <a:moveTo>
                  <a:pt x="600205" y="446689"/>
                </a:moveTo>
                <a:cubicBezTo>
                  <a:pt x="598900" y="446689"/>
                  <a:pt x="597629" y="446016"/>
                  <a:pt x="596923" y="444802"/>
                </a:cubicBezTo>
                <a:cubicBezTo>
                  <a:pt x="595873" y="442988"/>
                  <a:pt x="596488" y="440675"/>
                  <a:pt x="598302" y="439625"/>
                </a:cubicBezTo>
                <a:cubicBezTo>
                  <a:pt x="607064" y="434546"/>
                  <a:pt x="615900" y="429574"/>
                  <a:pt x="624810" y="424701"/>
                </a:cubicBezTo>
                <a:cubicBezTo>
                  <a:pt x="626639" y="423684"/>
                  <a:pt x="628945" y="424365"/>
                  <a:pt x="629946" y="426210"/>
                </a:cubicBezTo>
                <a:cubicBezTo>
                  <a:pt x="630955" y="428048"/>
                  <a:pt x="630282" y="430345"/>
                  <a:pt x="628436" y="431346"/>
                </a:cubicBezTo>
                <a:cubicBezTo>
                  <a:pt x="619592" y="436187"/>
                  <a:pt x="610805" y="441126"/>
                  <a:pt x="602100" y="446180"/>
                </a:cubicBezTo>
                <a:cubicBezTo>
                  <a:pt x="601501" y="446525"/>
                  <a:pt x="600853" y="446689"/>
                  <a:pt x="600205" y="446689"/>
                </a:cubicBezTo>
                <a:close/>
                <a:moveTo>
                  <a:pt x="673766" y="407398"/>
                </a:moveTo>
                <a:cubicBezTo>
                  <a:pt x="674323" y="407398"/>
                  <a:pt x="674898" y="407275"/>
                  <a:pt x="675431" y="407012"/>
                </a:cubicBezTo>
                <a:cubicBezTo>
                  <a:pt x="684464" y="402582"/>
                  <a:pt x="693563" y="398266"/>
                  <a:pt x="702719" y="394066"/>
                </a:cubicBezTo>
                <a:cubicBezTo>
                  <a:pt x="704622" y="393196"/>
                  <a:pt x="705459" y="390948"/>
                  <a:pt x="704581" y="389045"/>
                </a:cubicBezTo>
                <a:cubicBezTo>
                  <a:pt x="703712" y="387141"/>
                  <a:pt x="701464" y="386321"/>
                  <a:pt x="699560" y="387182"/>
                </a:cubicBezTo>
                <a:cubicBezTo>
                  <a:pt x="690338" y="391416"/>
                  <a:pt x="681182" y="395756"/>
                  <a:pt x="672092" y="400211"/>
                </a:cubicBezTo>
                <a:cubicBezTo>
                  <a:pt x="670213" y="401130"/>
                  <a:pt x="669442" y="403402"/>
                  <a:pt x="670353" y="405281"/>
                </a:cubicBezTo>
                <a:cubicBezTo>
                  <a:pt x="671017" y="406618"/>
                  <a:pt x="672363" y="407398"/>
                  <a:pt x="673766" y="407398"/>
                </a:cubicBezTo>
                <a:close/>
                <a:moveTo>
                  <a:pt x="749837" y="373382"/>
                </a:moveTo>
                <a:cubicBezTo>
                  <a:pt x="750313" y="373382"/>
                  <a:pt x="750797" y="373292"/>
                  <a:pt x="751264" y="373103"/>
                </a:cubicBezTo>
                <a:cubicBezTo>
                  <a:pt x="760609" y="369305"/>
                  <a:pt x="770011" y="365629"/>
                  <a:pt x="779479" y="362069"/>
                </a:cubicBezTo>
                <a:cubicBezTo>
                  <a:pt x="781432" y="361330"/>
                  <a:pt x="782425" y="359148"/>
                  <a:pt x="781686" y="357187"/>
                </a:cubicBezTo>
                <a:cubicBezTo>
                  <a:pt x="780948" y="355226"/>
                  <a:pt x="778774" y="354241"/>
                  <a:pt x="776805" y="354980"/>
                </a:cubicBezTo>
                <a:cubicBezTo>
                  <a:pt x="767279" y="358565"/>
                  <a:pt x="757812" y="362265"/>
                  <a:pt x="748409" y="366080"/>
                </a:cubicBezTo>
                <a:cubicBezTo>
                  <a:pt x="746473" y="366868"/>
                  <a:pt x="745538" y="369075"/>
                  <a:pt x="746325" y="371019"/>
                </a:cubicBezTo>
                <a:cubicBezTo>
                  <a:pt x="746924" y="372488"/>
                  <a:pt x="748343" y="373382"/>
                  <a:pt x="749837" y="373382"/>
                </a:cubicBezTo>
                <a:close/>
                <a:moveTo>
                  <a:pt x="908608" y="321596"/>
                </a:moveTo>
                <a:cubicBezTo>
                  <a:pt x="908912" y="321596"/>
                  <a:pt x="909224" y="321555"/>
                  <a:pt x="909527" y="321481"/>
                </a:cubicBezTo>
                <a:cubicBezTo>
                  <a:pt x="919307" y="319036"/>
                  <a:pt x="929136" y="316715"/>
                  <a:pt x="939014" y="314508"/>
                </a:cubicBezTo>
                <a:cubicBezTo>
                  <a:pt x="941057" y="314056"/>
                  <a:pt x="942345" y="312030"/>
                  <a:pt x="941885" y="309987"/>
                </a:cubicBezTo>
                <a:cubicBezTo>
                  <a:pt x="941426" y="307944"/>
                  <a:pt x="939416" y="306664"/>
                  <a:pt x="937365" y="307115"/>
                </a:cubicBezTo>
                <a:cubicBezTo>
                  <a:pt x="927429" y="309331"/>
                  <a:pt x="917535" y="311669"/>
                  <a:pt x="907698" y="314130"/>
                </a:cubicBezTo>
                <a:cubicBezTo>
                  <a:pt x="905663" y="314639"/>
                  <a:pt x="904432" y="316698"/>
                  <a:pt x="904941" y="318725"/>
                </a:cubicBezTo>
                <a:cubicBezTo>
                  <a:pt x="905368" y="320448"/>
                  <a:pt x="906910" y="321596"/>
                  <a:pt x="908608" y="321596"/>
                </a:cubicBezTo>
                <a:close/>
                <a:moveTo>
                  <a:pt x="828312" y="344691"/>
                </a:moveTo>
                <a:cubicBezTo>
                  <a:pt x="828697" y="344691"/>
                  <a:pt x="829100" y="344634"/>
                  <a:pt x="829485" y="344503"/>
                </a:cubicBezTo>
                <a:cubicBezTo>
                  <a:pt x="839068" y="341377"/>
                  <a:pt x="848708" y="338366"/>
                  <a:pt x="858397" y="335478"/>
                </a:cubicBezTo>
                <a:cubicBezTo>
                  <a:pt x="860399" y="334879"/>
                  <a:pt x="861548" y="332771"/>
                  <a:pt x="860949" y="330769"/>
                </a:cubicBezTo>
                <a:cubicBezTo>
                  <a:pt x="860350" y="328767"/>
                  <a:pt x="858242" y="327618"/>
                  <a:pt x="856240" y="328217"/>
                </a:cubicBezTo>
                <a:cubicBezTo>
                  <a:pt x="846485" y="331121"/>
                  <a:pt x="836779" y="334149"/>
                  <a:pt x="827131" y="337299"/>
                </a:cubicBezTo>
                <a:cubicBezTo>
                  <a:pt x="825145" y="337948"/>
                  <a:pt x="824054" y="340089"/>
                  <a:pt x="824702" y="342074"/>
                </a:cubicBezTo>
                <a:cubicBezTo>
                  <a:pt x="825235" y="343674"/>
                  <a:pt x="826720" y="344691"/>
                  <a:pt x="828312" y="344691"/>
                </a:cubicBezTo>
                <a:close/>
                <a:moveTo>
                  <a:pt x="340831" y="650872"/>
                </a:moveTo>
                <a:cubicBezTo>
                  <a:pt x="347846" y="643603"/>
                  <a:pt x="354943" y="636432"/>
                  <a:pt x="362130" y="629343"/>
                </a:cubicBezTo>
                <a:cubicBezTo>
                  <a:pt x="363623" y="627875"/>
                  <a:pt x="363639" y="625479"/>
                  <a:pt x="362162" y="623986"/>
                </a:cubicBezTo>
                <a:cubicBezTo>
                  <a:pt x="360694" y="622493"/>
                  <a:pt x="358290" y="622476"/>
                  <a:pt x="356805" y="623945"/>
                </a:cubicBezTo>
                <a:cubicBezTo>
                  <a:pt x="349569" y="631074"/>
                  <a:pt x="342423" y="638302"/>
                  <a:pt x="335367" y="645613"/>
                </a:cubicBezTo>
                <a:cubicBezTo>
                  <a:pt x="333915" y="647114"/>
                  <a:pt x="333956" y="649518"/>
                  <a:pt x="335465" y="650970"/>
                </a:cubicBezTo>
                <a:cubicBezTo>
                  <a:pt x="336204" y="651684"/>
                  <a:pt x="337147" y="652028"/>
                  <a:pt x="338099" y="652028"/>
                </a:cubicBezTo>
                <a:cubicBezTo>
                  <a:pt x="339092" y="652028"/>
                  <a:pt x="340084" y="651643"/>
                  <a:pt x="340831" y="650872"/>
                </a:cubicBezTo>
                <a:close/>
                <a:moveTo>
                  <a:pt x="285098" y="712807"/>
                </a:moveTo>
                <a:cubicBezTo>
                  <a:pt x="291588" y="705070"/>
                  <a:pt x="298184" y="697407"/>
                  <a:pt x="304863" y="689834"/>
                </a:cubicBezTo>
                <a:cubicBezTo>
                  <a:pt x="306249" y="688267"/>
                  <a:pt x="306102" y="685872"/>
                  <a:pt x="304526" y="684485"/>
                </a:cubicBezTo>
                <a:cubicBezTo>
                  <a:pt x="302968" y="683107"/>
                  <a:pt x="300572" y="683254"/>
                  <a:pt x="299177" y="684821"/>
                </a:cubicBezTo>
                <a:cubicBezTo>
                  <a:pt x="292458" y="692435"/>
                  <a:pt x="285829" y="700139"/>
                  <a:pt x="279290" y="707933"/>
                </a:cubicBezTo>
                <a:cubicBezTo>
                  <a:pt x="277944" y="709533"/>
                  <a:pt x="278157" y="711929"/>
                  <a:pt x="279757" y="713274"/>
                </a:cubicBezTo>
                <a:cubicBezTo>
                  <a:pt x="280471" y="713865"/>
                  <a:pt x="281333" y="714160"/>
                  <a:pt x="282186" y="714160"/>
                </a:cubicBezTo>
                <a:cubicBezTo>
                  <a:pt x="283277" y="714160"/>
                  <a:pt x="284352" y="713701"/>
                  <a:pt x="285098" y="712807"/>
                </a:cubicBezTo>
                <a:close/>
                <a:moveTo>
                  <a:pt x="990980" y="304137"/>
                </a:moveTo>
                <a:cubicBezTo>
                  <a:pt x="1000900" y="302390"/>
                  <a:pt x="1010868" y="300757"/>
                  <a:pt x="1020877" y="299256"/>
                </a:cubicBezTo>
                <a:cubicBezTo>
                  <a:pt x="1022945" y="298944"/>
                  <a:pt x="1024372" y="297016"/>
                  <a:pt x="1024061" y="294948"/>
                </a:cubicBezTo>
                <a:cubicBezTo>
                  <a:pt x="1023749" y="292881"/>
                  <a:pt x="1021854" y="291494"/>
                  <a:pt x="1019753" y="291765"/>
                </a:cubicBezTo>
                <a:cubicBezTo>
                  <a:pt x="1009686" y="293283"/>
                  <a:pt x="999653" y="294924"/>
                  <a:pt x="989668" y="296688"/>
                </a:cubicBezTo>
                <a:cubicBezTo>
                  <a:pt x="987609" y="297049"/>
                  <a:pt x="986230" y="299018"/>
                  <a:pt x="986599" y="301077"/>
                </a:cubicBezTo>
                <a:cubicBezTo>
                  <a:pt x="986919" y="302915"/>
                  <a:pt x="988519" y="304203"/>
                  <a:pt x="990324" y="304203"/>
                </a:cubicBezTo>
                <a:cubicBezTo>
                  <a:pt x="990538" y="304195"/>
                  <a:pt x="990759" y="304178"/>
                  <a:pt x="990980" y="304137"/>
                </a:cubicBezTo>
                <a:close/>
                <a:moveTo>
                  <a:pt x="464406" y="539390"/>
                </a:moveTo>
                <a:cubicBezTo>
                  <a:pt x="472339" y="533171"/>
                  <a:pt x="480355" y="527051"/>
                  <a:pt x="488461" y="521029"/>
                </a:cubicBezTo>
                <a:cubicBezTo>
                  <a:pt x="490143" y="519782"/>
                  <a:pt x="490487" y="517411"/>
                  <a:pt x="489240" y="515729"/>
                </a:cubicBezTo>
                <a:cubicBezTo>
                  <a:pt x="487993" y="514047"/>
                  <a:pt x="485622" y="513694"/>
                  <a:pt x="483940" y="514949"/>
                </a:cubicBezTo>
                <a:cubicBezTo>
                  <a:pt x="475785" y="521012"/>
                  <a:pt x="467720" y="527174"/>
                  <a:pt x="459729" y="533434"/>
                </a:cubicBezTo>
                <a:cubicBezTo>
                  <a:pt x="458080" y="534722"/>
                  <a:pt x="457793" y="537101"/>
                  <a:pt x="459081" y="538750"/>
                </a:cubicBezTo>
                <a:cubicBezTo>
                  <a:pt x="459828" y="539702"/>
                  <a:pt x="460943" y="540202"/>
                  <a:pt x="462067" y="540202"/>
                </a:cubicBezTo>
                <a:cubicBezTo>
                  <a:pt x="462888" y="540194"/>
                  <a:pt x="463708" y="539932"/>
                  <a:pt x="464406" y="539390"/>
                </a:cubicBezTo>
                <a:close/>
                <a:moveTo>
                  <a:pt x="531649" y="490369"/>
                </a:moveTo>
                <a:cubicBezTo>
                  <a:pt x="539993" y="484716"/>
                  <a:pt x="548419" y="479178"/>
                  <a:pt x="556910" y="473730"/>
                </a:cubicBezTo>
                <a:cubicBezTo>
                  <a:pt x="558674" y="472606"/>
                  <a:pt x="559183" y="470260"/>
                  <a:pt x="558059" y="468496"/>
                </a:cubicBezTo>
                <a:cubicBezTo>
                  <a:pt x="556935" y="466732"/>
                  <a:pt x="554580" y="466207"/>
                  <a:pt x="552825" y="467347"/>
                </a:cubicBezTo>
                <a:cubicBezTo>
                  <a:pt x="544275" y="472820"/>
                  <a:pt x="535800" y="478399"/>
                  <a:pt x="527407" y="484093"/>
                </a:cubicBezTo>
                <a:cubicBezTo>
                  <a:pt x="525676" y="485266"/>
                  <a:pt x="525217" y="487620"/>
                  <a:pt x="526390" y="489352"/>
                </a:cubicBezTo>
                <a:cubicBezTo>
                  <a:pt x="527120" y="490435"/>
                  <a:pt x="528318" y="491017"/>
                  <a:pt x="529532" y="491017"/>
                </a:cubicBezTo>
                <a:cubicBezTo>
                  <a:pt x="530254" y="491025"/>
                  <a:pt x="530993" y="490812"/>
                  <a:pt x="531649" y="490369"/>
                </a:cubicBezTo>
                <a:close/>
                <a:moveTo>
                  <a:pt x="2212001" y="2112289"/>
                </a:moveTo>
                <a:cubicBezTo>
                  <a:pt x="2206627" y="2120863"/>
                  <a:pt x="2201155" y="2129362"/>
                  <a:pt x="2195567" y="2137788"/>
                </a:cubicBezTo>
                <a:cubicBezTo>
                  <a:pt x="2194410" y="2139536"/>
                  <a:pt x="2194895" y="2141890"/>
                  <a:pt x="2196634" y="2143039"/>
                </a:cubicBezTo>
                <a:cubicBezTo>
                  <a:pt x="2197274" y="2143466"/>
                  <a:pt x="2198004" y="2143671"/>
                  <a:pt x="2198726" y="2143671"/>
                </a:cubicBezTo>
                <a:cubicBezTo>
                  <a:pt x="2199957" y="2143671"/>
                  <a:pt x="2201155" y="2143072"/>
                  <a:pt x="2201885" y="2141981"/>
                </a:cubicBezTo>
                <a:cubicBezTo>
                  <a:pt x="2207505" y="2133489"/>
                  <a:pt x="2213018" y="2124940"/>
                  <a:pt x="2218425" y="2116317"/>
                </a:cubicBezTo>
                <a:cubicBezTo>
                  <a:pt x="2219532" y="2114545"/>
                  <a:pt x="2218991" y="2112207"/>
                  <a:pt x="2217227" y="2111091"/>
                </a:cubicBezTo>
                <a:cubicBezTo>
                  <a:pt x="2215463" y="2109975"/>
                  <a:pt x="2213108" y="2110509"/>
                  <a:pt x="2212001" y="2112289"/>
                </a:cubicBezTo>
                <a:close/>
                <a:moveTo>
                  <a:pt x="233780" y="778475"/>
                </a:moveTo>
                <a:cubicBezTo>
                  <a:pt x="239728" y="770295"/>
                  <a:pt x="245775" y="762197"/>
                  <a:pt x="251920" y="754173"/>
                </a:cubicBezTo>
                <a:cubicBezTo>
                  <a:pt x="253191" y="752516"/>
                  <a:pt x="252880" y="750137"/>
                  <a:pt x="251214" y="748857"/>
                </a:cubicBezTo>
                <a:cubicBezTo>
                  <a:pt x="249549" y="747585"/>
                  <a:pt x="247178" y="747905"/>
                  <a:pt x="245898" y="749562"/>
                </a:cubicBezTo>
                <a:cubicBezTo>
                  <a:pt x="239712" y="757635"/>
                  <a:pt x="233632" y="765783"/>
                  <a:pt x="227651" y="774020"/>
                </a:cubicBezTo>
                <a:cubicBezTo>
                  <a:pt x="226420" y="775710"/>
                  <a:pt x="226798" y="778081"/>
                  <a:pt x="228488" y="779312"/>
                </a:cubicBezTo>
                <a:cubicBezTo>
                  <a:pt x="229161" y="779804"/>
                  <a:pt x="229940" y="780034"/>
                  <a:pt x="230711" y="780034"/>
                </a:cubicBezTo>
                <a:cubicBezTo>
                  <a:pt x="231893" y="780034"/>
                  <a:pt x="233041" y="779492"/>
                  <a:pt x="233780" y="778475"/>
                </a:cubicBezTo>
                <a:close/>
                <a:moveTo>
                  <a:pt x="2253794" y="2040107"/>
                </a:moveTo>
                <a:cubicBezTo>
                  <a:pt x="2249027" y="2049041"/>
                  <a:pt x="2244154" y="2057910"/>
                  <a:pt x="2239174" y="2066705"/>
                </a:cubicBezTo>
                <a:cubicBezTo>
                  <a:pt x="2238148" y="2068527"/>
                  <a:pt x="2238788" y="2070832"/>
                  <a:pt x="2240609" y="2071874"/>
                </a:cubicBezTo>
                <a:cubicBezTo>
                  <a:pt x="2241200" y="2072210"/>
                  <a:pt x="2241840" y="2072366"/>
                  <a:pt x="2242472" y="2072366"/>
                </a:cubicBezTo>
                <a:cubicBezTo>
                  <a:pt x="2243793" y="2072366"/>
                  <a:pt x="2245073" y="2071677"/>
                  <a:pt x="2245770" y="2070447"/>
                </a:cubicBezTo>
                <a:cubicBezTo>
                  <a:pt x="2250783" y="2061586"/>
                  <a:pt x="2255689" y="2052676"/>
                  <a:pt x="2260481" y="2043684"/>
                </a:cubicBezTo>
                <a:cubicBezTo>
                  <a:pt x="2261465" y="2041830"/>
                  <a:pt x="2260759" y="2039541"/>
                  <a:pt x="2258922" y="2038556"/>
                </a:cubicBezTo>
                <a:cubicBezTo>
                  <a:pt x="2257076" y="2037571"/>
                  <a:pt x="2254778" y="2038252"/>
                  <a:pt x="2253794" y="2040107"/>
                </a:cubicBezTo>
                <a:close/>
                <a:moveTo>
                  <a:pt x="2165293" y="2181354"/>
                </a:moveTo>
                <a:cubicBezTo>
                  <a:pt x="2159345" y="2189525"/>
                  <a:pt x="2153282" y="2197615"/>
                  <a:pt x="2147137" y="2205630"/>
                </a:cubicBezTo>
                <a:cubicBezTo>
                  <a:pt x="2145865" y="2207296"/>
                  <a:pt x="2146177" y="2209667"/>
                  <a:pt x="2147834" y="2210947"/>
                </a:cubicBezTo>
                <a:cubicBezTo>
                  <a:pt x="2148523" y="2211480"/>
                  <a:pt x="2149336" y="2211734"/>
                  <a:pt x="2150139" y="2211734"/>
                </a:cubicBezTo>
                <a:cubicBezTo>
                  <a:pt x="2151272" y="2211734"/>
                  <a:pt x="2152396" y="2211226"/>
                  <a:pt x="2153142" y="2210258"/>
                </a:cubicBezTo>
                <a:cubicBezTo>
                  <a:pt x="2159337" y="2202184"/>
                  <a:pt x="2165424" y="2194046"/>
                  <a:pt x="2171422" y="2185817"/>
                </a:cubicBezTo>
                <a:cubicBezTo>
                  <a:pt x="2172653" y="2184127"/>
                  <a:pt x="2172283" y="2181764"/>
                  <a:pt x="2170585" y="2180525"/>
                </a:cubicBezTo>
                <a:cubicBezTo>
                  <a:pt x="2168895" y="2179286"/>
                  <a:pt x="2166524" y="2179655"/>
                  <a:pt x="2165293" y="2181354"/>
                </a:cubicBezTo>
                <a:close/>
                <a:moveTo>
                  <a:pt x="2113909" y="2246981"/>
                </a:moveTo>
                <a:cubicBezTo>
                  <a:pt x="2107411" y="2254709"/>
                  <a:pt x="2100823" y="2262364"/>
                  <a:pt x="2094120" y="2269937"/>
                </a:cubicBezTo>
                <a:cubicBezTo>
                  <a:pt x="2092725" y="2271496"/>
                  <a:pt x="2092881" y="2273899"/>
                  <a:pt x="2094448" y="2275278"/>
                </a:cubicBezTo>
                <a:cubicBezTo>
                  <a:pt x="2095162" y="2275926"/>
                  <a:pt x="2096064" y="2276229"/>
                  <a:pt x="2096959" y="2276229"/>
                </a:cubicBezTo>
                <a:cubicBezTo>
                  <a:pt x="2098001" y="2276229"/>
                  <a:pt x="2099042" y="2275803"/>
                  <a:pt x="2099789" y="2274949"/>
                </a:cubicBezTo>
                <a:cubicBezTo>
                  <a:pt x="2106533" y="2267336"/>
                  <a:pt x="2113162" y="2259640"/>
                  <a:pt x="2119709" y="2251846"/>
                </a:cubicBezTo>
                <a:cubicBezTo>
                  <a:pt x="2121055" y="2250246"/>
                  <a:pt x="2120850" y="2247859"/>
                  <a:pt x="2119242" y="2246513"/>
                </a:cubicBezTo>
                <a:cubicBezTo>
                  <a:pt x="2117650" y="2245167"/>
                  <a:pt x="2115254" y="2245381"/>
                  <a:pt x="2113909" y="2246981"/>
                </a:cubicBezTo>
                <a:close/>
                <a:moveTo>
                  <a:pt x="2058127" y="2308850"/>
                </a:moveTo>
                <a:cubicBezTo>
                  <a:pt x="2051112" y="2316111"/>
                  <a:pt x="2043999" y="2323282"/>
                  <a:pt x="2036804" y="2330370"/>
                </a:cubicBezTo>
                <a:cubicBezTo>
                  <a:pt x="2035311" y="2331839"/>
                  <a:pt x="2035294" y="2334243"/>
                  <a:pt x="2036763" y="2335728"/>
                </a:cubicBezTo>
                <a:cubicBezTo>
                  <a:pt x="2037501" y="2336482"/>
                  <a:pt x="2038486" y="2336860"/>
                  <a:pt x="2039462" y="2336860"/>
                </a:cubicBezTo>
                <a:cubicBezTo>
                  <a:pt x="2040422" y="2336860"/>
                  <a:pt x="2041382" y="2336499"/>
                  <a:pt x="2042120" y="2335769"/>
                </a:cubicBezTo>
                <a:cubicBezTo>
                  <a:pt x="2049365" y="2328639"/>
                  <a:pt x="2056519" y="2321419"/>
                  <a:pt x="2063575" y="2314117"/>
                </a:cubicBezTo>
                <a:cubicBezTo>
                  <a:pt x="2065035" y="2312608"/>
                  <a:pt x="2064986" y="2310212"/>
                  <a:pt x="2063485" y="2308760"/>
                </a:cubicBezTo>
                <a:cubicBezTo>
                  <a:pt x="2061975" y="2307308"/>
                  <a:pt x="2059571" y="2307340"/>
                  <a:pt x="2058127" y="2308850"/>
                </a:cubicBezTo>
                <a:close/>
                <a:moveTo>
                  <a:pt x="1998202" y="2366683"/>
                </a:moveTo>
                <a:cubicBezTo>
                  <a:pt x="1990703" y="2373435"/>
                  <a:pt x="1983114" y="2380097"/>
                  <a:pt x="1975443" y="2386661"/>
                </a:cubicBezTo>
                <a:cubicBezTo>
                  <a:pt x="1973851" y="2388022"/>
                  <a:pt x="1973671" y="2390410"/>
                  <a:pt x="1975033" y="2392002"/>
                </a:cubicBezTo>
                <a:cubicBezTo>
                  <a:pt x="1975780" y="2392879"/>
                  <a:pt x="1976846" y="2393323"/>
                  <a:pt x="1977913" y="2393323"/>
                </a:cubicBezTo>
                <a:cubicBezTo>
                  <a:pt x="1978782" y="2393323"/>
                  <a:pt x="1979660" y="2393027"/>
                  <a:pt x="1980374" y="2392412"/>
                </a:cubicBezTo>
                <a:cubicBezTo>
                  <a:pt x="1988094" y="2385807"/>
                  <a:pt x="1995716" y="2379096"/>
                  <a:pt x="2003264" y="2372311"/>
                </a:cubicBezTo>
                <a:cubicBezTo>
                  <a:pt x="2004823" y="2370908"/>
                  <a:pt x="2004954" y="2368512"/>
                  <a:pt x="2003551" y="2366962"/>
                </a:cubicBezTo>
                <a:cubicBezTo>
                  <a:pt x="2002148" y="2365403"/>
                  <a:pt x="1999745" y="2365272"/>
                  <a:pt x="1998202" y="2366683"/>
                </a:cubicBezTo>
                <a:close/>
                <a:moveTo>
                  <a:pt x="2347513" y="1808373"/>
                </a:moveTo>
                <a:cubicBezTo>
                  <a:pt x="2344732" y="1818096"/>
                  <a:pt x="2341827" y="1827768"/>
                  <a:pt x="2338808" y="1837392"/>
                </a:cubicBezTo>
                <a:cubicBezTo>
                  <a:pt x="2338176" y="1839386"/>
                  <a:pt x="2339292" y="1841511"/>
                  <a:pt x="2341286" y="1842134"/>
                </a:cubicBezTo>
                <a:cubicBezTo>
                  <a:pt x="2341663" y="1842257"/>
                  <a:pt x="2342041" y="1842315"/>
                  <a:pt x="2342418" y="1842315"/>
                </a:cubicBezTo>
                <a:cubicBezTo>
                  <a:pt x="2344034" y="1842315"/>
                  <a:pt x="2345527" y="1841281"/>
                  <a:pt x="2346028" y="1839657"/>
                </a:cubicBezTo>
                <a:cubicBezTo>
                  <a:pt x="2349080" y="1829967"/>
                  <a:pt x="2351992" y="1820237"/>
                  <a:pt x="2354790" y="1810457"/>
                </a:cubicBezTo>
                <a:cubicBezTo>
                  <a:pt x="2355364" y="1808447"/>
                  <a:pt x="2354208" y="1806355"/>
                  <a:pt x="2352189" y="1805772"/>
                </a:cubicBezTo>
                <a:cubicBezTo>
                  <a:pt x="2350155" y="1805157"/>
                  <a:pt x="2348079" y="1806363"/>
                  <a:pt x="2347513" y="1808373"/>
                </a:cubicBezTo>
                <a:close/>
                <a:moveTo>
                  <a:pt x="2386229" y="1642275"/>
                </a:moveTo>
                <a:cubicBezTo>
                  <a:pt x="2384219" y="1642037"/>
                  <a:pt x="2382234" y="1643432"/>
                  <a:pt x="2381955" y="1645499"/>
                </a:cubicBezTo>
                <a:cubicBezTo>
                  <a:pt x="2380560" y="1655525"/>
                  <a:pt x="2379042" y="1665510"/>
                  <a:pt x="2377393" y="1675454"/>
                </a:cubicBezTo>
                <a:cubicBezTo>
                  <a:pt x="2377049" y="1677521"/>
                  <a:pt x="2378443" y="1679474"/>
                  <a:pt x="2380511" y="1679810"/>
                </a:cubicBezTo>
                <a:cubicBezTo>
                  <a:pt x="2380724" y="1679843"/>
                  <a:pt x="2380929" y="1679860"/>
                  <a:pt x="2381143" y="1679860"/>
                </a:cubicBezTo>
                <a:cubicBezTo>
                  <a:pt x="2382956" y="1679860"/>
                  <a:pt x="2384564" y="1678539"/>
                  <a:pt x="2384876" y="1676693"/>
                </a:cubicBezTo>
                <a:cubicBezTo>
                  <a:pt x="2386541" y="1666675"/>
                  <a:pt x="2388067" y="1656633"/>
                  <a:pt x="2389470" y="1646550"/>
                </a:cubicBezTo>
                <a:cubicBezTo>
                  <a:pt x="2389741" y="1644474"/>
                  <a:pt x="2388297" y="1642562"/>
                  <a:pt x="2386229" y="1642275"/>
                </a:cubicBezTo>
                <a:close/>
                <a:moveTo>
                  <a:pt x="2321751" y="1887726"/>
                </a:moveTo>
                <a:cubicBezTo>
                  <a:pt x="2318281" y="1897260"/>
                  <a:pt x="2314703" y="1906728"/>
                  <a:pt x="2310995" y="1916138"/>
                </a:cubicBezTo>
                <a:cubicBezTo>
                  <a:pt x="2310224" y="1918082"/>
                  <a:pt x="2311184" y="1920290"/>
                  <a:pt x="2313128" y="1921052"/>
                </a:cubicBezTo>
                <a:cubicBezTo>
                  <a:pt x="2313588" y="1921241"/>
                  <a:pt x="2314055" y="1921315"/>
                  <a:pt x="2314523" y="1921315"/>
                </a:cubicBezTo>
                <a:cubicBezTo>
                  <a:pt x="2316032" y="1921315"/>
                  <a:pt x="2317460" y="1920404"/>
                  <a:pt x="2318043" y="1918919"/>
                </a:cubicBezTo>
                <a:cubicBezTo>
                  <a:pt x="2321784" y="1909435"/>
                  <a:pt x="2325394" y="1899901"/>
                  <a:pt x="2328872" y="1890310"/>
                </a:cubicBezTo>
                <a:cubicBezTo>
                  <a:pt x="2329594" y="1888342"/>
                  <a:pt x="2328577" y="1886175"/>
                  <a:pt x="2326608" y="1885454"/>
                </a:cubicBezTo>
                <a:cubicBezTo>
                  <a:pt x="2324622" y="1884756"/>
                  <a:pt x="2322456" y="1885765"/>
                  <a:pt x="2321751" y="1887726"/>
                </a:cubicBezTo>
                <a:close/>
                <a:moveTo>
                  <a:pt x="2290443" y="1965135"/>
                </a:moveTo>
                <a:cubicBezTo>
                  <a:pt x="2286316" y="1974389"/>
                  <a:pt x="2282074" y="1983586"/>
                  <a:pt x="2277718" y="1992710"/>
                </a:cubicBezTo>
                <a:cubicBezTo>
                  <a:pt x="2276815" y="1994605"/>
                  <a:pt x="2277611" y="1996861"/>
                  <a:pt x="2279498" y="1997764"/>
                </a:cubicBezTo>
                <a:cubicBezTo>
                  <a:pt x="2280032" y="1998018"/>
                  <a:pt x="2280589" y="1998133"/>
                  <a:pt x="2281131" y="1998133"/>
                </a:cubicBezTo>
                <a:cubicBezTo>
                  <a:pt x="2282542" y="1998133"/>
                  <a:pt x="2283896" y="1997345"/>
                  <a:pt x="2284552" y="1995983"/>
                </a:cubicBezTo>
                <a:cubicBezTo>
                  <a:pt x="2288942" y="1986794"/>
                  <a:pt x="2293208" y="1977548"/>
                  <a:pt x="2297368" y="1968228"/>
                </a:cubicBezTo>
                <a:cubicBezTo>
                  <a:pt x="2298221" y="1966308"/>
                  <a:pt x="2297359" y="1964077"/>
                  <a:pt x="2295448" y="1963215"/>
                </a:cubicBezTo>
                <a:cubicBezTo>
                  <a:pt x="2293536" y="1962378"/>
                  <a:pt x="2291296" y="1963223"/>
                  <a:pt x="2290443" y="1965135"/>
                </a:cubicBezTo>
                <a:close/>
                <a:moveTo>
                  <a:pt x="2367589" y="1727552"/>
                </a:moveTo>
                <a:cubicBezTo>
                  <a:pt x="2365497" y="1737454"/>
                  <a:pt x="2363282" y="1747300"/>
                  <a:pt x="2360943" y="1757112"/>
                </a:cubicBezTo>
                <a:cubicBezTo>
                  <a:pt x="2360451" y="1759147"/>
                  <a:pt x="2361715" y="1761190"/>
                  <a:pt x="2363749" y="1761674"/>
                </a:cubicBezTo>
                <a:cubicBezTo>
                  <a:pt x="2364045" y="1761748"/>
                  <a:pt x="2364340" y="1761780"/>
                  <a:pt x="2364627" y="1761780"/>
                </a:cubicBezTo>
                <a:cubicBezTo>
                  <a:pt x="2366342" y="1761780"/>
                  <a:pt x="2367901" y="1760615"/>
                  <a:pt x="2368311" y="1758876"/>
                </a:cubicBezTo>
                <a:cubicBezTo>
                  <a:pt x="2370666" y="1748998"/>
                  <a:pt x="2372889" y="1739079"/>
                  <a:pt x="2374998" y="1729119"/>
                </a:cubicBezTo>
                <a:cubicBezTo>
                  <a:pt x="2375424" y="1727068"/>
                  <a:pt x="2374128" y="1725066"/>
                  <a:pt x="2372077" y="1724631"/>
                </a:cubicBezTo>
                <a:cubicBezTo>
                  <a:pt x="2370018" y="1724245"/>
                  <a:pt x="2368024" y="1725509"/>
                  <a:pt x="2367589" y="1727552"/>
                </a:cubicBezTo>
                <a:close/>
                <a:moveTo>
                  <a:pt x="6641" y="1617522"/>
                </a:moveTo>
                <a:cubicBezTo>
                  <a:pt x="7806" y="1627638"/>
                  <a:pt x="9086" y="1637722"/>
                  <a:pt x="10497" y="1647764"/>
                </a:cubicBezTo>
                <a:cubicBezTo>
                  <a:pt x="10760" y="1649659"/>
                  <a:pt x="12384" y="1651029"/>
                  <a:pt x="14247" y="1651029"/>
                </a:cubicBezTo>
                <a:cubicBezTo>
                  <a:pt x="14419" y="1651029"/>
                  <a:pt x="14599" y="1651013"/>
                  <a:pt x="14780" y="1650997"/>
                </a:cubicBezTo>
                <a:cubicBezTo>
                  <a:pt x="16855" y="1650709"/>
                  <a:pt x="18300" y="1648789"/>
                  <a:pt x="18004" y="1646722"/>
                </a:cubicBezTo>
                <a:cubicBezTo>
                  <a:pt x="16609" y="1636745"/>
                  <a:pt x="15330" y="1626728"/>
                  <a:pt x="14173" y="1616669"/>
                </a:cubicBezTo>
                <a:cubicBezTo>
                  <a:pt x="13935" y="1614593"/>
                  <a:pt x="12056" y="1613084"/>
                  <a:pt x="9980" y="1613338"/>
                </a:cubicBezTo>
                <a:cubicBezTo>
                  <a:pt x="7896" y="1613568"/>
                  <a:pt x="6403" y="1615447"/>
                  <a:pt x="6641" y="1617522"/>
                </a:cubicBezTo>
                <a:close/>
                <a:moveTo>
                  <a:pt x="1045597" y="2663067"/>
                </a:moveTo>
                <a:cubicBezTo>
                  <a:pt x="1043562" y="2662813"/>
                  <a:pt x="1041626" y="2664273"/>
                  <a:pt x="1041356" y="2666340"/>
                </a:cubicBezTo>
                <a:cubicBezTo>
                  <a:pt x="1041093" y="2668416"/>
                  <a:pt x="1042553" y="2670320"/>
                  <a:pt x="1044629" y="2670590"/>
                </a:cubicBezTo>
                <a:cubicBezTo>
                  <a:pt x="1054688" y="2671886"/>
                  <a:pt x="1064779" y="2673060"/>
                  <a:pt x="1074912" y="2674102"/>
                </a:cubicBezTo>
                <a:cubicBezTo>
                  <a:pt x="1075043" y="2674118"/>
                  <a:pt x="1075174" y="2674126"/>
                  <a:pt x="1075305" y="2674126"/>
                </a:cubicBezTo>
                <a:cubicBezTo>
                  <a:pt x="1077225" y="2674126"/>
                  <a:pt x="1078866" y="2672674"/>
                  <a:pt x="1079071" y="2670730"/>
                </a:cubicBezTo>
                <a:cubicBezTo>
                  <a:pt x="1079284" y="2668646"/>
                  <a:pt x="1077775" y="2666784"/>
                  <a:pt x="1075691" y="2666570"/>
                </a:cubicBezTo>
                <a:cubicBezTo>
                  <a:pt x="1065624" y="2665528"/>
                  <a:pt x="1055598" y="2664363"/>
                  <a:pt x="1045597" y="2663067"/>
                </a:cubicBezTo>
                <a:close/>
                <a:moveTo>
                  <a:pt x="28735" y="1733303"/>
                </a:moveTo>
                <a:cubicBezTo>
                  <a:pt x="28998" y="1733303"/>
                  <a:pt x="29261" y="1733270"/>
                  <a:pt x="29523" y="1733221"/>
                </a:cubicBezTo>
                <a:cubicBezTo>
                  <a:pt x="31566" y="1732786"/>
                  <a:pt x="32879" y="1730776"/>
                  <a:pt x="32444" y="1728733"/>
                </a:cubicBezTo>
                <a:cubicBezTo>
                  <a:pt x="30343" y="1718871"/>
                  <a:pt x="28374" y="1708961"/>
                  <a:pt x="26520" y="1699017"/>
                </a:cubicBezTo>
                <a:cubicBezTo>
                  <a:pt x="26143" y="1696957"/>
                  <a:pt x="24157" y="1695604"/>
                  <a:pt x="22106" y="1695989"/>
                </a:cubicBezTo>
                <a:cubicBezTo>
                  <a:pt x="20047" y="1696367"/>
                  <a:pt x="18693" y="1698352"/>
                  <a:pt x="19071" y="1700403"/>
                </a:cubicBezTo>
                <a:cubicBezTo>
                  <a:pt x="20933" y="1710405"/>
                  <a:pt x="22927" y="1720373"/>
                  <a:pt x="25027" y="1730300"/>
                </a:cubicBezTo>
                <a:cubicBezTo>
                  <a:pt x="25413" y="1732089"/>
                  <a:pt x="26988" y="1733303"/>
                  <a:pt x="28735" y="1733303"/>
                </a:cubicBezTo>
                <a:close/>
                <a:moveTo>
                  <a:pt x="74836" y="1893806"/>
                </a:moveTo>
                <a:cubicBezTo>
                  <a:pt x="75271" y="1893806"/>
                  <a:pt x="75706" y="1893732"/>
                  <a:pt x="76132" y="1893576"/>
                </a:cubicBezTo>
                <a:cubicBezTo>
                  <a:pt x="78101" y="1892854"/>
                  <a:pt x="79110" y="1890680"/>
                  <a:pt x="78397" y="1888719"/>
                </a:cubicBezTo>
                <a:cubicBezTo>
                  <a:pt x="74934" y="1879243"/>
                  <a:pt x="71595" y="1869726"/>
                  <a:pt x="68371" y="1860135"/>
                </a:cubicBezTo>
                <a:cubicBezTo>
                  <a:pt x="67706" y="1858149"/>
                  <a:pt x="65565" y="1857091"/>
                  <a:pt x="63571" y="1857756"/>
                </a:cubicBezTo>
                <a:cubicBezTo>
                  <a:pt x="61586" y="1858420"/>
                  <a:pt x="60519" y="1860570"/>
                  <a:pt x="61184" y="1862547"/>
                </a:cubicBezTo>
                <a:cubicBezTo>
                  <a:pt x="64425" y="1872195"/>
                  <a:pt x="67788" y="1881794"/>
                  <a:pt x="71275" y="1891320"/>
                </a:cubicBezTo>
                <a:cubicBezTo>
                  <a:pt x="71841" y="1892854"/>
                  <a:pt x="73285" y="1893806"/>
                  <a:pt x="74836" y="1893806"/>
                </a:cubicBezTo>
                <a:close/>
                <a:moveTo>
                  <a:pt x="48959" y="1814371"/>
                </a:moveTo>
                <a:cubicBezTo>
                  <a:pt x="49304" y="1814371"/>
                  <a:pt x="49657" y="1814330"/>
                  <a:pt x="50009" y="1814223"/>
                </a:cubicBezTo>
                <a:cubicBezTo>
                  <a:pt x="52020" y="1813649"/>
                  <a:pt x="53176" y="1811548"/>
                  <a:pt x="52602" y="1809538"/>
                </a:cubicBezTo>
                <a:cubicBezTo>
                  <a:pt x="49821" y="1799841"/>
                  <a:pt x="47154" y="1790102"/>
                  <a:pt x="44611" y="1780306"/>
                </a:cubicBezTo>
                <a:cubicBezTo>
                  <a:pt x="44086" y="1778279"/>
                  <a:pt x="42018" y="1777082"/>
                  <a:pt x="39992" y="1777590"/>
                </a:cubicBezTo>
                <a:cubicBezTo>
                  <a:pt x="37965" y="1778124"/>
                  <a:pt x="36751" y="1780191"/>
                  <a:pt x="37276" y="1782218"/>
                </a:cubicBezTo>
                <a:cubicBezTo>
                  <a:pt x="39836" y="1792063"/>
                  <a:pt x="42519" y="1801867"/>
                  <a:pt x="45317" y="1811622"/>
                </a:cubicBezTo>
                <a:cubicBezTo>
                  <a:pt x="45801" y="1813288"/>
                  <a:pt x="47310" y="1814371"/>
                  <a:pt x="48959" y="1814371"/>
                </a:cubicBezTo>
                <a:close/>
                <a:moveTo>
                  <a:pt x="882395" y="2630266"/>
                </a:moveTo>
                <a:cubicBezTo>
                  <a:pt x="880385" y="2629724"/>
                  <a:pt x="878293" y="2630898"/>
                  <a:pt x="877735" y="2632916"/>
                </a:cubicBezTo>
                <a:cubicBezTo>
                  <a:pt x="877177" y="2634934"/>
                  <a:pt x="878367" y="2637026"/>
                  <a:pt x="880377" y="2637576"/>
                </a:cubicBezTo>
                <a:cubicBezTo>
                  <a:pt x="890165" y="2640267"/>
                  <a:pt x="899994" y="2642835"/>
                  <a:pt x="909872" y="2645288"/>
                </a:cubicBezTo>
                <a:cubicBezTo>
                  <a:pt x="910175" y="2645362"/>
                  <a:pt x="910487" y="2645395"/>
                  <a:pt x="910782" y="2645395"/>
                </a:cubicBezTo>
                <a:cubicBezTo>
                  <a:pt x="912481" y="2645395"/>
                  <a:pt x="914023" y="2644238"/>
                  <a:pt x="914458" y="2642515"/>
                </a:cubicBezTo>
                <a:cubicBezTo>
                  <a:pt x="914959" y="2640488"/>
                  <a:pt x="913720" y="2638429"/>
                  <a:pt x="911693" y="2637929"/>
                </a:cubicBezTo>
                <a:cubicBezTo>
                  <a:pt x="901889" y="2635500"/>
                  <a:pt x="892118" y="2632940"/>
                  <a:pt x="882395" y="2630266"/>
                </a:cubicBezTo>
                <a:close/>
                <a:moveTo>
                  <a:pt x="106128" y="1971026"/>
                </a:moveTo>
                <a:cubicBezTo>
                  <a:pt x="106644" y="1971026"/>
                  <a:pt x="107170" y="1970919"/>
                  <a:pt x="107670" y="1970697"/>
                </a:cubicBezTo>
                <a:cubicBezTo>
                  <a:pt x="109582" y="1969836"/>
                  <a:pt x="110435" y="1967596"/>
                  <a:pt x="109582" y="1965693"/>
                </a:cubicBezTo>
                <a:cubicBezTo>
                  <a:pt x="105479" y="1956512"/>
                  <a:pt x="101492" y="1947266"/>
                  <a:pt x="97620" y="1937970"/>
                </a:cubicBezTo>
                <a:cubicBezTo>
                  <a:pt x="96824" y="1936034"/>
                  <a:pt x="94600" y="1935148"/>
                  <a:pt x="92664" y="1935927"/>
                </a:cubicBezTo>
                <a:cubicBezTo>
                  <a:pt x="90736" y="1936731"/>
                  <a:pt x="89817" y="1938955"/>
                  <a:pt x="90621" y="1940882"/>
                </a:cubicBezTo>
                <a:cubicBezTo>
                  <a:pt x="94518" y="1950244"/>
                  <a:pt x="98530" y="1959548"/>
                  <a:pt x="102657" y="1968786"/>
                </a:cubicBezTo>
                <a:cubicBezTo>
                  <a:pt x="103297" y="1970197"/>
                  <a:pt x="104684" y="1971026"/>
                  <a:pt x="106128" y="1971026"/>
                </a:cubicBezTo>
                <a:close/>
                <a:moveTo>
                  <a:pt x="802829" y="2605308"/>
                </a:moveTo>
                <a:cubicBezTo>
                  <a:pt x="800852" y="2604594"/>
                  <a:pt x="798694" y="2605644"/>
                  <a:pt x="797996" y="2607613"/>
                </a:cubicBezTo>
                <a:cubicBezTo>
                  <a:pt x="797299" y="2609591"/>
                  <a:pt x="798341" y="2611757"/>
                  <a:pt x="800310" y="2612454"/>
                </a:cubicBezTo>
                <a:cubicBezTo>
                  <a:pt x="809918" y="2615842"/>
                  <a:pt x="819582" y="2619116"/>
                  <a:pt x="829288" y="2622258"/>
                </a:cubicBezTo>
                <a:cubicBezTo>
                  <a:pt x="829674" y="2622381"/>
                  <a:pt x="830076" y="2622447"/>
                  <a:pt x="830453" y="2622447"/>
                </a:cubicBezTo>
                <a:cubicBezTo>
                  <a:pt x="832053" y="2622447"/>
                  <a:pt x="833538" y="2621429"/>
                  <a:pt x="834055" y="2619830"/>
                </a:cubicBezTo>
                <a:cubicBezTo>
                  <a:pt x="834703" y="2617836"/>
                  <a:pt x="833612" y="2615703"/>
                  <a:pt x="831618" y="2615055"/>
                </a:cubicBezTo>
                <a:cubicBezTo>
                  <a:pt x="821970" y="2611921"/>
                  <a:pt x="812371" y="2608680"/>
                  <a:pt x="802829" y="2605308"/>
                </a:cubicBezTo>
                <a:close/>
                <a:moveTo>
                  <a:pt x="3622" y="1530014"/>
                </a:moveTo>
                <a:cubicBezTo>
                  <a:pt x="1530" y="1530105"/>
                  <a:pt x="-87" y="1531877"/>
                  <a:pt x="4" y="1533969"/>
                </a:cubicBezTo>
                <a:cubicBezTo>
                  <a:pt x="455" y="1544150"/>
                  <a:pt x="1046" y="1554291"/>
                  <a:pt x="1743" y="1564399"/>
                </a:cubicBezTo>
                <a:cubicBezTo>
                  <a:pt x="1882" y="1566401"/>
                  <a:pt x="3548" y="1567927"/>
                  <a:pt x="5525" y="1567927"/>
                </a:cubicBezTo>
                <a:cubicBezTo>
                  <a:pt x="5615" y="1567927"/>
                  <a:pt x="5706" y="1567927"/>
                  <a:pt x="5788" y="1567919"/>
                </a:cubicBezTo>
                <a:cubicBezTo>
                  <a:pt x="7872" y="1567771"/>
                  <a:pt x="9447" y="1565958"/>
                  <a:pt x="9299" y="1563874"/>
                </a:cubicBezTo>
                <a:cubicBezTo>
                  <a:pt x="8602" y="1553824"/>
                  <a:pt x="8019" y="1543740"/>
                  <a:pt x="7568" y="1533624"/>
                </a:cubicBezTo>
                <a:cubicBezTo>
                  <a:pt x="7478" y="1531540"/>
                  <a:pt x="5681" y="1529834"/>
                  <a:pt x="3622" y="1530014"/>
                </a:cubicBezTo>
                <a:close/>
                <a:moveTo>
                  <a:pt x="963430" y="2649538"/>
                </a:moveTo>
                <a:cubicBezTo>
                  <a:pt x="961379" y="2649111"/>
                  <a:pt x="959377" y="2650457"/>
                  <a:pt x="958967" y="2652508"/>
                </a:cubicBezTo>
                <a:cubicBezTo>
                  <a:pt x="958557" y="2654559"/>
                  <a:pt x="959886" y="2656553"/>
                  <a:pt x="961937" y="2656971"/>
                </a:cubicBezTo>
                <a:cubicBezTo>
                  <a:pt x="971881" y="2658965"/>
                  <a:pt x="981865" y="2660852"/>
                  <a:pt x="991899" y="2662591"/>
                </a:cubicBezTo>
                <a:cubicBezTo>
                  <a:pt x="992121" y="2662632"/>
                  <a:pt x="992343" y="2662649"/>
                  <a:pt x="992556" y="2662649"/>
                </a:cubicBezTo>
                <a:cubicBezTo>
                  <a:pt x="994361" y="2662649"/>
                  <a:pt x="995960" y="2661352"/>
                  <a:pt x="996280" y="2659514"/>
                </a:cubicBezTo>
                <a:cubicBezTo>
                  <a:pt x="996642" y="2657455"/>
                  <a:pt x="995263" y="2655486"/>
                  <a:pt x="993196" y="2655133"/>
                </a:cubicBezTo>
                <a:cubicBezTo>
                  <a:pt x="983236" y="2653378"/>
                  <a:pt x="973308" y="2651515"/>
                  <a:pt x="963430" y="2649538"/>
                </a:cubicBezTo>
                <a:close/>
                <a:moveTo>
                  <a:pt x="48303" y="1154392"/>
                </a:moveTo>
                <a:cubicBezTo>
                  <a:pt x="49952" y="1154392"/>
                  <a:pt x="51470" y="1153309"/>
                  <a:pt x="51946" y="1151644"/>
                </a:cubicBezTo>
                <a:cubicBezTo>
                  <a:pt x="54719" y="1141921"/>
                  <a:pt x="57607" y="1132240"/>
                  <a:pt x="60618" y="1122617"/>
                </a:cubicBezTo>
                <a:cubicBezTo>
                  <a:pt x="61241" y="1120615"/>
                  <a:pt x="60134" y="1118498"/>
                  <a:pt x="58132" y="1117866"/>
                </a:cubicBezTo>
                <a:cubicBezTo>
                  <a:pt x="56122" y="1117226"/>
                  <a:pt x="54005" y="1118350"/>
                  <a:pt x="53382" y="1120352"/>
                </a:cubicBezTo>
                <a:cubicBezTo>
                  <a:pt x="50346" y="1130033"/>
                  <a:pt x="47441" y="1139780"/>
                  <a:pt x="44644" y="1149568"/>
                </a:cubicBezTo>
                <a:cubicBezTo>
                  <a:pt x="44069" y="1151578"/>
                  <a:pt x="45234" y="1153679"/>
                  <a:pt x="47253" y="1154253"/>
                </a:cubicBezTo>
                <a:cubicBezTo>
                  <a:pt x="47606" y="1154343"/>
                  <a:pt x="47958" y="1154392"/>
                  <a:pt x="48303" y="1154392"/>
                </a:cubicBezTo>
                <a:close/>
                <a:moveTo>
                  <a:pt x="183930" y="849369"/>
                </a:moveTo>
                <a:cubicBezTo>
                  <a:pt x="185193" y="849369"/>
                  <a:pt x="186424" y="848737"/>
                  <a:pt x="187146" y="847589"/>
                </a:cubicBezTo>
                <a:cubicBezTo>
                  <a:pt x="192512" y="839007"/>
                  <a:pt x="197976" y="830507"/>
                  <a:pt x="203555" y="822073"/>
                </a:cubicBezTo>
                <a:cubicBezTo>
                  <a:pt x="204712" y="820325"/>
                  <a:pt x="204236" y="817979"/>
                  <a:pt x="202488" y="816822"/>
                </a:cubicBezTo>
                <a:cubicBezTo>
                  <a:pt x="200741" y="815657"/>
                  <a:pt x="198386" y="816141"/>
                  <a:pt x="197237" y="817889"/>
                </a:cubicBezTo>
                <a:cubicBezTo>
                  <a:pt x="191626" y="826380"/>
                  <a:pt x="186120" y="834937"/>
                  <a:pt x="180722" y="843568"/>
                </a:cubicBezTo>
                <a:cubicBezTo>
                  <a:pt x="179614" y="845341"/>
                  <a:pt x="180156" y="847679"/>
                  <a:pt x="181928" y="848786"/>
                </a:cubicBezTo>
                <a:cubicBezTo>
                  <a:pt x="182552" y="849188"/>
                  <a:pt x="183249" y="849369"/>
                  <a:pt x="183930" y="849369"/>
                </a:cubicBezTo>
                <a:close/>
                <a:moveTo>
                  <a:pt x="74065" y="1074760"/>
                </a:moveTo>
                <a:cubicBezTo>
                  <a:pt x="75615" y="1074760"/>
                  <a:pt x="77068" y="1073809"/>
                  <a:pt x="77625" y="1072266"/>
                </a:cubicBezTo>
                <a:cubicBezTo>
                  <a:pt x="81088" y="1062733"/>
                  <a:pt x="84657" y="1053257"/>
                  <a:pt x="88357" y="1043838"/>
                </a:cubicBezTo>
                <a:cubicBezTo>
                  <a:pt x="89120" y="1041885"/>
                  <a:pt x="88160" y="1039695"/>
                  <a:pt x="86216" y="1038932"/>
                </a:cubicBezTo>
                <a:cubicBezTo>
                  <a:pt x="84271" y="1038177"/>
                  <a:pt x="82072" y="1039120"/>
                  <a:pt x="81309" y="1041073"/>
                </a:cubicBezTo>
                <a:cubicBezTo>
                  <a:pt x="77593" y="1050549"/>
                  <a:pt x="73983" y="1060091"/>
                  <a:pt x="70504" y="1069690"/>
                </a:cubicBezTo>
                <a:cubicBezTo>
                  <a:pt x="69790" y="1071651"/>
                  <a:pt x="70808" y="1073833"/>
                  <a:pt x="72777" y="1074547"/>
                </a:cubicBezTo>
                <a:cubicBezTo>
                  <a:pt x="73195" y="1074686"/>
                  <a:pt x="73630" y="1074760"/>
                  <a:pt x="74065" y="1074760"/>
                </a:cubicBezTo>
                <a:close/>
                <a:moveTo>
                  <a:pt x="105389" y="997073"/>
                </a:moveTo>
                <a:cubicBezTo>
                  <a:pt x="106841" y="997073"/>
                  <a:pt x="108228" y="996236"/>
                  <a:pt x="108851" y="994825"/>
                </a:cubicBezTo>
                <a:cubicBezTo>
                  <a:pt x="112970" y="985570"/>
                  <a:pt x="117204" y="976373"/>
                  <a:pt x="121552" y="967242"/>
                </a:cubicBezTo>
                <a:cubicBezTo>
                  <a:pt x="122454" y="965355"/>
                  <a:pt x="121650" y="963090"/>
                  <a:pt x="119755" y="962188"/>
                </a:cubicBezTo>
                <a:cubicBezTo>
                  <a:pt x="117860" y="961302"/>
                  <a:pt x="115612" y="962097"/>
                  <a:pt x="114709" y="963984"/>
                </a:cubicBezTo>
                <a:cubicBezTo>
                  <a:pt x="110336" y="973182"/>
                  <a:pt x="106078" y="982428"/>
                  <a:pt x="101927" y="991748"/>
                </a:cubicBezTo>
                <a:cubicBezTo>
                  <a:pt x="101082" y="993660"/>
                  <a:pt x="101935" y="995899"/>
                  <a:pt x="103847" y="996753"/>
                </a:cubicBezTo>
                <a:cubicBezTo>
                  <a:pt x="104355" y="996974"/>
                  <a:pt x="104872" y="997073"/>
                  <a:pt x="105389" y="997073"/>
                </a:cubicBezTo>
                <a:close/>
                <a:moveTo>
                  <a:pt x="142768" y="2045907"/>
                </a:moveTo>
                <a:cubicBezTo>
                  <a:pt x="143367" y="2045907"/>
                  <a:pt x="143974" y="2045768"/>
                  <a:pt x="144549" y="2045464"/>
                </a:cubicBezTo>
                <a:cubicBezTo>
                  <a:pt x="146395" y="2044480"/>
                  <a:pt x="147092" y="2042182"/>
                  <a:pt x="146108" y="2040336"/>
                </a:cubicBezTo>
                <a:cubicBezTo>
                  <a:pt x="141374" y="2031459"/>
                  <a:pt x="136746" y="2022508"/>
                  <a:pt x="132226" y="2013500"/>
                </a:cubicBezTo>
                <a:cubicBezTo>
                  <a:pt x="131290" y="2011621"/>
                  <a:pt x="129018" y="2010874"/>
                  <a:pt x="127139" y="2011801"/>
                </a:cubicBezTo>
                <a:cubicBezTo>
                  <a:pt x="125268" y="2012745"/>
                  <a:pt x="124514" y="2015018"/>
                  <a:pt x="125449" y="2016888"/>
                </a:cubicBezTo>
                <a:cubicBezTo>
                  <a:pt x="129994" y="2025962"/>
                  <a:pt x="134646" y="2034962"/>
                  <a:pt x="139413" y="2043905"/>
                </a:cubicBezTo>
                <a:cubicBezTo>
                  <a:pt x="140102" y="2045177"/>
                  <a:pt x="141415" y="2045907"/>
                  <a:pt x="142768" y="2045907"/>
                </a:cubicBezTo>
                <a:close/>
                <a:moveTo>
                  <a:pt x="142079" y="921822"/>
                </a:moveTo>
                <a:cubicBezTo>
                  <a:pt x="143433" y="921822"/>
                  <a:pt x="144746" y="921092"/>
                  <a:pt x="145427" y="919812"/>
                </a:cubicBezTo>
                <a:cubicBezTo>
                  <a:pt x="150185" y="910869"/>
                  <a:pt x="155050" y="902000"/>
                  <a:pt x="160022" y="893197"/>
                </a:cubicBezTo>
                <a:cubicBezTo>
                  <a:pt x="161056" y="891375"/>
                  <a:pt x="160408" y="889062"/>
                  <a:pt x="158595" y="888028"/>
                </a:cubicBezTo>
                <a:cubicBezTo>
                  <a:pt x="156773" y="887011"/>
                  <a:pt x="154460" y="887642"/>
                  <a:pt x="153434" y="889464"/>
                </a:cubicBezTo>
                <a:cubicBezTo>
                  <a:pt x="148421" y="898325"/>
                  <a:pt x="143531" y="907251"/>
                  <a:pt x="138748" y="916243"/>
                </a:cubicBezTo>
                <a:cubicBezTo>
                  <a:pt x="137764" y="918089"/>
                  <a:pt x="138469" y="920386"/>
                  <a:pt x="140315" y="921371"/>
                </a:cubicBezTo>
                <a:cubicBezTo>
                  <a:pt x="140865" y="921683"/>
                  <a:pt x="141480" y="921822"/>
                  <a:pt x="142079" y="921822"/>
                </a:cubicBezTo>
                <a:close/>
                <a:moveTo>
                  <a:pt x="28243" y="1235501"/>
                </a:moveTo>
                <a:cubicBezTo>
                  <a:pt x="29999" y="1235501"/>
                  <a:pt x="31574" y="1234278"/>
                  <a:pt x="31943" y="1232490"/>
                </a:cubicBezTo>
                <a:cubicBezTo>
                  <a:pt x="34027" y="1222587"/>
                  <a:pt x="36234" y="1212734"/>
                  <a:pt x="38556" y="1202921"/>
                </a:cubicBezTo>
                <a:cubicBezTo>
                  <a:pt x="39040" y="1200887"/>
                  <a:pt x="37785" y="1198844"/>
                  <a:pt x="35742" y="1198360"/>
                </a:cubicBezTo>
                <a:cubicBezTo>
                  <a:pt x="33716" y="1197859"/>
                  <a:pt x="31664" y="1199131"/>
                  <a:pt x="31180" y="1201174"/>
                </a:cubicBezTo>
                <a:cubicBezTo>
                  <a:pt x="28842" y="1211043"/>
                  <a:pt x="26619" y="1220963"/>
                  <a:pt x="24518" y="1230923"/>
                </a:cubicBezTo>
                <a:cubicBezTo>
                  <a:pt x="24092" y="1232966"/>
                  <a:pt x="25396" y="1234984"/>
                  <a:pt x="27447" y="1235411"/>
                </a:cubicBezTo>
                <a:cubicBezTo>
                  <a:pt x="27718" y="1235468"/>
                  <a:pt x="27981" y="1235501"/>
                  <a:pt x="28243" y="1235501"/>
                </a:cubicBezTo>
                <a:close/>
                <a:moveTo>
                  <a:pt x="231319" y="2187228"/>
                </a:moveTo>
                <a:cubicBezTo>
                  <a:pt x="232090" y="2187228"/>
                  <a:pt x="232869" y="2186990"/>
                  <a:pt x="233542" y="2186506"/>
                </a:cubicBezTo>
                <a:cubicBezTo>
                  <a:pt x="235232" y="2185267"/>
                  <a:pt x="235610" y="2182904"/>
                  <a:pt x="234371" y="2181214"/>
                </a:cubicBezTo>
                <a:cubicBezTo>
                  <a:pt x="228439" y="2173059"/>
                  <a:pt x="222605" y="2164838"/>
                  <a:pt x="216871" y="2156519"/>
                </a:cubicBezTo>
                <a:cubicBezTo>
                  <a:pt x="215681" y="2154796"/>
                  <a:pt x="213318" y="2154361"/>
                  <a:pt x="211603" y="2155551"/>
                </a:cubicBezTo>
                <a:cubicBezTo>
                  <a:pt x="209880" y="2156741"/>
                  <a:pt x="209446" y="2159103"/>
                  <a:pt x="210635" y="2160826"/>
                </a:cubicBezTo>
                <a:cubicBezTo>
                  <a:pt x="216403" y="2169187"/>
                  <a:pt x="222277" y="2177465"/>
                  <a:pt x="228242" y="2185669"/>
                </a:cubicBezTo>
                <a:cubicBezTo>
                  <a:pt x="228997" y="2186687"/>
                  <a:pt x="230154" y="2187228"/>
                  <a:pt x="231319" y="2187228"/>
                </a:cubicBezTo>
                <a:close/>
                <a:moveTo>
                  <a:pt x="184570" y="2118089"/>
                </a:moveTo>
                <a:cubicBezTo>
                  <a:pt x="185259" y="2118089"/>
                  <a:pt x="185956" y="2117909"/>
                  <a:pt x="186580" y="2117515"/>
                </a:cubicBezTo>
                <a:cubicBezTo>
                  <a:pt x="188352" y="2116408"/>
                  <a:pt x="188885" y="2114069"/>
                  <a:pt x="187778" y="2112289"/>
                </a:cubicBezTo>
                <a:cubicBezTo>
                  <a:pt x="182428" y="2103756"/>
                  <a:pt x="177186" y="2095142"/>
                  <a:pt x="172042" y="2086461"/>
                </a:cubicBezTo>
                <a:cubicBezTo>
                  <a:pt x="170983" y="2084673"/>
                  <a:pt x="168662" y="2084074"/>
                  <a:pt x="166848" y="2085132"/>
                </a:cubicBezTo>
                <a:cubicBezTo>
                  <a:pt x="165052" y="2086207"/>
                  <a:pt x="164453" y="2088529"/>
                  <a:pt x="165519" y="2090326"/>
                </a:cubicBezTo>
                <a:cubicBezTo>
                  <a:pt x="170688" y="2099063"/>
                  <a:pt x="175972" y="2107719"/>
                  <a:pt x="181354" y="2116309"/>
                </a:cubicBezTo>
                <a:cubicBezTo>
                  <a:pt x="182076" y="2117458"/>
                  <a:pt x="183315" y="2118089"/>
                  <a:pt x="184570" y="2118089"/>
                </a:cubicBezTo>
                <a:close/>
                <a:moveTo>
                  <a:pt x="13918" y="1317807"/>
                </a:moveTo>
                <a:cubicBezTo>
                  <a:pt x="15781" y="1317807"/>
                  <a:pt x="17405" y="1316437"/>
                  <a:pt x="17668" y="1314534"/>
                </a:cubicBezTo>
                <a:cubicBezTo>
                  <a:pt x="19054" y="1304508"/>
                  <a:pt x="20564" y="1294523"/>
                  <a:pt x="22197" y="1284580"/>
                </a:cubicBezTo>
                <a:cubicBezTo>
                  <a:pt x="22541" y="1282512"/>
                  <a:pt x="21138" y="1280568"/>
                  <a:pt x="19071" y="1280231"/>
                </a:cubicBezTo>
                <a:cubicBezTo>
                  <a:pt x="16979" y="1279837"/>
                  <a:pt x="15050" y="1281290"/>
                  <a:pt x="14722" y="1283349"/>
                </a:cubicBezTo>
                <a:cubicBezTo>
                  <a:pt x="13073" y="1293358"/>
                  <a:pt x="11564" y="1303409"/>
                  <a:pt x="10161" y="1313492"/>
                </a:cubicBezTo>
                <a:cubicBezTo>
                  <a:pt x="9874" y="1315568"/>
                  <a:pt x="11317" y="1317479"/>
                  <a:pt x="13393" y="1317758"/>
                </a:cubicBezTo>
                <a:cubicBezTo>
                  <a:pt x="13565" y="1317799"/>
                  <a:pt x="13746" y="1317807"/>
                  <a:pt x="13918" y="1317807"/>
                </a:cubicBezTo>
                <a:close/>
                <a:moveTo>
                  <a:pt x="725100" y="2574787"/>
                </a:moveTo>
                <a:cubicBezTo>
                  <a:pt x="723189" y="2573951"/>
                  <a:pt x="720957" y="2574837"/>
                  <a:pt x="720120" y="2576757"/>
                </a:cubicBezTo>
                <a:cubicBezTo>
                  <a:pt x="719292" y="2578676"/>
                  <a:pt x="720170" y="2580908"/>
                  <a:pt x="722090" y="2581745"/>
                </a:cubicBezTo>
                <a:cubicBezTo>
                  <a:pt x="731426" y="2585790"/>
                  <a:pt x="740828" y="2589728"/>
                  <a:pt x="750288" y="2593551"/>
                </a:cubicBezTo>
                <a:cubicBezTo>
                  <a:pt x="750756" y="2593740"/>
                  <a:pt x="751232" y="2593822"/>
                  <a:pt x="751707" y="2593822"/>
                </a:cubicBezTo>
                <a:cubicBezTo>
                  <a:pt x="753209" y="2593822"/>
                  <a:pt x="754620" y="2592927"/>
                  <a:pt x="755219" y="2591451"/>
                </a:cubicBezTo>
                <a:cubicBezTo>
                  <a:pt x="756007" y="2589514"/>
                  <a:pt x="755063" y="2587299"/>
                  <a:pt x="753127" y="2586512"/>
                </a:cubicBezTo>
                <a:cubicBezTo>
                  <a:pt x="743724" y="2582721"/>
                  <a:pt x="734380" y="2578808"/>
                  <a:pt x="725100" y="2574787"/>
                </a:cubicBezTo>
                <a:close/>
                <a:moveTo>
                  <a:pt x="282777" y="2252970"/>
                </a:moveTo>
                <a:cubicBezTo>
                  <a:pt x="283638" y="2252970"/>
                  <a:pt x="284500" y="2252683"/>
                  <a:pt x="285213" y="2252084"/>
                </a:cubicBezTo>
                <a:cubicBezTo>
                  <a:pt x="286813" y="2250738"/>
                  <a:pt x="287026" y="2248351"/>
                  <a:pt x="285673" y="2246751"/>
                </a:cubicBezTo>
                <a:cubicBezTo>
                  <a:pt x="279183" y="2239022"/>
                  <a:pt x="272784" y="2231220"/>
                  <a:pt x="266491" y="2223327"/>
                </a:cubicBezTo>
                <a:cubicBezTo>
                  <a:pt x="265186" y="2221686"/>
                  <a:pt x="262799" y="2221416"/>
                  <a:pt x="261166" y="2222729"/>
                </a:cubicBezTo>
                <a:cubicBezTo>
                  <a:pt x="259534" y="2224033"/>
                  <a:pt x="259263" y="2226412"/>
                  <a:pt x="260567" y="2228045"/>
                </a:cubicBezTo>
                <a:cubicBezTo>
                  <a:pt x="266901" y="2235995"/>
                  <a:pt x="273342" y="2243846"/>
                  <a:pt x="279872" y="2251616"/>
                </a:cubicBezTo>
                <a:cubicBezTo>
                  <a:pt x="280627" y="2252510"/>
                  <a:pt x="281702" y="2252970"/>
                  <a:pt x="282777" y="2252970"/>
                </a:cubicBezTo>
                <a:close/>
                <a:moveTo>
                  <a:pt x="1211794" y="2672896"/>
                </a:moveTo>
                <a:cubicBezTo>
                  <a:pt x="1209702" y="2672920"/>
                  <a:pt x="1208020" y="2674627"/>
                  <a:pt x="1208044" y="2676719"/>
                </a:cubicBezTo>
                <a:cubicBezTo>
                  <a:pt x="1208069" y="2678795"/>
                  <a:pt x="1209759" y="2680468"/>
                  <a:pt x="1211835" y="2680468"/>
                </a:cubicBezTo>
                <a:cubicBezTo>
                  <a:pt x="1211851" y="2680468"/>
                  <a:pt x="1211859" y="2680468"/>
                  <a:pt x="1211868" y="2680468"/>
                </a:cubicBezTo>
                <a:cubicBezTo>
                  <a:pt x="1222049" y="2680362"/>
                  <a:pt x="1232198" y="2680140"/>
                  <a:pt x="1242314" y="2679796"/>
                </a:cubicBezTo>
                <a:cubicBezTo>
                  <a:pt x="1244398" y="2679722"/>
                  <a:pt x="1246039" y="2677966"/>
                  <a:pt x="1245965" y="2675874"/>
                </a:cubicBezTo>
                <a:cubicBezTo>
                  <a:pt x="1245883" y="2673790"/>
                  <a:pt x="1244103" y="2672206"/>
                  <a:pt x="1242043" y="2672215"/>
                </a:cubicBezTo>
                <a:cubicBezTo>
                  <a:pt x="1231993" y="2672568"/>
                  <a:pt x="1221918" y="2672789"/>
                  <a:pt x="1211794" y="2672896"/>
                </a:cubicBezTo>
                <a:close/>
                <a:moveTo>
                  <a:pt x="1128076" y="2678426"/>
                </a:moveTo>
                <a:cubicBezTo>
                  <a:pt x="1138192" y="2679016"/>
                  <a:pt x="1148341" y="2679500"/>
                  <a:pt x="1158531" y="2679837"/>
                </a:cubicBezTo>
                <a:cubicBezTo>
                  <a:pt x="1158572" y="2679837"/>
                  <a:pt x="1158613" y="2679837"/>
                  <a:pt x="1158662" y="2679837"/>
                </a:cubicBezTo>
                <a:cubicBezTo>
                  <a:pt x="1160697" y="2679837"/>
                  <a:pt x="1162379" y="2678220"/>
                  <a:pt x="1162444" y="2676177"/>
                </a:cubicBezTo>
                <a:cubicBezTo>
                  <a:pt x="1162510" y="2674094"/>
                  <a:pt x="1160877" y="2672338"/>
                  <a:pt x="1158785" y="2672264"/>
                </a:cubicBezTo>
                <a:cubicBezTo>
                  <a:pt x="1148669" y="2671928"/>
                  <a:pt x="1138578" y="2671460"/>
                  <a:pt x="1128527" y="2670869"/>
                </a:cubicBezTo>
                <a:cubicBezTo>
                  <a:pt x="1126493" y="2670689"/>
                  <a:pt x="1124647" y="2672346"/>
                  <a:pt x="1124524" y="2674430"/>
                </a:cubicBezTo>
                <a:cubicBezTo>
                  <a:pt x="1124392" y="2676506"/>
                  <a:pt x="1125984" y="2678302"/>
                  <a:pt x="1128076" y="2678426"/>
                </a:cubicBezTo>
                <a:close/>
                <a:moveTo>
                  <a:pt x="1645544" y="371897"/>
                </a:moveTo>
                <a:cubicBezTo>
                  <a:pt x="1654946" y="375688"/>
                  <a:pt x="1664291" y="379585"/>
                  <a:pt x="1673570" y="383613"/>
                </a:cubicBezTo>
                <a:cubicBezTo>
                  <a:pt x="1674063" y="383827"/>
                  <a:pt x="1674580" y="383925"/>
                  <a:pt x="1675080" y="383925"/>
                </a:cubicBezTo>
                <a:cubicBezTo>
                  <a:pt x="1676549" y="383925"/>
                  <a:pt x="1677935" y="383072"/>
                  <a:pt x="1678559" y="381644"/>
                </a:cubicBezTo>
                <a:cubicBezTo>
                  <a:pt x="1679387" y="379724"/>
                  <a:pt x="1678510" y="377493"/>
                  <a:pt x="1676590" y="376664"/>
                </a:cubicBezTo>
                <a:cubicBezTo>
                  <a:pt x="1667236" y="372619"/>
                  <a:pt x="1657834" y="368689"/>
                  <a:pt x="1648366" y="364874"/>
                </a:cubicBezTo>
                <a:cubicBezTo>
                  <a:pt x="1646447" y="364095"/>
                  <a:pt x="1644215" y="365030"/>
                  <a:pt x="1643436" y="366975"/>
                </a:cubicBezTo>
                <a:cubicBezTo>
                  <a:pt x="1642656" y="368911"/>
                  <a:pt x="1643600" y="371118"/>
                  <a:pt x="1645544" y="371897"/>
                </a:cubicBezTo>
                <a:close/>
                <a:moveTo>
                  <a:pt x="2301699" y="1019807"/>
                </a:moveTo>
                <a:cubicBezTo>
                  <a:pt x="2302306" y="1021259"/>
                  <a:pt x="2303710" y="1022137"/>
                  <a:pt x="2305195" y="1022137"/>
                </a:cubicBezTo>
                <a:cubicBezTo>
                  <a:pt x="2305687" y="1022137"/>
                  <a:pt x="2306179" y="1022047"/>
                  <a:pt x="2306655" y="1021842"/>
                </a:cubicBezTo>
                <a:cubicBezTo>
                  <a:pt x="2308583" y="1021038"/>
                  <a:pt x="2309494" y="1018823"/>
                  <a:pt x="2308690" y="1016886"/>
                </a:cubicBezTo>
                <a:cubicBezTo>
                  <a:pt x="2304792" y="1007533"/>
                  <a:pt x="2300764" y="998230"/>
                  <a:pt x="2296629" y="989000"/>
                </a:cubicBezTo>
                <a:cubicBezTo>
                  <a:pt x="2295768" y="987080"/>
                  <a:pt x="2293528" y="986235"/>
                  <a:pt x="2291624" y="987088"/>
                </a:cubicBezTo>
                <a:cubicBezTo>
                  <a:pt x="2289713" y="987949"/>
                  <a:pt x="2288860" y="990181"/>
                  <a:pt x="2289713" y="992101"/>
                </a:cubicBezTo>
                <a:cubicBezTo>
                  <a:pt x="2293823" y="1001273"/>
                  <a:pt x="2297819" y="1010512"/>
                  <a:pt x="2301699" y="1019807"/>
                </a:cubicBezTo>
                <a:close/>
                <a:moveTo>
                  <a:pt x="1377728" y="2659793"/>
                </a:moveTo>
                <a:cubicBezTo>
                  <a:pt x="1375652" y="2660097"/>
                  <a:pt x="1374225" y="2662025"/>
                  <a:pt x="1374536" y="2664092"/>
                </a:cubicBezTo>
                <a:cubicBezTo>
                  <a:pt x="1374807" y="2665980"/>
                  <a:pt x="1376432" y="2667325"/>
                  <a:pt x="1378278" y="2667325"/>
                </a:cubicBezTo>
                <a:cubicBezTo>
                  <a:pt x="1378466" y="2667325"/>
                  <a:pt x="1378655" y="2667309"/>
                  <a:pt x="1378844" y="2667284"/>
                </a:cubicBezTo>
                <a:cubicBezTo>
                  <a:pt x="1388919" y="2665791"/>
                  <a:pt x="1398953" y="2664150"/>
                  <a:pt x="1408938" y="2662402"/>
                </a:cubicBezTo>
                <a:cubicBezTo>
                  <a:pt x="1411005" y="2662041"/>
                  <a:pt x="1412375" y="2660080"/>
                  <a:pt x="1412014" y="2658021"/>
                </a:cubicBezTo>
                <a:cubicBezTo>
                  <a:pt x="1411661" y="2655945"/>
                  <a:pt x="1409569" y="2654518"/>
                  <a:pt x="1407633" y="2654945"/>
                </a:cubicBezTo>
                <a:cubicBezTo>
                  <a:pt x="1397697" y="2656684"/>
                  <a:pt x="1387729" y="2658300"/>
                  <a:pt x="1377728" y="2659793"/>
                </a:cubicBezTo>
                <a:close/>
                <a:moveTo>
                  <a:pt x="1489094" y="2637683"/>
                </a:moveTo>
                <a:cubicBezTo>
                  <a:pt x="1479323" y="2640119"/>
                  <a:pt x="1469486" y="2642433"/>
                  <a:pt x="1459608" y="2644623"/>
                </a:cubicBezTo>
                <a:cubicBezTo>
                  <a:pt x="1457565" y="2645075"/>
                  <a:pt x="1456277" y="2647101"/>
                  <a:pt x="1456728" y="2649144"/>
                </a:cubicBezTo>
                <a:cubicBezTo>
                  <a:pt x="1457122" y="2650916"/>
                  <a:pt x="1458689" y="2652114"/>
                  <a:pt x="1460428" y="2652114"/>
                </a:cubicBezTo>
                <a:cubicBezTo>
                  <a:pt x="1460699" y="2652114"/>
                  <a:pt x="1460978" y="2652081"/>
                  <a:pt x="1461249" y="2652024"/>
                </a:cubicBezTo>
                <a:cubicBezTo>
                  <a:pt x="1471184" y="2649817"/>
                  <a:pt x="1481079" y="2647487"/>
                  <a:pt x="1490924" y="2645042"/>
                </a:cubicBezTo>
                <a:cubicBezTo>
                  <a:pt x="1492951" y="2644541"/>
                  <a:pt x="1494189" y="2642482"/>
                  <a:pt x="1493681" y="2640447"/>
                </a:cubicBezTo>
                <a:cubicBezTo>
                  <a:pt x="1493180" y="2638404"/>
                  <a:pt x="1491129" y="2637174"/>
                  <a:pt x="1489094" y="2637683"/>
                </a:cubicBezTo>
                <a:close/>
                <a:moveTo>
                  <a:pt x="1294970" y="2669228"/>
                </a:moveTo>
                <a:cubicBezTo>
                  <a:pt x="1292886" y="2669392"/>
                  <a:pt x="1291319" y="2671214"/>
                  <a:pt x="1291491" y="2673298"/>
                </a:cubicBezTo>
                <a:cubicBezTo>
                  <a:pt x="1291647" y="2675283"/>
                  <a:pt x="1293304" y="2676793"/>
                  <a:pt x="1295257" y="2676793"/>
                </a:cubicBezTo>
                <a:cubicBezTo>
                  <a:pt x="1295364" y="2676793"/>
                  <a:pt x="1295462" y="2676785"/>
                  <a:pt x="1295561" y="2676776"/>
                </a:cubicBezTo>
                <a:cubicBezTo>
                  <a:pt x="1305726" y="2675981"/>
                  <a:pt x="1315842" y="2675054"/>
                  <a:pt x="1325925" y="2673995"/>
                </a:cubicBezTo>
                <a:cubicBezTo>
                  <a:pt x="1328001" y="2673782"/>
                  <a:pt x="1329519" y="2671920"/>
                  <a:pt x="1329297" y="2669835"/>
                </a:cubicBezTo>
                <a:cubicBezTo>
                  <a:pt x="1329084" y="2667760"/>
                  <a:pt x="1327172" y="2666201"/>
                  <a:pt x="1325138" y="2666464"/>
                </a:cubicBezTo>
                <a:cubicBezTo>
                  <a:pt x="1315120" y="2667505"/>
                  <a:pt x="1305062" y="2668433"/>
                  <a:pt x="1294970" y="2669228"/>
                </a:cubicBezTo>
                <a:close/>
                <a:moveTo>
                  <a:pt x="2182227" y="801373"/>
                </a:moveTo>
                <a:cubicBezTo>
                  <a:pt x="2182957" y="802440"/>
                  <a:pt x="2184147" y="803006"/>
                  <a:pt x="2185345" y="803006"/>
                </a:cubicBezTo>
                <a:cubicBezTo>
                  <a:pt x="2186091" y="803006"/>
                  <a:pt x="2186838" y="802784"/>
                  <a:pt x="2187494" y="802333"/>
                </a:cubicBezTo>
                <a:cubicBezTo>
                  <a:pt x="2189217" y="801143"/>
                  <a:pt x="2189644" y="798789"/>
                  <a:pt x="2188454" y="797066"/>
                </a:cubicBezTo>
                <a:cubicBezTo>
                  <a:pt x="2182686" y="788706"/>
                  <a:pt x="2176804" y="780436"/>
                  <a:pt x="2170823" y="772239"/>
                </a:cubicBezTo>
                <a:cubicBezTo>
                  <a:pt x="2169576" y="770549"/>
                  <a:pt x="2167205" y="770180"/>
                  <a:pt x="2165523" y="771411"/>
                </a:cubicBezTo>
                <a:cubicBezTo>
                  <a:pt x="2163833" y="772641"/>
                  <a:pt x="2163463" y="775012"/>
                  <a:pt x="2164694" y="776703"/>
                </a:cubicBezTo>
                <a:cubicBezTo>
                  <a:pt x="2170650" y="784849"/>
                  <a:pt x="2176484" y="793070"/>
                  <a:pt x="2182227" y="801373"/>
                </a:cubicBezTo>
                <a:close/>
                <a:moveTo>
                  <a:pt x="1891176" y="506376"/>
                </a:moveTo>
                <a:cubicBezTo>
                  <a:pt x="1891840" y="506852"/>
                  <a:pt x="1892611" y="507081"/>
                  <a:pt x="1893375" y="507081"/>
                </a:cubicBezTo>
                <a:cubicBezTo>
                  <a:pt x="1894556" y="507081"/>
                  <a:pt x="1895721" y="506523"/>
                  <a:pt x="1896459" y="505490"/>
                </a:cubicBezTo>
                <a:cubicBezTo>
                  <a:pt x="1897674" y="503783"/>
                  <a:pt x="1897272" y="501420"/>
                  <a:pt x="1895573" y="500206"/>
                </a:cubicBezTo>
                <a:cubicBezTo>
                  <a:pt x="1887287" y="494307"/>
                  <a:pt x="1878926" y="488515"/>
                  <a:pt x="1870484" y="482829"/>
                </a:cubicBezTo>
                <a:cubicBezTo>
                  <a:pt x="1868753" y="481672"/>
                  <a:pt x="1866407" y="482107"/>
                  <a:pt x="1865225" y="483855"/>
                </a:cubicBezTo>
                <a:cubicBezTo>
                  <a:pt x="1864060" y="485586"/>
                  <a:pt x="1864520" y="487940"/>
                  <a:pt x="1866251" y="489114"/>
                </a:cubicBezTo>
                <a:cubicBezTo>
                  <a:pt x="1874636" y="494758"/>
                  <a:pt x="1882947" y="500510"/>
                  <a:pt x="1891176" y="506376"/>
                </a:cubicBezTo>
                <a:close/>
                <a:moveTo>
                  <a:pt x="2267028" y="944310"/>
                </a:moveTo>
                <a:cubicBezTo>
                  <a:pt x="2267692" y="945631"/>
                  <a:pt x="2269029" y="946394"/>
                  <a:pt x="2270408" y="946394"/>
                </a:cubicBezTo>
                <a:cubicBezTo>
                  <a:pt x="2270982" y="946394"/>
                  <a:pt x="2271565" y="946263"/>
                  <a:pt x="2272106" y="945992"/>
                </a:cubicBezTo>
                <a:cubicBezTo>
                  <a:pt x="2273977" y="945049"/>
                  <a:pt x="2274723" y="942776"/>
                  <a:pt x="2273788" y="940905"/>
                </a:cubicBezTo>
                <a:cubicBezTo>
                  <a:pt x="2269234" y="931840"/>
                  <a:pt x="2264566" y="922848"/>
                  <a:pt x="2259791" y="913913"/>
                </a:cubicBezTo>
                <a:cubicBezTo>
                  <a:pt x="2258790" y="912059"/>
                  <a:pt x="2256477" y="911378"/>
                  <a:pt x="2254664" y="912362"/>
                </a:cubicBezTo>
                <a:cubicBezTo>
                  <a:pt x="2252809" y="913347"/>
                  <a:pt x="2252120" y="915644"/>
                  <a:pt x="2253105" y="917490"/>
                </a:cubicBezTo>
                <a:cubicBezTo>
                  <a:pt x="2257855" y="926359"/>
                  <a:pt x="2262499" y="935310"/>
                  <a:pt x="2267028" y="944310"/>
                </a:cubicBezTo>
                <a:close/>
                <a:moveTo>
                  <a:pt x="1721837" y="405790"/>
                </a:moveTo>
                <a:cubicBezTo>
                  <a:pt x="1730944" y="410228"/>
                  <a:pt x="1739985" y="414774"/>
                  <a:pt x="1748961" y="419434"/>
                </a:cubicBezTo>
                <a:cubicBezTo>
                  <a:pt x="1749527" y="419721"/>
                  <a:pt x="1750117" y="419860"/>
                  <a:pt x="1750708" y="419860"/>
                </a:cubicBezTo>
                <a:cubicBezTo>
                  <a:pt x="1752078" y="419860"/>
                  <a:pt x="1753391" y="419114"/>
                  <a:pt x="1754064" y="417817"/>
                </a:cubicBezTo>
                <a:cubicBezTo>
                  <a:pt x="1755032" y="415963"/>
                  <a:pt x="1754310" y="413674"/>
                  <a:pt x="1752448" y="412706"/>
                </a:cubicBezTo>
                <a:cubicBezTo>
                  <a:pt x="1743414" y="408021"/>
                  <a:pt x="1734316" y="403443"/>
                  <a:pt x="1725143" y="398980"/>
                </a:cubicBezTo>
                <a:cubicBezTo>
                  <a:pt x="1723289" y="398078"/>
                  <a:pt x="1721000" y="398841"/>
                  <a:pt x="1720081" y="400728"/>
                </a:cubicBezTo>
                <a:cubicBezTo>
                  <a:pt x="1719170" y="402606"/>
                  <a:pt x="1719950" y="404871"/>
                  <a:pt x="1721837" y="405790"/>
                </a:cubicBezTo>
                <a:close/>
                <a:moveTo>
                  <a:pt x="2227130" y="871390"/>
                </a:moveTo>
                <a:cubicBezTo>
                  <a:pt x="2227835" y="872579"/>
                  <a:pt x="2229099" y="873244"/>
                  <a:pt x="2230387" y="873244"/>
                </a:cubicBezTo>
                <a:cubicBezTo>
                  <a:pt x="2231043" y="873244"/>
                  <a:pt x="2231708" y="873071"/>
                  <a:pt x="2232315" y="872710"/>
                </a:cubicBezTo>
                <a:cubicBezTo>
                  <a:pt x="2234112" y="871644"/>
                  <a:pt x="2234711" y="869314"/>
                  <a:pt x="2233636" y="867517"/>
                </a:cubicBezTo>
                <a:cubicBezTo>
                  <a:pt x="2228459" y="858788"/>
                  <a:pt x="2223175" y="850132"/>
                  <a:pt x="2217785" y="841550"/>
                </a:cubicBezTo>
                <a:cubicBezTo>
                  <a:pt x="2216661" y="839778"/>
                  <a:pt x="2214331" y="839253"/>
                  <a:pt x="2212559" y="840352"/>
                </a:cubicBezTo>
                <a:cubicBezTo>
                  <a:pt x="2210786" y="841460"/>
                  <a:pt x="2210253" y="843798"/>
                  <a:pt x="2211361" y="845570"/>
                </a:cubicBezTo>
                <a:cubicBezTo>
                  <a:pt x="2216726" y="854103"/>
                  <a:pt x="2221977" y="862709"/>
                  <a:pt x="2227130" y="871390"/>
                </a:cubicBezTo>
                <a:close/>
                <a:moveTo>
                  <a:pt x="1796653" y="2513287"/>
                </a:moveTo>
                <a:cubicBezTo>
                  <a:pt x="1787932" y="2518333"/>
                  <a:pt x="1779145" y="2523272"/>
                  <a:pt x="1770292" y="2528088"/>
                </a:cubicBezTo>
                <a:cubicBezTo>
                  <a:pt x="1768454" y="2529097"/>
                  <a:pt x="1767773" y="2531394"/>
                  <a:pt x="1768774" y="2533232"/>
                </a:cubicBezTo>
                <a:cubicBezTo>
                  <a:pt x="1769463" y="2534496"/>
                  <a:pt x="1770768" y="2535209"/>
                  <a:pt x="1772105" y="2535209"/>
                </a:cubicBezTo>
                <a:cubicBezTo>
                  <a:pt x="1772721" y="2535209"/>
                  <a:pt x="1773344" y="2535062"/>
                  <a:pt x="1773918" y="2534750"/>
                </a:cubicBezTo>
                <a:cubicBezTo>
                  <a:pt x="1782828" y="2529885"/>
                  <a:pt x="1791673" y="2524921"/>
                  <a:pt x="1800435" y="2519843"/>
                </a:cubicBezTo>
                <a:cubicBezTo>
                  <a:pt x="1802248" y="2518801"/>
                  <a:pt x="1802872" y="2516479"/>
                  <a:pt x="1801822" y="2514674"/>
                </a:cubicBezTo>
                <a:cubicBezTo>
                  <a:pt x="1800771" y="2512861"/>
                  <a:pt x="1798433" y="2512229"/>
                  <a:pt x="1796653" y="2513287"/>
                </a:cubicBezTo>
                <a:close/>
                <a:moveTo>
                  <a:pt x="2393900" y="1389760"/>
                </a:moveTo>
                <a:cubicBezTo>
                  <a:pt x="2391817" y="1389908"/>
                  <a:pt x="2390241" y="1391721"/>
                  <a:pt x="2390389" y="1393805"/>
                </a:cubicBezTo>
                <a:cubicBezTo>
                  <a:pt x="2391103" y="1403847"/>
                  <a:pt x="2391702" y="1413930"/>
                  <a:pt x="2392161" y="1424046"/>
                </a:cubicBezTo>
                <a:cubicBezTo>
                  <a:pt x="2392251" y="1426073"/>
                  <a:pt x="2393925" y="1427664"/>
                  <a:pt x="2395943" y="1427664"/>
                </a:cubicBezTo>
                <a:cubicBezTo>
                  <a:pt x="2395993" y="1427664"/>
                  <a:pt x="2396058" y="1427664"/>
                  <a:pt x="2396116" y="1427664"/>
                </a:cubicBezTo>
                <a:cubicBezTo>
                  <a:pt x="2398208" y="1427566"/>
                  <a:pt x="2399824" y="1425802"/>
                  <a:pt x="2399726" y="1423710"/>
                </a:cubicBezTo>
                <a:cubicBezTo>
                  <a:pt x="2399266" y="1413528"/>
                  <a:pt x="2398675" y="1403379"/>
                  <a:pt x="2397954" y="1393272"/>
                </a:cubicBezTo>
                <a:cubicBezTo>
                  <a:pt x="2397789" y="1391171"/>
                  <a:pt x="2395837" y="1389580"/>
                  <a:pt x="2393900" y="1389760"/>
                </a:cubicBezTo>
                <a:close/>
                <a:moveTo>
                  <a:pt x="1322898" y="292175"/>
                </a:moveTo>
                <a:cubicBezTo>
                  <a:pt x="1332965" y="293209"/>
                  <a:pt x="1342999" y="294358"/>
                  <a:pt x="1352992" y="295646"/>
                </a:cubicBezTo>
                <a:cubicBezTo>
                  <a:pt x="1353156" y="295662"/>
                  <a:pt x="1353320" y="295678"/>
                  <a:pt x="1353484" y="295678"/>
                </a:cubicBezTo>
                <a:cubicBezTo>
                  <a:pt x="1355355" y="295678"/>
                  <a:pt x="1356987" y="294284"/>
                  <a:pt x="1357233" y="292372"/>
                </a:cubicBezTo>
                <a:cubicBezTo>
                  <a:pt x="1357496" y="290305"/>
                  <a:pt x="1356035" y="288401"/>
                  <a:pt x="1353951" y="288130"/>
                </a:cubicBezTo>
                <a:cubicBezTo>
                  <a:pt x="1343893" y="286842"/>
                  <a:pt x="1333801" y="285677"/>
                  <a:pt x="1323669" y="284635"/>
                </a:cubicBezTo>
                <a:cubicBezTo>
                  <a:pt x="1321626" y="284479"/>
                  <a:pt x="1319731" y="285932"/>
                  <a:pt x="1319518" y="288024"/>
                </a:cubicBezTo>
                <a:cubicBezTo>
                  <a:pt x="1319304" y="290099"/>
                  <a:pt x="1320814" y="291962"/>
                  <a:pt x="1322898" y="292175"/>
                </a:cubicBezTo>
                <a:close/>
                <a:moveTo>
                  <a:pt x="1867137" y="2469164"/>
                </a:moveTo>
                <a:cubicBezTo>
                  <a:pt x="1858793" y="2474801"/>
                  <a:pt x="1850367" y="2480347"/>
                  <a:pt x="1841867" y="2485770"/>
                </a:cubicBezTo>
                <a:cubicBezTo>
                  <a:pt x="1840095" y="2486902"/>
                  <a:pt x="1839578" y="2489240"/>
                  <a:pt x="1840702" y="2491004"/>
                </a:cubicBezTo>
                <a:cubicBezTo>
                  <a:pt x="1841424" y="2492136"/>
                  <a:pt x="1842655" y="2492760"/>
                  <a:pt x="1843902" y="2492760"/>
                </a:cubicBezTo>
                <a:cubicBezTo>
                  <a:pt x="1844608" y="2492760"/>
                  <a:pt x="1845305" y="2492571"/>
                  <a:pt x="1845945" y="2492169"/>
                </a:cubicBezTo>
                <a:cubicBezTo>
                  <a:pt x="1854502" y="2486697"/>
                  <a:pt x="1862977" y="2481126"/>
                  <a:pt x="1871387" y="2475449"/>
                </a:cubicBezTo>
                <a:cubicBezTo>
                  <a:pt x="1873118" y="2474284"/>
                  <a:pt x="1873577" y="2471929"/>
                  <a:pt x="1872404" y="2470190"/>
                </a:cubicBezTo>
                <a:cubicBezTo>
                  <a:pt x="1871223" y="2468442"/>
                  <a:pt x="1868868" y="2467983"/>
                  <a:pt x="1867137" y="2469164"/>
                </a:cubicBezTo>
                <a:close/>
                <a:moveTo>
                  <a:pt x="1934438" y="2420208"/>
                </a:moveTo>
                <a:cubicBezTo>
                  <a:pt x="1926488" y="2426419"/>
                  <a:pt x="1918472" y="2432531"/>
                  <a:pt x="1910358" y="2438545"/>
                </a:cubicBezTo>
                <a:cubicBezTo>
                  <a:pt x="1908676" y="2439792"/>
                  <a:pt x="1908323" y="2442163"/>
                  <a:pt x="1909570" y="2443845"/>
                </a:cubicBezTo>
                <a:cubicBezTo>
                  <a:pt x="1910308" y="2444846"/>
                  <a:pt x="1911457" y="2445380"/>
                  <a:pt x="1912614" y="2445380"/>
                </a:cubicBezTo>
                <a:cubicBezTo>
                  <a:pt x="1913402" y="2445380"/>
                  <a:pt x="1914189" y="2445133"/>
                  <a:pt x="1914870" y="2444633"/>
                </a:cubicBezTo>
                <a:cubicBezTo>
                  <a:pt x="1923025" y="2438586"/>
                  <a:pt x="1931107" y="2432433"/>
                  <a:pt x="1939098" y="2426181"/>
                </a:cubicBezTo>
                <a:cubicBezTo>
                  <a:pt x="1940747" y="2424893"/>
                  <a:pt x="1941042" y="2422514"/>
                  <a:pt x="1939746" y="2420865"/>
                </a:cubicBezTo>
                <a:cubicBezTo>
                  <a:pt x="1938449" y="2419191"/>
                  <a:pt x="1936062" y="2418912"/>
                  <a:pt x="1934438" y="2420208"/>
                </a:cubicBezTo>
                <a:close/>
                <a:moveTo>
                  <a:pt x="1239804" y="286563"/>
                </a:moveTo>
                <a:cubicBezTo>
                  <a:pt x="1249928" y="286900"/>
                  <a:pt x="1260019" y="287351"/>
                  <a:pt x="1270070" y="287933"/>
                </a:cubicBezTo>
                <a:cubicBezTo>
                  <a:pt x="1270143" y="287933"/>
                  <a:pt x="1270217" y="287942"/>
                  <a:pt x="1270291" y="287942"/>
                </a:cubicBezTo>
                <a:cubicBezTo>
                  <a:pt x="1272293" y="287942"/>
                  <a:pt x="1273950" y="286391"/>
                  <a:pt x="1274073" y="284373"/>
                </a:cubicBezTo>
                <a:cubicBezTo>
                  <a:pt x="1274188" y="282289"/>
                  <a:pt x="1272605" y="280492"/>
                  <a:pt x="1270513" y="280377"/>
                </a:cubicBezTo>
                <a:cubicBezTo>
                  <a:pt x="1260388" y="279787"/>
                  <a:pt x="1250240" y="279327"/>
                  <a:pt x="1240058" y="278999"/>
                </a:cubicBezTo>
                <a:cubicBezTo>
                  <a:pt x="1240017" y="278999"/>
                  <a:pt x="1239968" y="278999"/>
                  <a:pt x="1239935" y="278999"/>
                </a:cubicBezTo>
                <a:cubicBezTo>
                  <a:pt x="1237900" y="278999"/>
                  <a:pt x="1236210" y="280615"/>
                  <a:pt x="1236145" y="282658"/>
                </a:cubicBezTo>
                <a:cubicBezTo>
                  <a:pt x="1236079" y="284750"/>
                  <a:pt x="1237720" y="286498"/>
                  <a:pt x="1239804" y="286563"/>
                </a:cubicBezTo>
                <a:close/>
                <a:moveTo>
                  <a:pt x="1569169" y="2614735"/>
                </a:moveTo>
                <a:cubicBezTo>
                  <a:pt x="1559578" y="2617861"/>
                  <a:pt x="1549938" y="2620855"/>
                  <a:pt x="1540241" y="2623735"/>
                </a:cubicBezTo>
                <a:cubicBezTo>
                  <a:pt x="1538239" y="2624334"/>
                  <a:pt x="1537098" y="2626434"/>
                  <a:pt x="1537689" y="2628453"/>
                </a:cubicBezTo>
                <a:cubicBezTo>
                  <a:pt x="1538181" y="2630093"/>
                  <a:pt x="1539691" y="2631160"/>
                  <a:pt x="1541324" y="2631160"/>
                </a:cubicBezTo>
                <a:cubicBezTo>
                  <a:pt x="1541676" y="2631160"/>
                  <a:pt x="1542046" y="2631111"/>
                  <a:pt x="1542407" y="2631004"/>
                </a:cubicBezTo>
                <a:cubicBezTo>
                  <a:pt x="1552170" y="2628108"/>
                  <a:pt x="1561867" y="2625089"/>
                  <a:pt x="1571516" y="2621946"/>
                </a:cubicBezTo>
                <a:cubicBezTo>
                  <a:pt x="1573510" y="2621298"/>
                  <a:pt x="1574592" y="2619157"/>
                  <a:pt x="1573952" y="2617172"/>
                </a:cubicBezTo>
                <a:cubicBezTo>
                  <a:pt x="1573288" y="2615178"/>
                  <a:pt x="1571147" y="2614095"/>
                  <a:pt x="1569169" y="2614735"/>
                </a:cubicBezTo>
                <a:close/>
                <a:moveTo>
                  <a:pt x="1795512" y="444925"/>
                </a:moveTo>
                <a:cubicBezTo>
                  <a:pt x="1804275" y="449979"/>
                  <a:pt x="1812980" y="455147"/>
                  <a:pt x="1821594" y="460423"/>
                </a:cubicBezTo>
                <a:cubicBezTo>
                  <a:pt x="1822209" y="460800"/>
                  <a:pt x="1822890" y="460981"/>
                  <a:pt x="1823572" y="460981"/>
                </a:cubicBezTo>
                <a:cubicBezTo>
                  <a:pt x="1824843" y="460981"/>
                  <a:pt x="1826090" y="460341"/>
                  <a:pt x="1826804" y="459168"/>
                </a:cubicBezTo>
                <a:cubicBezTo>
                  <a:pt x="1827895" y="457387"/>
                  <a:pt x="1827329" y="455049"/>
                  <a:pt x="1825549" y="453958"/>
                </a:cubicBezTo>
                <a:cubicBezTo>
                  <a:pt x="1816868" y="448650"/>
                  <a:pt x="1808123" y="443448"/>
                  <a:pt x="1799303" y="438361"/>
                </a:cubicBezTo>
                <a:cubicBezTo>
                  <a:pt x="1797498" y="437327"/>
                  <a:pt x="1795176" y="437943"/>
                  <a:pt x="1794134" y="439748"/>
                </a:cubicBezTo>
                <a:cubicBezTo>
                  <a:pt x="1793076" y="441569"/>
                  <a:pt x="1793699" y="443883"/>
                  <a:pt x="1795512" y="444925"/>
                </a:cubicBezTo>
                <a:close/>
                <a:moveTo>
                  <a:pt x="1567028" y="343444"/>
                </a:moveTo>
                <a:cubicBezTo>
                  <a:pt x="1576676" y="346570"/>
                  <a:pt x="1586284" y="349803"/>
                  <a:pt x="1595834" y="353159"/>
                </a:cubicBezTo>
                <a:cubicBezTo>
                  <a:pt x="1596244" y="353306"/>
                  <a:pt x="1596679" y="353372"/>
                  <a:pt x="1597089" y="353372"/>
                </a:cubicBezTo>
                <a:cubicBezTo>
                  <a:pt x="1598648" y="353372"/>
                  <a:pt x="1600116" y="352396"/>
                  <a:pt x="1600666" y="350837"/>
                </a:cubicBezTo>
                <a:cubicBezTo>
                  <a:pt x="1601363" y="348868"/>
                  <a:pt x="1600322" y="346702"/>
                  <a:pt x="1598352" y="346012"/>
                </a:cubicBezTo>
                <a:cubicBezTo>
                  <a:pt x="1588737" y="342632"/>
                  <a:pt x="1579080" y="339375"/>
                  <a:pt x="1569358" y="336241"/>
                </a:cubicBezTo>
                <a:cubicBezTo>
                  <a:pt x="1567381" y="335601"/>
                  <a:pt x="1565240" y="336692"/>
                  <a:pt x="1564591" y="338678"/>
                </a:cubicBezTo>
                <a:cubicBezTo>
                  <a:pt x="1563943" y="340663"/>
                  <a:pt x="1565034" y="342805"/>
                  <a:pt x="1567028" y="343444"/>
                </a:cubicBezTo>
                <a:close/>
                <a:moveTo>
                  <a:pt x="1723281" y="2552373"/>
                </a:moveTo>
                <a:cubicBezTo>
                  <a:pt x="1714248" y="2556787"/>
                  <a:pt x="1705141" y="2561094"/>
                  <a:pt x="1695977" y="2565287"/>
                </a:cubicBezTo>
                <a:cubicBezTo>
                  <a:pt x="1694073" y="2566156"/>
                  <a:pt x="1693236" y="2568413"/>
                  <a:pt x="1694106" y="2570308"/>
                </a:cubicBezTo>
                <a:cubicBezTo>
                  <a:pt x="1694746" y="2571703"/>
                  <a:pt x="1696116" y="2572523"/>
                  <a:pt x="1697552" y="2572523"/>
                </a:cubicBezTo>
                <a:cubicBezTo>
                  <a:pt x="1698077" y="2572523"/>
                  <a:pt x="1698618" y="2572416"/>
                  <a:pt x="1699127" y="2572187"/>
                </a:cubicBezTo>
                <a:cubicBezTo>
                  <a:pt x="1708357" y="2567970"/>
                  <a:pt x="1717513" y="2563630"/>
                  <a:pt x="1726612" y="2559183"/>
                </a:cubicBezTo>
                <a:cubicBezTo>
                  <a:pt x="1728491" y="2558264"/>
                  <a:pt x="1729270" y="2555991"/>
                  <a:pt x="1728351" y="2554112"/>
                </a:cubicBezTo>
                <a:cubicBezTo>
                  <a:pt x="1727424" y="2552225"/>
                  <a:pt x="1725143" y="2551471"/>
                  <a:pt x="1723281" y="2552373"/>
                </a:cubicBezTo>
                <a:close/>
                <a:moveTo>
                  <a:pt x="1647415" y="2586216"/>
                </a:moveTo>
                <a:cubicBezTo>
                  <a:pt x="1638062" y="2590007"/>
                  <a:pt x="1628651" y="2593666"/>
                  <a:pt x="1619183" y="2597227"/>
                </a:cubicBezTo>
                <a:cubicBezTo>
                  <a:pt x="1617223" y="2597957"/>
                  <a:pt x="1616230" y="2600139"/>
                  <a:pt x="1616968" y="2602100"/>
                </a:cubicBezTo>
                <a:cubicBezTo>
                  <a:pt x="1617534" y="2603618"/>
                  <a:pt x="1618978" y="2604553"/>
                  <a:pt x="1620513" y="2604553"/>
                </a:cubicBezTo>
                <a:cubicBezTo>
                  <a:pt x="1620956" y="2604553"/>
                  <a:pt x="1621407" y="2604479"/>
                  <a:pt x="1621842" y="2604307"/>
                </a:cubicBezTo>
                <a:cubicBezTo>
                  <a:pt x="1631367" y="2600730"/>
                  <a:pt x="1640835" y="2597038"/>
                  <a:pt x="1650245" y="2593239"/>
                </a:cubicBezTo>
                <a:cubicBezTo>
                  <a:pt x="1652181" y="2592452"/>
                  <a:pt x="1653125" y="2590245"/>
                  <a:pt x="1652337" y="2588300"/>
                </a:cubicBezTo>
                <a:cubicBezTo>
                  <a:pt x="1651558" y="2586372"/>
                  <a:pt x="1649343" y="2585445"/>
                  <a:pt x="1647415" y="2586216"/>
                </a:cubicBezTo>
                <a:close/>
                <a:moveTo>
                  <a:pt x="2393006" y="1340164"/>
                </a:moveTo>
                <a:cubicBezTo>
                  <a:pt x="2391833" y="1330048"/>
                  <a:pt x="2390545" y="1319965"/>
                  <a:pt x="2389117" y="1309931"/>
                </a:cubicBezTo>
                <a:cubicBezTo>
                  <a:pt x="2388830" y="1307856"/>
                  <a:pt x="2386935" y="1306387"/>
                  <a:pt x="2384835" y="1306707"/>
                </a:cubicBezTo>
                <a:cubicBezTo>
                  <a:pt x="2382759" y="1307002"/>
                  <a:pt x="2381315" y="1308914"/>
                  <a:pt x="2381619" y="1310990"/>
                </a:cubicBezTo>
                <a:cubicBezTo>
                  <a:pt x="2383021" y="1320966"/>
                  <a:pt x="2384309" y="1330984"/>
                  <a:pt x="2385474" y="1341042"/>
                </a:cubicBezTo>
                <a:cubicBezTo>
                  <a:pt x="2385704" y="1342970"/>
                  <a:pt x="2387337" y="1344398"/>
                  <a:pt x="2389232" y="1344398"/>
                </a:cubicBezTo>
                <a:cubicBezTo>
                  <a:pt x="2389380" y="1344398"/>
                  <a:pt x="2389528" y="1344390"/>
                  <a:pt x="2389675" y="1344373"/>
                </a:cubicBezTo>
                <a:cubicBezTo>
                  <a:pt x="2391751" y="1344127"/>
                  <a:pt x="2393244" y="1342248"/>
                  <a:pt x="2393006" y="1340164"/>
                </a:cubicBezTo>
                <a:close/>
                <a:moveTo>
                  <a:pt x="2370001" y="1224491"/>
                </a:moveTo>
                <a:cubicBezTo>
                  <a:pt x="2367958" y="1224925"/>
                  <a:pt x="2366645" y="1226935"/>
                  <a:pt x="2367088" y="1228987"/>
                </a:cubicBezTo>
                <a:cubicBezTo>
                  <a:pt x="2369189" y="1238840"/>
                  <a:pt x="2371183" y="1248751"/>
                  <a:pt x="2373045" y="1258695"/>
                </a:cubicBezTo>
                <a:cubicBezTo>
                  <a:pt x="2373389" y="1260516"/>
                  <a:pt x="2374973" y="1261788"/>
                  <a:pt x="2376762" y="1261788"/>
                </a:cubicBezTo>
                <a:cubicBezTo>
                  <a:pt x="2376999" y="1261788"/>
                  <a:pt x="2377237" y="1261763"/>
                  <a:pt x="2377467" y="1261722"/>
                </a:cubicBezTo>
                <a:cubicBezTo>
                  <a:pt x="2379526" y="1261336"/>
                  <a:pt x="2380880" y="1259359"/>
                  <a:pt x="2380494" y="1257300"/>
                </a:cubicBezTo>
                <a:cubicBezTo>
                  <a:pt x="2378616" y="1247291"/>
                  <a:pt x="2376622" y="1237330"/>
                  <a:pt x="2374505" y="1227403"/>
                </a:cubicBezTo>
                <a:cubicBezTo>
                  <a:pt x="2374054" y="1225360"/>
                  <a:pt x="2372060" y="1224031"/>
                  <a:pt x="2370001" y="1224491"/>
                </a:cubicBezTo>
                <a:close/>
                <a:moveTo>
                  <a:pt x="2389060" y="1580898"/>
                </a:moveTo>
                <a:cubicBezTo>
                  <a:pt x="2388724" y="1584885"/>
                  <a:pt x="2388461" y="1588889"/>
                  <a:pt x="2388084" y="1592860"/>
                </a:cubicBezTo>
                <a:cubicBezTo>
                  <a:pt x="2387895" y="1594944"/>
                  <a:pt x="2389413" y="1596790"/>
                  <a:pt x="2391505" y="1596987"/>
                </a:cubicBezTo>
                <a:cubicBezTo>
                  <a:pt x="2391620" y="1597003"/>
                  <a:pt x="2391743" y="1597003"/>
                  <a:pt x="2391866" y="1597003"/>
                </a:cubicBezTo>
                <a:cubicBezTo>
                  <a:pt x="2393794" y="1597003"/>
                  <a:pt x="2395443" y="1595535"/>
                  <a:pt x="2395632" y="1593574"/>
                </a:cubicBezTo>
                <a:cubicBezTo>
                  <a:pt x="2396304" y="1586452"/>
                  <a:pt x="2396838" y="1579282"/>
                  <a:pt x="2397379" y="1572128"/>
                </a:cubicBezTo>
                <a:cubicBezTo>
                  <a:pt x="2554313" y="1405028"/>
                  <a:pt x="2650608" y="1180343"/>
                  <a:pt x="2650608" y="933563"/>
                </a:cubicBezTo>
                <a:cubicBezTo>
                  <a:pt x="2650608" y="418794"/>
                  <a:pt x="2231814" y="0"/>
                  <a:pt x="1717046" y="0"/>
                </a:cubicBezTo>
                <a:cubicBezTo>
                  <a:pt x="1202277" y="0"/>
                  <a:pt x="783483" y="418794"/>
                  <a:pt x="783483" y="933563"/>
                </a:cubicBezTo>
                <a:cubicBezTo>
                  <a:pt x="783483" y="1070650"/>
                  <a:pt x="813191" y="1200919"/>
                  <a:pt x="866495" y="1318300"/>
                </a:cubicBezTo>
                <a:cubicBezTo>
                  <a:pt x="887900" y="1299307"/>
                  <a:pt x="909568" y="1280601"/>
                  <a:pt x="931556" y="1262272"/>
                </a:cubicBezTo>
                <a:cubicBezTo>
                  <a:pt x="889049" y="1161079"/>
                  <a:pt x="865527" y="1050016"/>
                  <a:pt x="865527" y="933563"/>
                </a:cubicBezTo>
                <a:cubicBezTo>
                  <a:pt x="865527" y="674878"/>
                  <a:pt x="981504" y="442800"/>
                  <a:pt x="1164167" y="286498"/>
                </a:cubicBezTo>
                <a:cubicBezTo>
                  <a:pt x="1171699" y="286276"/>
                  <a:pt x="1179231" y="286055"/>
                  <a:pt x="1186803" y="285973"/>
                </a:cubicBezTo>
                <a:cubicBezTo>
                  <a:pt x="1188895" y="285948"/>
                  <a:pt x="1190577" y="284233"/>
                  <a:pt x="1190553" y="282141"/>
                </a:cubicBezTo>
                <a:cubicBezTo>
                  <a:pt x="1190528" y="280049"/>
                  <a:pt x="1188920" y="278703"/>
                  <a:pt x="1186721" y="278392"/>
                </a:cubicBezTo>
                <a:cubicBezTo>
                  <a:pt x="1182258" y="278441"/>
                  <a:pt x="1177828" y="278605"/>
                  <a:pt x="1173381" y="278703"/>
                </a:cubicBezTo>
                <a:cubicBezTo>
                  <a:pt x="1320970" y="155957"/>
                  <a:pt x="1510533" y="82036"/>
                  <a:pt x="1717046" y="82036"/>
                </a:cubicBezTo>
                <a:cubicBezTo>
                  <a:pt x="2186575" y="82036"/>
                  <a:pt x="2568564" y="464025"/>
                  <a:pt x="2568564" y="933554"/>
                </a:cubicBezTo>
                <a:cubicBezTo>
                  <a:pt x="2568564" y="1403084"/>
                  <a:pt x="2186567" y="1785073"/>
                  <a:pt x="1717046" y="1785073"/>
                </a:cubicBezTo>
                <a:cubicBezTo>
                  <a:pt x="1415009" y="1785073"/>
                  <a:pt x="1149227" y="1626982"/>
                  <a:pt x="998020" y="1389227"/>
                </a:cubicBezTo>
                <a:cubicBezTo>
                  <a:pt x="984195" y="1412691"/>
                  <a:pt x="968968" y="1437436"/>
                  <a:pt x="950090" y="1465175"/>
                </a:cubicBezTo>
                <a:cubicBezTo>
                  <a:pt x="1118846" y="1707886"/>
                  <a:pt x="1399675" y="1867109"/>
                  <a:pt x="1717037" y="1867109"/>
                </a:cubicBezTo>
                <a:cubicBezTo>
                  <a:pt x="1980694" y="1867133"/>
                  <a:pt x="2219130" y="1757243"/>
                  <a:pt x="2389060" y="1580898"/>
                </a:cubicBezTo>
                <a:close/>
                <a:moveTo>
                  <a:pt x="1063893" y="1194701"/>
                </a:moveTo>
                <a:cubicBezTo>
                  <a:pt x="1065944" y="1197752"/>
                  <a:pt x="1067962" y="1200772"/>
                  <a:pt x="1070030" y="1203840"/>
                </a:cubicBezTo>
                <a:lnTo>
                  <a:pt x="1063868" y="1194635"/>
                </a:lnTo>
                <a:cubicBezTo>
                  <a:pt x="1063877" y="1194659"/>
                  <a:pt x="1063885" y="1194684"/>
                  <a:pt x="1063893" y="1194701"/>
                </a:cubicBezTo>
                <a:close/>
                <a:moveTo>
                  <a:pt x="1717046" y="1637172"/>
                </a:moveTo>
                <a:cubicBezTo>
                  <a:pt x="2105007" y="1637172"/>
                  <a:pt x="2420647" y="1321541"/>
                  <a:pt x="2420647" y="933579"/>
                </a:cubicBezTo>
                <a:cubicBezTo>
                  <a:pt x="2420647" y="545609"/>
                  <a:pt x="2105007" y="229978"/>
                  <a:pt x="1717046" y="229978"/>
                </a:cubicBezTo>
                <a:cubicBezTo>
                  <a:pt x="1609354" y="229978"/>
                  <a:pt x="1507284" y="254369"/>
                  <a:pt x="1415944" y="297803"/>
                </a:cubicBezTo>
                <a:cubicBezTo>
                  <a:pt x="1412859" y="297246"/>
                  <a:pt x="1409799" y="296614"/>
                  <a:pt x="1406698" y="296081"/>
                </a:cubicBezTo>
                <a:cubicBezTo>
                  <a:pt x="1404688" y="295711"/>
                  <a:pt x="1402678" y="297106"/>
                  <a:pt x="1402325" y="299165"/>
                </a:cubicBezTo>
                <a:cubicBezTo>
                  <a:pt x="1402005" y="301003"/>
                  <a:pt x="1403096" y="302685"/>
                  <a:pt x="1404794" y="303309"/>
                </a:cubicBezTo>
                <a:cubicBezTo>
                  <a:pt x="1173102" y="418564"/>
                  <a:pt x="1013452" y="657722"/>
                  <a:pt x="1013452" y="933579"/>
                </a:cubicBezTo>
                <a:cubicBezTo>
                  <a:pt x="1013452" y="985513"/>
                  <a:pt x="1019277" y="1036093"/>
                  <a:pt x="1030009" y="1084852"/>
                </a:cubicBezTo>
                <a:lnTo>
                  <a:pt x="1084691" y="1071085"/>
                </a:lnTo>
                <a:cubicBezTo>
                  <a:pt x="1090106" y="1061166"/>
                  <a:pt x="1097318" y="1051911"/>
                  <a:pt x="1105465" y="1043698"/>
                </a:cubicBezTo>
                <a:cubicBezTo>
                  <a:pt x="1099041" y="1007927"/>
                  <a:pt x="1095496" y="971171"/>
                  <a:pt x="1095496" y="933579"/>
                </a:cubicBezTo>
                <a:cubicBezTo>
                  <a:pt x="1095496" y="590856"/>
                  <a:pt x="1374323" y="312022"/>
                  <a:pt x="1717054" y="312022"/>
                </a:cubicBezTo>
                <a:cubicBezTo>
                  <a:pt x="2059784" y="312022"/>
                  <a:pt x="2338611" y="590848"/>
                  <a:pt x="2338611" y="933579"/>
                </a:cubicBezTo>
                <a:cubicBezTo>
                  <a:pt x="2338611" y="978301"/>
                  <a:pt x="2333762" y="1021891"/>
                  <a:pt x="2324746" y="1063955"/>
                </a:cubicBezTo>
                <a:cubicBezTo>
                  <a:pt x="2324253" y="1063930"/>
                  <a:pt x="2323745" y="1063996"/>
                  <a:pt x="2323244" y="1064177"/>
                </a:cubicBezTo>
                <a:cubicBezTo>
                  <a:pt x="2321275" y="1064899"/>
                  <a:pt x="2320266" y="1067073"/>
                  <a:pt x="2320988" y="1069034"/>
                </a:cubicBezTo>
                <a:cubicBezTo>
                  <a:pt x="2321530" y="1070502"/>
                  <a:pt x="2322014" y="1071995"/>
                  <a:pt x="2322547" y="1073464"/>
                </a:cubicBezTo>
                <a:cubicBezTo>
                  <a:pt x="2258897" y="1349017"/>
                  <a:pt x="2011682" y="1555128"/>
                  <a:pt x="1717062" y="1555128"/>
                </a:cubicBezTo>
                <a:cubicBezTo>
                  <a:pt x="1456884" y="1555128"/>
                  <a:pt x="1233675" y="1394371"/>
                  <a:pt x="1141170" y="1167035"/>
                </a:cubicBezTo>
                <a:cubicBezTo>
                  <a:pt x="1135649" y="1174280"/>
                  <a:pt x="1128552" y="1180687"/>
                  <a:pt x="1119232" y="1185963"/>
                </a:cubicBezTo>
                <a:lnTo>
                  <a:pt x="1088326" y="1231185"/>
                </a:lnTo>
                <a:lnTo>
                  <a:pt x="1085832" y="1227452"/>
                </a:lnTo>
                <a:cubicBezTo>
                  <a:pt x="1087702" y="1230258"/>
                  <a:pt x="1089630" y="1233146"/>
                  <a:pt x="1091411" y="1235845"/>
                </a:cubicBezTo>
                <a:cubicBezTo>
                  <a:pt x="1089474" y="1238610"/>
                  <a:pt x="1087694" y="1241269"/>
                  <a:pt x="1085840" y="1243976"/>
                </a:cubicBezTo>
                <a:cubicBezTo>
                  <a:pt x="1200718" y="1476669"/>
                  <a:pt x="1440442" y="1637172"/>
                  <a:pt x="1717046" y="1637172"/>
                </a:cubicBezTo>
                <a:close/>
                <a:moveTo>
                  <a:pt x="1035547" y="1108833"/>
                </a:moveTo>
                <a:cubicBezTo>
                  <a:pt x="1040617" y="1128540"/>
                  <a:pt x="1046664" y="1147845"/>
                  <a:pt x="1053359" y="1166846"/>
                </a:cubicBezTo>
                <a:cubicBezTo>
                  <a:pt x="1056058" y="1143382"/>
                  <a:pt x="1062572" y="1120656"/>
                  <a:pt x="1072549" y="1099521"/>
                </a:cubicBezTo>
                <a:lnTo>
                  <a:pt x="1035547" y="1108833"/>
                </a:lnTo>
                <a:close/>
                <a:moveTo>
                  <a:pt x="1109542" y="1064751"/>
                </a:moveTo>
                <a:cubicBezTo>
                  <a:pt x="1109526" y="1064776"/>
                  <a:pt x="1109501" y="1064808"/>
                  <a:pt x="1109485" y="1064833"/>
                </a:cubicBezTo>
                <a:lnTo>
                  <a:pt x="1109559" y="1064817"/>
                </a:lnTo>
                <a:cubicBezTo>
                  <a:pt x="1109550" y="1064792"/>
                  <a:pt x="1109542" y="1064767"/>
                  <a:pt x="1109542" y="1064751"/>
                </a:cubicBezTo>
                <a:close/>
                <a:moveTo>
                  <a:pt x="1339545" y="933571"/>
                </a:moveTo>
                <a:cubicBezTo>
                  <a:pt x="1339545" y="725417"/>
                  <a:pt x="1508892" y="556070"/>
                  <a:pt x="1717046" y="556070"/>
                </a:cubicBezTo>
                <a:cubicBezTo>
                  <a:pt x="1925199" y="556070"/>
                  <a:pt x="2094546" y="725417"/>
                  <a:pt x="2094546" y="933571"/>
                </a:cubicBezTo>
                <a:cubicBezTo>
                  <a:pt x="2094546" y="1141725"/>
                  <a:pt x="1925199" y="1311072"/>
                  <a:pt x="1717046" y="1311072"/>
                </a:cubicBezTo>
                <a:cubicBezTo>
                  <a:pt x="1541923" y="1311072"/>
                  <a:pt x="1394293" y="1191189"/>
                  <a:pt x="1351851" y="1029193"/>
                </a:cubicBezTo>
                <a:lnTo>
                  <a:pt x="1272268" y="1049228"/>
                </a:lnTo>
                <a:cubicBezTo>
                  <a:pt x="1323685" y="1246815"/>
                  <a:pt x="1503592" y="1393116"/>
                  <a:pt x="1717046" y="1393116"/>
                </a:cubicBezTo>
                <a:cubicBezTo>
                  <a:pt x="1970439" y="1393116"/>
                  <a:pt x="2176590" y="1186964"/>
                  <a:pt x="2176590" y="933571"/>
                </a:cubicBezTo>
                <a:cubicBezTo>
                  <a:pt x="2176590" y="860666"/>
                  <a:pt x="2159452" y="791725"/>
                  <a:pt x="2129103" y="730430"/>
                </a:cubicBezTo>
                <a:cubicBezTo>
                  <a:pt x="2130236" y="731833"/>
                  <a:pt x="2131409" y="733203"/>
                  <a:pt x="2132533" y="734614"/>
                </a:cubicBezTo>
                <a:cubicBezTo>
                  <a:pt x="2133279" y="735549"/>
                  <a:pt x="2134387" y="736042"/>
                  <a:pt x="2135495" y="736042"/>
                </a:cubicBezTo>
                <a:cubicBezTo>
                  <a:pt x="2136323" y="736042"/>
                  <a:pt x="2137160" y="735771"/>
                  <a:pt x="2137866" y="735213"/>
                </a:cubicBezTo>
                <a:cubicBezTo>
                  <a:pt x="2139490" y="733908"/>
                  <a:pt x="2139769" y="731521"/>
                  <a:pt x="2138457" y="729888"/>
                </a:cubicBezTo>
                <a:cubicBezTo>
                  <a:pt x="2132114" y="721955"/>
                  <a:pt x="2125674" y="714103"/>
                  <a:pt x="2119135" y="706333"/>
                </a:cubicBezTo>
                <a:cubicBezTo>
                  <a:pt x="2118216" y="705250"/>
                  <a:pt x="2116821" y="704865"/>
                  <a:pt x="2115517" y="705119"/>
                </a:cubicBezTo>
                <a:cubicBezTo>
                  <a:pt x="2036123" y="567179"/>
                  <a:pt x="1887303" y="474034"/>
                  <a:pt x="1717046" y="474034"/>
                </a:cubicBezTo>
                <a:cubicBezTo>
                  <a:pt x="1463652" y="474034"/>
                  <a:pt x="1257501" y="680186"/>
                  <a:pt x="1257501" y="933579"/>
                </a:cubicBezTo>
                <a:cubicBezTo>
                  <a:pt x="1257501" y="964969"/>
                  <a:pt x="1260684" y="995621"/>
                  <a:pt x="1266706" y="1025255"/>
                </a:cubicBezTo>
                <a:lnTo>
                  <a:pt x="1346445" y="1005179"/>
                </a:lnTo>
                <a:cubicBezTo>
                  <a:pt x="1341973" y="981977"/>
                  <a:pt x="1339545" y="958053"/>
                  <a:pt x="1339545" y="933571"/>
                </a:cubicBezTo>
                <a:close/>
                <a:moveTo>
                  <a:pt x="1717046" y="1132445"/>
                </a:moveTo>
                <a:cubicBezTo>
                  <a:pt x="1826878" y="1132445"/>
                  <a:pt x="1915920" y="1043403"/>
                  <a:pt x="1915920" y="933571"/>
                </a:cubicBezTo>
                <a:cubicBezTo>
                  <a:pt x="1915920" y="823738"/>
                  <a:pt x="1826878" y="734696"/>
                  <a:pt x="1717046" y="734696"/>
                </a:cubicBezTo>
                <a:cubicBezTo>
                  <a:pt x="1607213" y="734696"/>
                  <a:pt x="1518171" y="823738"/>
                  <a:pt x="1518171" y="933571"/>
                </a:cubicBezTo>
                <a:cubicBezTo>
                  <a:pt x="1518171" y="1043403"/>
                  <a:pt x="1607213" y="1132445"/>
                  <a:pt x="1717046" y="1132445"/>
                </a:cubicBezTo>
                <a:close/>
                <a:moveTo>
                  <a:pt x="259304" y="2043380"/>
                </a:moveTo>
                <a:cubicBezTo>
                  <a:pt x="272357" y="2212645"/>
                  <a:pt x="325095" y="2383600"/>
                  <a:pt x="314749" y="2546679"/>
                </a:cubicBezTo>
                <a:cubicBezTo>
                  <a:pt x="314659" y="2548090"/>
                  <a:pt x="314528" y="2549501"/>
                  <a:pt x="314421" y="2550913"/>
                </a:cubicBezTo>
                <a:cubicBezTo>
                  <a:pt x="310204" y="2610944"/>
                  <a:pt x="297413" y="2669901"/>
                  <a:pt x="270626" y="2727291"/>
                </a:cubicBezTo>
                <a:cubicBezTo>
                  <a:pt x="244306" y="2783671"/>
                  <a:pt x="224320" y="2843564"/>
                  <a:pt x="210422" y="2904818"/>
                </a:cubicBezTo>
                <a:cubicBezTo>
                  <a:pt x="209913" y="2907057"/>
                  <a:pt x="209495" y="2909322"/>
                  <a:pt x="209003" y="2911562"/>
                </a:cubicBezTo>
                <a:cubicBezTo>
                  <a:pt x="205007" y="2929784"/>
                  <a:pt x="201463" y="2948104"/>
                  <a:pt x="198534" y="2966490"/>
                </a:cubicBezTo>
                <a:cubicBezTo>
                  <a:pt x="198238" y="2968336"/>
                  <a:pt x="198025" y="2970190"/>
                  <a:pt x="197746" y="2972045"/>
                </a:cubicBezTo>
                <a:cubicBezTo>
                  <a:pt x="181903" y="3075314"/>
                  <a:pt x="182650" y="3180215"/>
                  <a:pt x="199149" y="3276887"/>
                </a:cubicBezTo>
                <a:lnTo>
                  <a:pt x="212654" y="3276920"/>
                </a:lnTo>
                <a:lnTo>
                  <a:pt x="327950" y="3277191"/>
                </a:lnTo>
                <a:lnTo>
                  <a:pt x="339190" y="3277216"/>
                </a:lnTo>
                <a:cubicBezTo>
                  <a:pt x="354360" y="3190191"/>
                  <a:pt x="369727" y="3104464"/>
                  <a:pt x="387580" y="3019335"/>
                </a:cubicBezTo>
                <a:cubicBezTo>
                  <a:pt x="387760" y="3018465"/>
                  <a:pt x="387924" y="3017596"/>
                  <a:pt x="388113" y="3016726"/>
                </a:cubicBezTo>
                <a:cubicBezTo>
                  <a:pt x="388384" y="3015446"/>
                  <a:pt x="388663" y="3014174"/>
                  <a:pt x="388933" y="3012894"/>
                </a:cubicBezTo>
                <a:cubicBezTo>
                  <a:pt x="389015" y="3012492"/>
                  <a:pt x="389106" y="3012098"/>
                  <a:pt x="389188" y="3011696"/>
                </a:cubicBezTo>
                <a:cubicBezTo>
                  <a:pt x="411791" y="2904842"/>
                  <a:pt x="438430" y="2798907"/>
                  <a:pt x="473775" y="2692545"/>
                </a:cubicBezTo>
                <a:cubicBezTo>
                  <a:pt x="483071" y="2664576"/>
                  <a:pt x="491734" y="2636320"/>
                  <a:pt x="500045" y="2607909"/>
                </a:cubicBezTo>
                <a:cubicBezTo>
                  <a:pt x="500702" y="2648496"/>
                  <a:pt x="496559" y="2688517"/>
                  <a:pt x="485606" y="2727791"/>
                </a:cubicBezTo>
                <a:cubicBezTo>
                  <a:pt x="464627" y="2803017"/>
                  <a:pt x="456086" y="2884479"/>
                  <a:pt x="458425" y="2967105"/>
                </a:cubicBezTo>
                <a:cubicBezTo>
                  <a:pt x="458474" y="2968952"/>
                  <a:pt x="458613" y="2970814"/>
                  <a:pt x="458679" y="2972660"/>
                </a:cubicBezTo>
                <a:cubicBezTo>
                  <a:pt x="459565" y="2998578"/>
                  <a:pt x="461526" y="3024602"/>
                  <a:pt x="464496" y="3050569"/>
                </a:cubicBezTo>
                <a:cubicBezTo>
                  <a:pt x="464775" y="3052973"/>
                  <a:pt x="465169" y="3055369"/>
                  <a:pt x="465456" y="3057781"/>
                </a:cubicBezTo>
                <a:cubicBezTo>
                  <a:pt x="474596" y="3132884"/>
                  <a:pt x="492137" y="3207437"/>
                  <a:pt x="517275" y="3277642"/>
                </a:cubicBezTo>
                <a:lnTo>
                  <a:pt x="530779" y="3277675"/>
                </a:lnTo>
                <a:lnTo>
                  <a:pt x="646076" y="3277946"/>
                </a:lnTo>
                <a:lnTo>
                  <a:pt x="657316" y="3277970"/>
                </a:lnTo>
                <a:cubicBezTo>
                  <a:pt x="656659" y="3229105"/>
                  <a:pt x="656200" y="3180666"/>
                  <a:pt x="656200" y="3132490"/>
                </a:cubicBezTo>
                <a:cubicBezTo>
                  <a:pt x="656200" y="3130422"/>
                  <a:pt x="656216" y="3128363"/>
                  <a:pt x="656216" y="3126296"/>
                </a:cubicBezTo>
                <a:cubicBezTo>
                  <a:pt x="656249" y="3089852"/>
                  <a:pt x="656520" y="3053539"/>
                  <a:pt x="657332" y="3017366"/>
                </a:cubicBezTo>
                <a:cubicBezTo>
                  <a:pt x="657373" y="3015692"/>
                  <a:pt x="657422" y="3014010"/>
                  <a:pt x="657463" y="3012336"/>
                </a:cubicBezTo>
                <a:cubicBezTo>
                  <a:pt x="660007" y="2905441"/>
                  <a:pt x="666759" y="2799457"/>
                  <a:pt x="682134" y="2693037"/>
                </a:cubicBezTo>
                <a:cubicBezTo>
                  <a:pt x="686860" y="2660302"/>
                  <a:pt x="690798" y="2627230"/>
                  <a:pt x="694088" y="2593896"/>
                </a:cubicBezTo>
                <a:cubicBezTo>
                  <a:pt x="694227" y="2592517"/>
                  <a:pt x="694383" y="2591147"/>
                  <a:pt x="694514" y="2589769"/>
                </a:cubicBezTo>
                <a:cubicBezTo>
                  <a:pt x="701898" y="2513706"/>
                  <a:pt x="705705" y="2436248"/>
                  <a:pt x="707166" y="2358232"/>
                </a:cubicBezTo>
                <a:cubicBezTo>
                  <a:pt x="709389" y="2239219"/>
                  <a:pt x="705960" y="2118894"/>
                  <a:pt x="700586" y="1999971"/>
                </a:cubicBezTo>
                <a:cubicBezTo>
                  <a:pt x="574640" y="2071398"/>
                  <a:pt x="401494" y="2068223"/>
                  <a:pt x="259304" y="2043380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9EB2D72F-2650-C625-F5DC-796ADB05B3E9}"/>
              </a:ext>
            </a:extLst>
          </p:cNvPr>
          <p:cNvSpPr/>
          <p:nvPr/>
        </p:nvSpPr>
        <p:spPr>
          <a:xfrm>
            <a:off x="7331031" y="1910761"/>
            <a:ext cx="3631095" cy="3726890"/>
          </a:xfrm>
          <a:custGeom>
            <a:avLst/>
            <a:gdLst>
              <a:gd name="connsiteX0" fmla="*/ 190391 w 3631095"/>
              <a:gd name="connsiteY0" fmla="*/ 2396563 h 3726890"/>
              <a:gd name="connsiteX1" fmla="*/ 68277 w 3631095"/>
              <a:gd name="connsiteY1" fmla="*/ 1751722 h 3726890"/>
              <a:gd name="connsiteX2" fmla="*/ 323590 w 3631095"/>
              <a:gd name="connsiteY2" fmla="*/ 840000 h 3726890"/>
              <a:gd name="connsiteX3" fmla="*/ 328783 w 3631095"/>
              <a:gd name="connsiteY3" fmla="*/ 843224 h 3726890"/>
              <a:gd name="connsiteX4" fmla="*/ 73380 w 3631095"/>
              <a:gd name="connsiteY4" fmla="*/ 1751722 h 3726890"/>
              <a:gd name="connsiteX5" fmla="*/ 196036 w 3631095"/>
              <a:gd name="connsiteY5" fmla="*/ 2394734 h 3726890"/>
              <a:gd name="connsiteX6" fmla="*/ 190391 w 3631095"/>
              <a:gd name="connsiteY6" fmla="*/ 2396563 h 3726890"/>
              <a:gd name="connsiteX7" fmla="*/ 1820015 w 3631095"/>
              <a:gd name="connsiteY7" fmla="*/ 5095 h 3726890"/>
              <a:gd name="connsiteX8" fmla="*/ 3383044 w 3631095"/>
              <a:gd name="connsiteY8" fmla="*/ 972837 h 3726890"/>
              <a:gd name="connsiteX9" fmla="*/ 3388787 w 3631095"/>
              <a:gd name="connsiteY9" fmla="*/ 970417 h 3726890"/>
              <a:gd name="connsiteX10" fmla="*/ 3058691 w 3631095"/>
              <a:gd name="connsiteY10" fmla="*/ 513070 h 3726890"/>
              <a:gd name="connsiteX11" fmla="*/ 1820024 w 3631095"/>
              <a:gd name="connsiteY11" fmla="*/ 0 h 3726890"/>
              <a:gd name="connsiteX12" fmla="*/ 581364 w 3631095"/>
              <a:gd name="connsiteY12" fmla="*/ 513070 h 3726890"/>
              <a:gd name="connsiteX13" fmla="*/ 403386 w 3631095"/>
              <a:gd name="connsiteY13" fmla="*/ 720872 h 3726890"/>
              <a:gd name="connsiteX14" fmla="*/ 408227 w 3631095"/>
              <a:gd name="connsiteY14" fmla="*/ 724629 h 3726890"/>
              <a:gd name="connsiteX15" fmla="*/ 1820015 w 3631095"/>
              <a:gd name="connsiteY15" fmla="*/ 5095 h 3726890"/>
              <a:gd name="connsiteX16" fmla="*/ 1084614 w 3631095"/>
              <a:gd name="connsiteY16" fmla="*/ 3335762 h 3726890"/>
              <a:gd name="connsiteX17" fmla="*/ 1009051 w 3631095"/>
              <a:gd name="connsiteY17" fmla="*/ 3298096 h 3726890"/>
              <a:gd name="connsiteX18" fmla="*/ 1008231 w 3631095"/>
              <a:gd name="connsiteY18" fmla="*/ 3301927 h 3726890"/>
              <a:gd name="connsiteX19" fmla="*/ 1007697 w 3631095"/>
              <a:gd name="connsiteY19" fmla="*/ 3304536 h 3726890"/>
              <a:gd name="connsiteX20" fmla="*/ 1085574 w 3631095"/>
              <a:gd name="connsiteY20" fmla="*/ 3342966 h 3726890"/>
              <a:gd name="connsiteX21" fmla="*/ 1084614 w 3631095"/>
              <a:gd name="connsiteY21" fmla="*/ 3335762 h 3726890"/>
              <a:gd name="connsiteX22" fmla="*/ 253943 w 3631095"/>
              <a:gd name="connsiteY22" fmla="*/ 2524494 h 3726890"/>
              <a:gd name="connsiteX23" fmla="*/ 248536 w 3631095"/>
              <a:gd name="connsiteY23" fmla="*/ 2527481 h 3726890"/>
              <a:gd name="connsiteX24" fmla="*/ 581348 w 3631095"/>
              <a:gd name="connsiteY24" fmla="*/ 2990381 h 3726890"/>
              <a:gd name="connsiteX25" fmla="*/ 829129 w 3631095"/>
              <a:gd name="connsiteY25" fmla="*/ 3196755 h 3726890"/>
              <a:gd name="connsiteX26" fmla="*/ 830548 w 3631095"/>
              <a:gd name="connsiteY26" fmla="*/ 3190011 h 3726890"/>
              <a:gd name="connsiteX27" fmla="*/ 253943 w 3631095"/>
              <a:gd name="connsiteY27" fmla="*/ 2524494 h 3726890"/>
              <a:gd name="connsiteX28" fmla="*/ 1615832 w 3631095"/>
              <a:gd name="connsiteY28" fmla="*/ 3491654 h 3726890"/>
              <a:gd name="connsiteX29" fmla="*/ 1616284 w 3631095"/>
              <a:gd name="connsiteY29" fmla="*/ 3486477 h 3726890"/>
              <a:gd name="connsiteX30" fmla="*/ 1276334 w 3631095"/>
              <a:gd name="connsiteY30" fmla="*/ 3411481 h 3726890"/>
              <a:gd name="connsiteX31" fmla="*/ 1276318 w 3631095"/>
              <a:gd name="connsiteY31" fmla="*/ 3417675 h 3726890"/>
              <a:gd name="connsiteX32" fmla="*/ 1615832 w 3631095"/>
              <a:gd name="connsiteY32" fmla="*/ 3491654 h 3726890"/>
              <a:gd name="connsiteX33" fmla="*/ 1820015 w 3631095"/>
              <a:gd name="connsiteY33" fmla="*/ 3498365 h 3726890"/>
              <a:gd name="connsiteX34" fmla="*/ 1753379 w 3631095"/>
              <a:gd name="connsiteY34" fmla="*/ 3497085 h 3726890"/>
              <a:gd name="connsiteX35" fmla="*/ 1753174 w 3631095"/>
              <a:gd name="connsiteY35" fmla="*/ 3502082 h 3726890"/>
              <a:gd name="connsiteX36" fmla="*/ 1820015 w 3631095"/>
              <a:gd name="connsiteY36" fmla="*/ 3503460 h 3726890"/>
              <a:gd name="connsiteX37" fmla="*/ 3058683 w 3631095"/>
              <a:gd name="connsiteY37" fmla="*/ 2990381 h 3726890"/>
              <a:gd name="connsiteX38" fmla="*/ 3571754 w 3631095"/>
              <a:gd name="connsiteY38" fmla="*/ 1751714 h 3726890"/>
              <a:gd name="connsiteX39" fmla="*/ 3447326 w 3631095"/>
              <a:gd name="connsiteY39" fmla="*/ 1101080 h 3726890"/>
              <a:gd name="connsiteX40" fmla="*/ 3441886 w 3631095"/>
              <a:gd name="connsiteY40" fmla="*/ 1103525 h 3726890"/>
              <a:gd name="connsiteX41" fmla="*/ 3566659 w 3631095"/>
              <a:gd name="connsiteY41" fmla="*/ 1751706 h 3726890"/>
              <a:gd name="connsiteX42" fmla="*/ 1820015 w 3631095"/>
              <a:gd name="connsiteY42" fmla="*/ 3498365 h 3726890"/>
              <a:gd name="connsiteX43" fmla="*/ 3009440 w 3631095"/>
              <a:gd name="connsiteY43" fmla="*/ 3720220 h 3726890"/>
              <a:gd name="connsiteX44" fmla="*/ 2878564 w 3631095"/>
              <a:gd name="connsiteY44" fmla="*/ 3476386 h 3726890"/>
              <a:gd name="connsiteX45" fmla="*/ 2873690 w 3631095"/>
              <a:gd name="connsiteY45" fmla="*/ 3542932 h 3726890"/>
              <a:gd name="connsiteX46" fmla="*/ 2929997 w 3631095"/>
              <a:gd name="connsiteY46" fmla="*/ 3648284 h 3726890"/>
              <a:gd name="connsiteX47" fmla="*/ 2965719 w 3631095"/>
              <a:gd name="connsiteY47" fmla="*/ 3726882 h 3726890"/>
              <a:gd name="connsiteX48" fmla="*/ 3012952 w 3631095"/>
              <a:gd name="connsiteY48" fmla="*/ 3726882 h 3726890"/>
              <a:gd name="connsiteX49" fmla="*/ 3009440 w 3631095"/>
              <a:gd name="connsiteY49" fmla="*/ 3720220 h 3726890"/>
              <a:gd name="connsiteX50" fmla="*/ 3022617 w 3631095"/>
              <a:gd name="connsiteY50" fmla="*/ 3249124 h 3726890"/>
              <a:gd name="connsiteX51" fmla="*/ 2986123 w 3631095"/>
              <a:gd name="connsiteY51" fmla="*/ 3280374 h 3726890"/>
              <a:gd name="connsiteX52" fmla="*/ 3012919 w 3631095"/>
              <a:gd name="connsiteY52" fmla="*/ 3359096 h 3726890"/>
              <a:gd name="connsiteX53" fmla="*/ 2988453 w 3631095"/>
              <a:gd name="connsiteY53" fmla="*/ 3365840 h 3726890"/>
              <a:gd name="connsiteX54" fmla="*/ 2966285 w 3631095"/>
              <a:gd name="connsiteY54" fmla="*/ 3301131 h 3726890"/>
              <a:gd name="connsiteX55" fmla="*/ 2953536 w 3631095"/>
              <a:gd name="connsiteY55" fmla="*/ 3315916 h 3726890"/>
              <a:gd name="connsiteX56" fmla="*/ 3088957 w 3631095"/>
              <a:gd name="connsiteY56" fmla="*/ 3726882 h 3726890"/>
              <a:gd name="connsiteX57" fmla="*/ 3098220 w 3631095"/>
              <a:gd name="connsiteY57" fmla="*/ 3726882 h 3726890"/>
              <a:gd name="connsiteX58" fmla="*/ 3022617 w 3631095"/>
              <a:gd name="connsiteY58" fmla="*/ 3249124 h 3726890"/>
              <a:gd name="connsiteX59" fmla="*/ 2935658 w 3631095"/>
              <a:gd name="connsiteY59" fmla="*/ 3339815 h 3726890"/>
              <a:gd name="connsiteX60" fmla="*/ 2909010 w 3631095"/>
              <a:gd name="connsiteY60" fmla="*/ 3385054 h 3726890"/>
              <a:gd name="connsiteX61" fmla="*/ 2960756 w 3631095"/>
              <a:gd name="connsiteY61" fmla="*/ 3486461 h 3726890"/>
              <a:gd name="connsiteX62" fmla="*/ 2938850 w 3631095"/>
              <a:gd name="connsiteY62" fmla="*/ 3499268 h 3726890"/>
              <a:gd name="connsiteX63" fmla="*/ 2895982 w 3631095"/>
              <a:gd name="connsiteY63" fmla="*/ 3414434 h 3726890"/>
              <a:gd name="connsiteX64" fmla="*/ 2887113 w 3631095"/>
              <a:gd name="connsiteY64" fmla="*/ 3440303 h 3726890"/>
              <a:gd name="connsiteX65" fmla="*/ 3039370 w 3631095"/>
              <a:gd name="connsiteY65" fmla="*/ 3722739 h 3726890"/>
              <a:gd name="connsiteX66" fmla="*/ 3041577 w 3631095"/>
              <a:gd name="connsiteY66" fmla="*/ 3726882 h 3726890"/>
              <a:gd name="connsiteX67" fmla="*/ 3062695 w 3631095"/>
              <a:gd name="connsiteY67" fmla="*/ 3726882 h 3726890"/>
              <a:gd name="connsiteX68" fmla="*/ 2935658 w 3631095"/>
              <a:gd name="connsiteY68" fmla="*/ 3339815 h 3726890"/>
              <a:gd name="connsiteX69" fmla="*/ 3252619 w 3631095"/>
              <a:gd name="connsiteY69" fmla="*/ 3171223 h 3726890"/>
              <a:gd name="connsiteX70" fmla="*/ 3247434 w 3631095"/>
              <a:gd name="connsiteY70" fmla="*/ 3171092 h 3726890"/>
              <a:gd name="connsiteX71" fmla="*/ 3158416 w 3631095"/>
              <a:gd name="connsiteY71" fmla="*/ 3182717 h 3726890"/>
              <a:gd name="connsiteX72" fmla="*/ 3156488 w 3631095"/>
              <a:gd name="connsiteY72" fmla="*/ 3483327 h 3726890"/>
              <a:gd name="connsiteX73" fmla="*/ 3131120 w 3631095"/>
              <a:gd name="connsiteY73" fmla="*/ 3483327 h 3726890"/>
              <a:gd name="connsiteX74" fmla="*/ 3132482 w 3631095"/>
              <a:gd name="connsiteY74" fmla="*/ 3190553 h 3726890"/>
              <a:gd name="connsiteX75" fmla="*/ 3046376 w 3631095"/>
              <a:gd name="connsiteY75" fmla="*/ 3232535 h 3726890"/>
              <a:gd name="connsiteX76" fmla="*/ 3124105 w 3631095"/>
              <a:gd name="connsiteY76" fmla="*/ 3726891 h 3726890"/>
              <a:gd name="connsiteX77" fmla="*/ 3183037 w 3631095"/>
              <a:gd name="connsiteY77" fmla="*/ 3726891 h 3726890"/>
              <a:gd name="connsiteX78" fmla="*/ 3252619 w 3631095"/>
              <a:gd name="connsiteY78" fmla="*/ 3171223 h 3726890"/>
              <a:gd name="connsiteX79" fmla="*/ 3439170 w 3631095"/>
              <a:gd name="connsiteY79" fmla="*/ 3596375 h 3726890"/>
              <a:gd name="connsiteX80" fmla="*/ 3529255 w 3631095"/>
              <a:gd name="connsiteY80" fmla="*/ 3380230 h 3726890"/>
              <a:gd name="connsiteX81" fmla="*/ 3554147 w 3631095"/>
              <a:gd name="connsiteY81" fmla="*/ 3329863 h 3726890"/>
              <a:gd name="connsiteX82" fmla="*/ 3542095 w 3631095"/>
              <a:gd name="connsiteY82" fmla="*/ 3314775 h 3726890"/>
              <a:gd name="connsiteX83" fmla="*/ 3508547 w 3631095"/>
              <a:gd name="connsiteY83" fmla="*/ 3379459 h 3726890"/>
              <a:gd name="connsiteX84" fmla="*/ 3403260 w 3631095"/>
              <a:gd name="connsiteY84" fmla="*/ 3606770 h 3726890"/>
              <a:gd name="connsiteX85" fmla="*/ 3348126 w 3631095"/>
              <a:gd name="connsiteY85" fmla="*/ 3726874 h 3726890"/>
              <a:gd name="connsiteX86" fmla="*/ 3390707 w 3631095"/>
              <a:gd name="connsiteY86" fmla="*/ 3726874 h 3726890"/>
              <a:gd name="connsiteX87" fmla="*/ 3439170 w 3631095"/>
              <a:gd name="connsiteY87" fmla="*/ 3596375 h 3726890"/>
              <a:gd name="connsiteX88" fmla="*/ 3369146 w 3631095"/>
              <a:gd name="connsiteY88" fmla="*/ 3366118 h 3726890"/>
              <a:gd name="connsiteX89" fmla="*/ 3427635 w 3631095"/>
              <a:gd name="connsiteY89" fmla="*/ 3219932 h 3726890"/>
              <a:gd name="connsiteX90" fmla="*/ 3364051 w 3631095"/>
              <a:gd name="connsiteY90" fmla="*/ 3191430 h 3726890"/>
              <a:gd name="connsiteX91" fmla="*/ 3302329 w 3631095"/>
              <a:gd name="connsiteY91" fmla="*/ 3423090 h 3726890"/>
              <a:gd name="connsiteX92" fmla="*/ 3277864 w 3631095"/>
              <a:gd name="connsiteY92" fmla="*/ 3416346 h 3726890"/>
              <a:gd name="connsiteX93" fmla="*/ 3339856 w 3631095"/>
              <a:gd name="connsiteY93" fmla="*/ 3183899 h 3726890"/>
              <a:gd name="connsiteX94" fmla="*/ 3277470 w 3631095"/>
              <a:gd name="connsiteY94" fmla="*/ 3172519 h 3726890"/>
              <a:gd name="connsiteX95" fmla="*/ 3208053 w 3631095"/>
              <a:gd name="connsiteY95" fmla="*/ 3726891 h 3726890"/>
              <a:gd name="connsiteX96" fmla="*/ 3256508 w 3631095"/>
              <a:gd name="connsiteY96" fmla="*/ 3726891 h 3726890"/>
              <a:gd name="connsiteX97" fmla="*/ 3369146 w 3631095"/>
              <a:gd name="connsiteY97" fmla="*/ 3366118 h 3726890"/>
              <a:gd name="connsiteX98" fmla="*/ 3376875 w 3631095"/>
              <a:gd name="connsiteY98" fmla="*/ 3603988 h 3726890"/>
              <a:gd name="connsiteX99" fmla="*/ 3494230 w 3631095"/>
              <a:gd name="connsiteY99" fmla="*/ 3351597 h 3726890"/>
              <a:gd name="connsiteX100" fmla="*/ 3524184 w 3631095"/>
              <a:gd name="connsiteY100" fmla="*/ 3294806 h 3726890"/>
              <a:gd name="connsiteX101" fmla="*/ 3506750 w 3631095"/>
              <a:gd name="connsiteY101" fmla="*/ 3277659 h 3726890"/>
              <a:gd name="connsiteX102" fmla="*/ 3450525 w 3631095"/>
              <a:gd name="connsiteY102" fmla="*/ 3365700 h 3726890"/>
              <a:gd name="connsiteX103" fmla="*/ 3428620 w 3631095"/>
              <a:gd name="connsiteY103" fmla="*/ 3352893 h 3726890"/>
              <a:gd name="connsiteX104" fmla="*/ 3487355 w 3631095"/>
              <a:gd name="connsiteY104" fmla="*/ 3260823 h 3726890"/>
              <a:gd name="connsiteX105" fmla="*/ 3449426 w 3631095"/>
              <a:gd name="connsiteY105" fmla="*/ 3233158 h 3726890"/>
              <a:gd name="connsiteX106" fmla="*/ 3393603 w 3631095"/>
              <a:gd name="connsiteY106" fmla="*/ 3372871 h 3726890"/>
              <a:gd name="connsiteX107" fmla="*/ 3282417 w 3631095"/>
              <a:gd name="connsiteY107" fmla="*/ 3726891 h 3726890"/>
              <a:gd name="connsiteX108" fmla="*/ 3320732 w 3631095"/>
              <a:gd name="connsiteY108" fmla="*/ 3726891 h 3726890"/>
              <a:gd name="connsiteX109" fmla="*/ 3376875 w 3631095"/>
              <a:gd name="connsiteY109" fmla="*/ 3603988 h 3726890"/>
              <a:gd name="connsiteX110" fmla="*/ 3631055 w 3631095"/>
              <a:gd name="connsiteY110" fmla="*/ 3560440 h 3726890"/>
              <a:gd name="connsiteX111" fmla="*/ 3621579 w 3631095"/>
              <a:gd name="connsiteY111" fmla="*/ 3470930 h 3726890"/>
              <a:gd name="connsiteX112" fmla="*/ 3620537 w 3631095"/>
              <a:gd name="connsiteY112" fmla="*/ 3466910 h 3726890"/>
              <a:gd name="connsiteX113" fmla="*/ 3534498 w 3631095"/>
              <a:gd name="connsiteY113" fmla="*/ 3604366 h 3726890"/>
              <a:gd name="connsiteX114" fmla="*/ 3510032 w 3631095"/>
              <a:gd name="connsiteY114" fmla="*/ 3597622 h 3726890"/>
              <a:gd name="connsiteX115" fmla="*/ 3612439 w 3631095"/>
              <a:gd name="connsiteY115" fmla="*/ 3438965 h 3726890"/>
              <a:gd name="connsiteX116" fmla="*/ 3570794 w 3631095"/>
              <a:gd name="connsiteY116" fmla="*/ 3353492 h 3726890"/>
              <a:gd name="connsiteX117" fmla="*/ 3469888 w 3631095"/>
              <a:gd name="connsiteY117" fmla="*/ 3586932 h 3726890"/>
              <a:gd name="connsiteX118" fmla="*/ 3417650 w 3631095"/>
              <a:gd name="connsiteY118" fmla="*/ 3726891 h 3726890"/>
              <a:gd name="connsiteX119" fmla="*/ 3492015 w 3631095"/>
              <a:gd name="connsiteY119" fmla="*/ 3726891 h 3726890"/>
              <a:gd name="connsiteX120" fmla="*/ 3631055 w 3631095"/>
              <a:gd name="connsiteY120" fmla="*/ 3560440 h 3726890"/>
              <a:gd name="connsiteX121" fmla="*/ 135865 w 3631095"/>
              <a:gd name="connsiteY121" fmla="*/ 3720220 h 3726890"/>
              <a:gd name="connsiteX122" fmla="*/ 4988 w 3631095"/>
              <a:gd name="connsiteY122" fmla="*/ 3476386 h 3726890"/>
              <a:gd name="connsiteX123" fmla="*/ 115 w 3631095"/>
              <a:gd name="connsiteY123" fmla="*/ 3542932 h 3726890"/>
              <a:gd name="connsiteX124" fmla="*/ 56422 w 3631095"/>
              <a:gd name="connsiteY124" fmla="*/ 3648284 h 3726890"/>
              <a:gd name="connsiteX125" fmla="*/ 92144 w 3631095"/>
              <a:gd name="connsiteY125" fmla="*/ 3726882 h 3726890"/>
              <a:gd name="connsiteX126" fmla="*/ 139376 w 3631095"/>
              <a:gd name="connsiteY126" fmla="*/ 3726882 h 3726890"/>
              <a:gd name="connsiteX127" fmla="*/ 135865 w 3631095"/>
              <a:gd name="connsiteY127" fmla="*/ 3720220 h 3726890"/>
              <a:gd name="connsiteX128" fmla="*/ 149033 w 3631095"/>
              <a:gd name="connsiteY128" fmla="*/ 3249124 h 3726890"/>
              <a:gd name="connsiteX129" fmla="*/ 112540 w 3631095"/>
              <a:gd name="connsiteY129" fmla="*/ 3280374 h 3726890"/>
              <a:gd name="connsiteX130" fmla="*/ 139335 w 3631095"/>
              <a:gd name="connsiteY130" fmla="*/ 3359096 h 3726890"/>
              <a:gd name="connsiteX131" fmla="*/ 114870 w 3631095"/>
              <a:gd name="connsiteY131" fmla="*/ 3365840 h 3726890"/>
              <a:gd name="connsiteX132" fmla="*/ 92702 w 3631095"/>
              <a:gd name="connsiteY132" fmla="*/ 3301131 h 3726890"/>
              <a:gd name="connsiteX133" fmla="*/ 79952 w 3631095"/>
              <a:gd name="connsiteY133" fmla="*/ 3315916 h 3726890"/>
              <a:gd name="connsiteX134" fmla="*/ 215374 w 3631095"/>
              <a:gd name="connsiteY134" fmla="*/ 3726882 h 3726890"/>
              <a:gd name="connsiteX135" fmla="*/ 224637 w 3631095"/>
              <a:gd name="connsiteY135" fmla="*/ 3726882 h 3726890"/>
              <a:gd name="connsiteX136" fmla="*/ 149033 w 3631095"/>
              <a:gd name="connsiteY136" fmla="*/ 3249124 h 3726890"/>
              <a:gd name="connsiteX137" fmla="*/ 62083 w 3631095"/>
              <a:gd name="connsiteY137" fmla="*/ 3339815 h 3726890"/>
              <a:gd name="connsiteX138" fmla="*/ 35435 w 3631095"/>
              <a:gd name="connsiteY138" fmla="*/ 3385054 h 3726890"/>
              <a:gd name="connsiteX139" fmla="*/ 87180 w 3631095"/>
              <a:gd name="connsiteY139" fmla="*/ 3486461 h 3726890"/>
              <a:gd name="connsiteX140" fmla="*/ 65274 w 3631095"/>
              <a:gd name="connsiteY140" fmla="*/ 3499268 h 3726890"/>
              <a:gd name="connsiteX141" fmla="*/ 22406 w 3631095"/>
              <a:gd name="connsiteY141" fmla="*/ 3414434 h 3726890"/>
              <a:gd name="connsiteX142" fmla="*/ 13537 w 3631095"/>
              <a:gd name="connsiteY142" fmla="*/ 3440303 h 3726890"/>
              <a:gd name="connsiteX143" fmla="*/ 165795 w 3631095"/>
              <a:gd name="connsiteY143" fmla="*/ 3722739 h 3726890"/>
              <a:gd name="connsiteX144" fmla="*/ 168002 w 3631095"/>
              <a:gd name="connsiteY144" fmla="*/ 3726882 h 3726890"/>
              <a:gd name="connsiteX145" fmla="*/ 189120 w 3631095"/>
              <a:gd name="connsiteY145" fmla="*/ 3726882 h 3726890"/>
              <a:gd name="connsiteX146" fmla="*/ 62083 w 3631095"/>
              <a:gd name="connsiteY146" fmla="*/ 3339815 h 3726890"/>
              <a:gd name="connsiteX147" fmla="*/ 379035 w 3631095"/>
              <a:gd name="connsiteY147" fmla="*/ 3171223 h 3726890"/>
              <a:gd name="connsiteX148" fmla="*/ 373850 w 3631095"/>
              <a:gd name="connsiteY148" fmla="*/ 3171092 h 3726890"/>
              <a:gd name="connsiteX149" fmla="*/ 284832 w 3631095"/>
              <a:gd name="connsiteY149" fmla="*/ 3182717 h 3726890"/>
              <a:gd name="connsiteX150" fmla="*/ 282904 w 3631095"/>
              <a:gd name="connsiteY150" fmla="*/ 3483327 h 3726890"/>
              <a:gd name="connsiteX151" fmla="*/ 257536 w 3631095"/>
              <a:gd name="connsiteY151" fmla="*/ 3483327 h 3726890"/>
              <a:gd name="connsiteX152" fmla="*/ 258898 w 3631095"/>
              <a:gd name="connsiteY152" fmla="*/ 3190553 h 3726890"/>
              <a:gd name="connsiteX153" fmla="*/ 172793 w 3631095"/>
              <a:gd name="connsiteY153" fmla="*/ 3232535 h 3726890"/>
              <a:gd name="connsiteX154" fmla="*/ 250521 w 3631095"/>
              <a:gd name="connsiteY154" fmla="*/ 3726891 h 3726890"/>
              <a:gd name="connsiteX155" fmla="*/ 309454 w 3631095"/>
              <a:gd name="connsiteY155" fmla="*/ 3726891 h 3726890"/>
              <a:gd name="connsiteX156" fmla="*/ 379035 w 3631095"/>
              <a:gd name="connsiteY156" fmla="*/ 3171223 h 3726890"/>
              <a:gd name="connsiteX157" fmla="*/ 565587 w 3631095"/>
              <a:gd name="connsiteY157" fmla="*/ 3596375 h 3726890"/>
              <a:gd name="connsiteX158" fmla="*/ 655671 w 3631095"/>
              <a:gd name="connsiteY158" fmla="*/ 3380230 h 3726890"/>
              <a:gd name="connsiteX159" fmla="*/ 680563 w 3631095"/>
              <a:gd name="connsiteY159" fmla="*/ 3329863 h 3726890"/>
              <a:gd name="connsiteX160" fmla="*/ 668511 w 3631095"/>
              <a:gd name="connsiteY160" fmla="*/ 3314775 h 3726890"/>
              <a:gd name="connsiteX161" fmla="*/ 634963 w 3631095"/>
              <a:gd name="connsiteY161" fmla="*/ 3379459 h 3726890"/>
              <a:gd name="connsiteX162" fmla="*/ 529676 w 3631095"/>
              <a:gd name="connsiteY162" fmla="*/ 3606770 h 3726890"/>
              <a:gd name="connsiteX163" fmla="*/ 474543 w 3631095"/>
              <a:gd name="connsiteY163" fmla="*/ 3726874 h 3726890"/>
              <a:gd name="connsiteX164" fmla="*/ 517124 w 3631095"/>
              <a:gd name="connsiteY164" fmla="*/ 3726874 h 3726890"/>
              <a:gd name="connsiteX165" fmla="*/ 565587 w 3631095"/>
              <a:gd name="connsiteY165" fmla="*/ 3596375 h 3726890"/>
              <a:gd name="connsiteX166" fmla="*/ 495562 w 3631095"/>
              <a:gd name="connsiteY166" fmla="*/ 3366118 h 3726890"/>
              <a:gd name="connsiteX167" fmla="*/ 554051 w 3631095"/>
              <a:gd name="connsiteY167" fmla="*/ 3219932 h 3726890"/>
              <a:gd name="connsiteX168" fmla="*/ 490467 w 3631095"/>
              <a:gd name="connsiteY168" fmla="*/ 3191430 h 3726890"/>
              <a:gd name="connsiteX169" fmla="*/ 428746 w 3631095"/>
              <a:gd name="connsiteY169" fmla="*/ 3423090 h 3726890"/>
              <a:gd name="connsiteX170" fmla="*/ 404280 w 3631095"/>
              <a:gd name="connsiteY170" fmla="*/ 3416346 h 3726890"/>
              <a:gd name="connsiteX171" fmla="*/ 466273 w 3631095"/>
              <a:gd name="connsiteY171" fmla="*/ 3183899 h 3726890"/>
              <a:gd name="connsiteX172" fmla="*/ 403886 w 3631095"/>
              <a:gd name="connsiteY172" fmla="*/ 3172519 h 3726890"/>
              <a:gd name="connsiteX173" fmla="*/ 334469 w 3631095"/>
              <a:gd name="connsiteY173" fmla="*/ 3726891 h 3726890"/>
              <a:gd name="connsiteX174" fmla="*/ 382924 w 3631095"/>
              <a:gd name="connsiteY174" fmla="*/ 3726891 h 3726890"/>
              <a:gd name="connsiteX175" fmla="*/ 495562 w 3631095"/>
              <a:gd name="connsiteY175" fmla="*/ 3366118 h 3726890"/>
              <a:gd name="connsiteX176" fmla="*/ 503291 w 3631095"/>
              <a:gd name="connsiteY176" fmla="*/ 3603988 h 3726890"/>
              <a:gd name="connsiteX177" fmla="*/ 620647 w 3631095"/>
              <a:gd name="connsiteY177" fmla="*/ 3351597 h 3726890"/>
              <a:gd name="connsiteX178" fmla="*/ 650601 w 3631095"/>
              <a:gd name="connsiteY178" fmla="*/ 3294806 h 3726890"/>
              <a:gd name="connsiteX179" fmla="*/ 633167 w 3631095"/>
              <a:gd name="connsiteY179" fmla="*/ 3277659 h 3726890"/>
              <a:gd name="connsiteX180" fmla="*/ 576942 w 3631095"/>
              <a:gd name="connsiteY180" fmla="*/ 3365700 h 3726890"/>
              <a:gd name="connsiteX181" fmla="*/ 555036 w 3631095"/>
              <a:gd name="connsiteY181" fmla="*/ 3352893 h 3726890"/>
              <a:gd name="connsiteX182" fmla="*/ 613771 w 3631095"/>
              <a:gd name="connsiteY182" fmla="*/ 3260823 h 3726890"/>
              <a:gd name="connsiteX183" fmla="*/ 575842 w 3631095"/>
              <a:gd name="connsiteY183" fmla="*/ 3233158 h 3726890"/>
              <a:gd name="connsiteX184" fmla="*/ 520020 w 3631095"/>
              <a:gd name="connsiteY184" fmla="*/ 3372871 h 3726890"/>
              <a:gd name="connsiteX185" fmla="*/ 408834 w 3631095"/>
              <a:gd name="connsiteY185" fmla="*/ 3726891 h 3726890"/>
              <a:gd name="connsiteX186" fmla="*/ 447148 w 3631095"/>
              <a:gd name="connsiteY186" fmla="*/ 3726891 h 3726890"/>
              <a:gd name="connsiteX187" fmla="*/ 503291 w 3631095"/>
              <a:gd name="connsiteY187" fmla="*/ 3603988 h 3726890"/>
              <a:gd name="connsiteX188" fmla="*/ 757471 w 3631095"/>
              <a:gd name="connsiteY188" fmla="*/ 3560440 h 3726890"/>
              <a:gd name="connsiteX189" fmla="*/ 747995 w 3631095"/>
              <a:gd name="connsiteY189" fmla="*/ 3470930 h 3726890"/>
              <a:gd name="connsiteX190" fmla="*/ 746953 w 3631095"/>
              <a:gd name="connsiteY190" fmla="*/ 3466910 h 3726890"/>
              <a:gd name="connsiteX191" fmla="*/ 660914 w 3631095"/>
              <a:gd name="connsiteY191" fmla="*/ 3604366 h 3726890"/>
              <a:gd name="connsiteX192" fmla="*/ 636448 w 3631095"/>
              <a:gd name="connsiteY192" fmla="*/ 3597622 h 3726890"/>
              <a:gd name="connsiteX193" fmla="*/ 738856 w 3631095"/>
              <a:gd name="connsiteY193" fmla="*/ 3438965 h 3726890"/>
              <a:gd name="connsiteX194" fmla="*/ 697210 w 3631095"/>
              <a:gd name="connsiteY194" fmla="*/ 3353492 h 3726890"/>
              <a:gd name="connsiteX195" fmla="*/ 596304 w 3631095"/>
              <a:gd name="connsiteY195" fmla="*/ 3586932 h 3726890"/>
              <a:gd name="connsiteX196" fmla="*/ 544067 w 3631095"/>
              <a:gd name="connsiteY196" fmla="*/ 3726891 h 3726890"/>
              <a:gd name="connsiteX197" fmla="*/ 618431 w 3631095"/>
              <a:gd name="connsiteY197" fmla="*/ 3726891 h 3726890"/>
              <a:gd name="connsiteX198" fmla="*/ 757471 w 3631095"/>
              <a:gd name="connsiteY198" fmla="*/ 3560440 h 3726890"/>
              <a:gd name="connsiteX199" fmla="*/ 1210322 w 3631095"/>
              <a:gd name="connsiteY199" fmla="*/ 3618748 h 3726890"/>
              <a:gd name="connsiteX200" fmla="*/ 1160882 w 3631095"/>
              <a:gd name="connsiteY200" fmla="*/ 3621398 h 3726890"/>
              <a:gd name="connsiteX201" fmla="*/ 1149708 w 3631095"/>
              <a:gd name="connsiteY201" fmla="*/ 3621997 h 3726890"/>
              <a:gd name="connsiteX202" fmla="*/ 1131650 w 3631095"/>
              <a:gd name="connsiteY202" fmla="*/ 3683555 h 3726890"/>
              <a:gd name="connsiteX203" fmla="*/ 1113682 w 3631095"/>
              <a:gd name="connsiteY203" fmla="*/ 3677320 h 3726890"/>
              <a:gd name="connsiteX204" fmla="*/ 1057802 w 3631095"/>
              <a:gd name="connsiteY204" fmla="*/ 3665768 h 3726890"/>
              <a:gd name="connsiteX205" fmla="*/ 980016 w 3631095"/>
              <a:gd name="connsiteY205" fmla="*/ 3625862 h 3726890"/>
              <a:gd name="connsiteX206" fmla="*/ 951579 w 3631095"/>
              <a:gd name="connsiteY206" fmla="*/ 3579137 h 3726890"/>
              <a:gd name="connsiteX207" fmla="*/ 943875 w 3631095"/>
              <a:gd name="connsiteY207" fmla="*/ 3584774 h 3726890"/>
              <a:gd name="connsiteX208" fmla="*/ 915053 w 3631095"/>
              <a:gd name="connsiteY208" fmla="*/ 3605859 h 3726890"/>
              <a:gd name="connsiteX209" fmla="*/ 881744 w 3631095"/>
              <a:gd name="connsiteY209" fmla="*/ 3617977 h 3726890"/>
              <a:gd name="connsiteX210" fmla="*/ 831779 w 3631095"/>
              <a:gd name="connsiteY210" fmla="*/ 3620627 h 3726890"/>
              <a:gd name="connsiteX211" fmla="*/ 820489 w 3631095"/>
              <a:gd name="connsiteY211" fmla="*/ 3621226 h 3726890"/>
              <a:gd name="connsiteX212" fmla="*/ 776678 w 3631095"/>
              <a:gd name="connsiteY212" fmla="*/ 3723847 h 3726890"/>
              <a:gd name="connsiteX213" fmla="*/ 1167429 w 3631095"/>
              <a:gd name="connsiteY213" fmla="*/ 3724766 h 3726890"/>
              <a:gd name="connsiteX214" fmla="*/ 1167429 w 3631095"/>
              <a:gd name="connsiteY214" fmla="*/ 3724766 h 3726890"/>
              <a:gd name="connsiteX215" fmla="*/ 1515919 w 3631095"/>
              <a:gd name="connsiteY215" fmla="*/ 3725586 h 3726890"/>
              <a:gd name="connsiteX216" fmla="*/ 1513712 w 3631095"/>
              <a:gd name="connsiteY216" fmla="*/ 3721763 h 3726890"/>
              <a:gd name="connsiteX217" fmla="*/ 1453303 w 3631095"/>
              <a:gd name="connsiteY217" fmla="*/ 3678124 h 3726890"/>
              <a:gd name="connsiteX218" fmla="*/ 1395274 w 3631095"/>
              <a:gd name="connsiteY218" fmla="*/ 3666564 h 3726890"/>
              <a:gd name="connsiteX219" fmla="*/ 1310038 w 3631095"/>
              <a:gd name="connsiteY219" fmla="*/ 3626633 h 3726890"/>
              <a:gd name="connsiteX220" fmla="*/ 1272847 w 3631095"/>
              <a:gd name="connsiteY220" fmla="*/ 3579884 h 3726890"/>
              <a:gd name="connsiteX221" fmla="*/ 1266202 w 3631095"/>
              <a:gd name="connsiteY221" fmla="*/ 3585529 h 3726890"/>
              <a:gd name="connsiteX222" fmla="*/ 1241343 w 3631095"/>
              <a:gd name="connsiteY222" fmla="*/ 3606622 h 3726890"/>
              <a:gd name="connsiteX223" fmla="*/ 1210322 w 3631095"/>
              <a:gd name="connsiteY223" fmla="*/ 3618748 h 3726890"/>
              <a:gd name="connsiteX224" fmla="*/ 1618146 w 3631095"/>
              <a:gd name="connsiteY224" fmla="*/ 1674445 h 3726890"/>
              <a:gd name="connsiteX225" fmla="*/ 1570216 w 3631095"/>
              <a:gd name="connsiteY225" fmla="*/ 1750393 h 3726890"/>
              <a:gd name="connsiteX226" fmla="*/ 1541894 w 3631095"/>
              <a:gd name="connsiteY226" fmla="*/ 1790406 h 3726890"/>
              <a:gd name="connsiteX227" fmla="*/ 1475332 w 3631095"/>
              <a:gd name="connsiteY227" fmla="*/ 1852693 h 3726890"/>
              <a:gd name="connsiteX228" fmla="*/ 1446945 w 3631095"/>
              <a:gd name="connsiteY228" fmla="*/ 1879218 h 3726890"/>
              <a:gd name="connsiteX229" fmla="*/ 1308660 w 3631095"/>
              <a:gd name="connsiteY229" fmla="*/ 1791694 h 3726890"/>
              <a:gd name="connsiteX230" fmla="*/ 1301087 w 3631095"/>
              <a:gd name="connsiteY230" fmla="*/ 1784687 h 3726890"/>
              <a:gd name="connsiteX231" fmla="*/ 1336103 w 3631095"/>
              <a:gd name="connsiteY231" fmla="*/ 2275967 h 3726890"/>
              <a:gd name="connsiteX232" fmla="*/ 1320704 w 3631095"/>
              <a:gd name="connsiteY232" fmla="*/ 2285172 h 3726890"/>
              <a:gd name="connsiteX233" fmla="*/ 879414 w 3631095"/>
              <a:gd name="connsiteY233" fmla="*/ 2328582 h 3726890"/>
              <a:gd name="connsiteX234" fmla="*/ 846555 w 3631095"/>
              <a:gd name="connsiteY234" fmla="*/ 2322379 h 3726890"/>
              <a:gd name="connsiteX235" fmla="*/ 836718 w 3631095"/>
              <a:gd name="connsiteY235" fmla="*/ 2033404 h 3726890"/>
              <a:gd name="connsiteX236" fmla="*/ 635095 w 3631095"/>
              <a:gd name="connsiteY236" fmla="*/ 1803828 h 3726890"/>
              <a:gd name="connsiteX237" fmla="*/ 592103 w 3631095"/>
              <a:gd name="connsiteY237" fmla="*/ 1716353 h 3726890"/>
              <a:gd name="connsiteX238" fmla="*/ 590627 w 3631095"/>
              <a:gd name="connsiteY238" fmla="*/ 1714031 h 3726890"/>
              <a:gd name="connsiteX239" fmla="*/ 587665 w 3631095"/>
              <a:gd name="connsiteY239" fmla="*/ 1704702 h 3726890"/>
              <a:gd name="connsiteX240" fmla="*/ 587558 w 3631095"/>
              <a:gd name="connsiteY240" fmla="*/ 1704407 h 3726890"/>
              <a:gd name="connsiteX241" fmla="*/ 587624 w 3631095"/>
              <a:gd name="connsiteY241" fmla="*/ 1704391 h 3726890"/>
              <a:gd name="connsiteX242" fmla="*/ 672736 w 3631095"/>
              <a:gd name="connsiteY242" fmla="*/ 1572456 h 3726890"/>
              <a:gd name="connsiteX243" fmla="*/ 951268 w 3631095"/>
              <a:gd name="connsiteY243" fmla="*/ 1316807 h 3726890"/>
              <a:gd name="connsiteX244" fmla="*/ 951251 w 3631095"/>
              <a:gd name="connsiteY244" fmla="*/ 1318628 h 3726890"/>
              <a:gd name="connsiteX245" fmla="*/ 1010019 w 3631095"/>
              <a:gd name="connsiteY245" fmla="*/ 1282463 h 3726890"/>
              <a:gd name="connsiteX246" fmla="*/ 1014228 w 3631095"/>
              <a:gd name="connsiteY246" fmla="*/ 1281241 h 3726890"/>
              <a:gd name="connsiteX247" fmla="*/ 1031408 w 3631095"/>
              <a:gd name="connsiteY247" fmla="*/ 1242704 h 3726890"/>
              <a:gd name="connsiteX248" fmla="*/ 1064209 w 3631095"/>
              <a:gd name="connsiteY248" fmla="*/ 1239242 h 3726890"/>
              <a:gd name="connsiteX249" fmla="*/ 1221209 w 3631095"/>
              <a:gd name="connsiteY249" fmla="*/ 1275973 h 3726890"/>
              <a:gd name="connsiteX250" fmla="*/ 1257538 w 3631095"/>
              <a:gd name="connsiteY250" fmla="*/ 1300086 h 3726890"/>
              <a:gd name="connsiteX251" fmla="*/ 1264889 w 3631095"/>
              <a:gd name="connsiteY251" fmla="*/ 1342806 h 3726890"/>
              <a:gd name="connsiteX252" fmla="*/ 1317151 w 3631095"/>
              <a:gd name="connsiteY252" fmla="*/ 1407301 h 3726890"/>
              <a:gd name="connsiteX253" fmla="*/ 1321073 w 3631095"/>
              <a:gd name="connsiteY253" fmla="*/ 1414357 h 3726890"/>
              <a:gd name="connsiteX254" fmla="*/ 1330327 w 3631095"/>
              <a:gd name="connsiteY254" fmla="*/ 1435778 h 3726890"/>
              <a:gd name="connsiteX255" fmla="*/ 1440061 w 3631095"/>
              <a:gd name="connsiteY255" fmla="*/ 1645721 h 3726890"/>
              <a:gd name="connsiteX256" fmla="*/ 1486621 w 3631095"/>
              <a:gd name="connsiteY256" fmla="*/ 1603518 h 3726890"/>
              <a:gd name="connsiteX257" fmla="*/ 1551682 w 3631095"/>
              <a:gd name="connsiteY257" fmla="*/ 1547490 h 3726890"/>
              <a:gd name="connsiteX258" fmla="*/ 1667914 w 3631095"/>
              <a:gd name="connsiteY258" fmla="*/ 1455756 h 3726890"/>
              <a:gd name="connsiteX259" fmla="*/ 1670744 w 3631095"/>
              <a:gd name="connsiteY259" fmla="*/ 1460014 h 3726890"/>
              <a:gd name="connsiteX260" fmla="*/ 1670736 w 3631095"/>
              <a:gd name="connsiteY260" fmla="*/ 1460031 h 3726890"/>
              <a:gd name="connsiteX261" fmla="*/ 1673107 w 3631095"/>
              <a:gd name="connsiteY261" fmla="*/ 1463575 h 3726890"/>
              <a:gd name="connsiteX262" fmla="*/ 1684019 w 3631095"/>
              <a:gd name="connsiteY262" fmla="*/ 1479910 h 3726890"/>
              <a:gd name="connsiteX263" fmla="*/ 1690156 w 3631095"/>
              <a:gd name="connsiteY263" fmla="*/ 1489050 h 3726890"/>
              <a:gd name="connsiteX264" fmla="*/ 1705941 w 3631095"/>
              <a:gd name="connsiteY264" fmla="*/ 1512646 h 3726890"/>
              <a:gd name="connsiteX265" fmla="*/ 1711520 w 3631095"/>
              <a:gd name="connsiteY265" fmla="*/ 1521039 h 3726890"/>
              <a:gd name="connsiteX266" fmla="*/ 1705949 w 3631095"/>
              <a:gd name="connsiteY266" fmla="*/ 1529169 h 3726890"/>
              <a:gd name="connsiteX267" fmla="*/ 1618146 w 3631095"/>
              <a:gd name="connsiteY267" fmla="*/ 1674445 h 3726890"/>
              <a:gd name="connsiteX268" fmla="*/ 837793 w 3631095"/>
              <a:gd name="connsiteY268" fmla="*/ 1691042 h 3726890"/>
              <a:gd name="connsiteX269" fmla="*/ 786778 w 3631095"/>
              <a:gd name="connsiteY269" fmla="*/ 1715598 h 3726890"/>
              <a:gd name="connsiteX270" fmla="*/ 832550 w 3631095"/>
              <a:gd name="connsiteY270" fmla="*/ 1809784 h 3726890"/>
              <a:gd name="connsiteX271" fmla="*/ 837793 w 3631095"/>
              <a:gd name="connsiteY271" fmla="*/ 1691042 h 372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3631095" h="3726890">
                <a:moveTo>
                  <a:pt x="190391" y="2396563"/>
                </a:moveTo>
                <a:cubicBezTo>
                  <a:pt x="110292" y="2193997"/>
                  <a:pt x="68277" y="1976104"/>
                  <a:pt x="68277" y="1751722"/>
                </a:cubicBezTo>
                <a:cubicBezTo>
                  <a:pt x="68277" y="1424932"/>
                  <a:pt x="157262" y="1111861"/>
                  <a:pt x="323590" y="840000"/>
                </a:cubicBezTo>
                <a:cubicBezTo>
                  <a:pt x="325255" y="841148"/>
                  <a:pt x="326978" y="842223"/>
                  <a:pt x="328783" y="843224"/>
                </a:cubicBezTo>
                <a:cubicBezTo>
                  <a:pt x="166820" y="1108087"/>
                  <a:pt x="73380" y="1419189"/>
                  <a:pt x="73380" y="1751722"/>
                </a:cubicBezTo>
                <a:cubicBezTo>
                  <a:pt x="73380" y="1978672"/>
                  <a:pt x="116921" y="2195629"/>
                  <a:pt x="196036" y="2394734"/>
                </a:cubicBezTo>
                <a:cubicBezTo>
                  <a:pt x="194092" y="2395267"/>
                  <a:pt x="192213" y="2395882"/>
                  <a:pt x="190391" y="2396563"/>
                </a:cubicBezTo>
                <a:close/>
                <a:moveTo>
                  <a:pt x="1820015" y="5095"/>
                </a:moveTo>
                <a:cubicBezTo>
                  <a:pt x="2503385" y="5095"/>
                  <a:pt x="3096243" y="399636"/>
                  <a:pt x="3383044" y="972837"/>
                </a:cubicBezTo>
                <a:cubicBezTo>
                  <a:pt x="3384882" y="971943"/>
                  <a:pt x="3386802" y="971147"/>
                  <a:pt x="3388787" y="970417"/>
                </a:cubicBezTo>
                <a:cubicBezTo>
                  <a:pt x="3305365" y="803318"/>
                  <a:pt x="3194597" y="648976"/>
                  <a:pt x="3058691" y="513070"/>
                </a:cubicBezTo>
                <a:cubicBezTo>
                  <a:pt x="2727832" y="182212"/>
                  <a:pt x="2287929" y="0"/>
                  <a:pt x="1820024" y="0"/>
                </a:cubicBezTo>
                <a:cubicBezTo>
                  <a:pt x="1352118" y="0"/>
                  <a:pt x="912215" y="182212"/>
                  <a:pt x="581364" y="513070"/>
                </a:cubicBezTo>
                <a:cubicBezTo>
                  <a:pt x="516147" y="578287"/>
                  <a:pt x="456797" y="647803"/>
                  <a:pt x="403386" y="720872"/>
                </a:cubicBezTo>
                <a:cubicBezTo>
                  <a:pt x="405076" y="722053"/>
                  <a:pt x="406684" y="723308"/>
                  <a:pt x="408227" y="724629"/>
                </a:cubicBezTo>
                <a:cubicBezTo>
                  <a:pt x="726122" y="288844"/>
                  <a:pt x="1240514" y="5095"/>
                  <a:pt x="1820015" y="5095"/>
                </a:cubicBezTo>
                <a:close/>
                <a:moveTo>
                  <a:pt x="1084614" y="3335762"/>
                </a:moveTo>
                <a:cubicBezTo>
                  <a:pt x="1059057" y="3323849"/>
                  <a:pt x="1033919" y="3311198"/>
                  <a:pt x="1009051" y="3298096"/>
                </a:cubicBezTo>
                <a:cubicBezTo>
                  <a:pt x="1008780" y="3299376"/>
                  <a:pt x="1008502" y="3300647"/>
                  <a:pt x="1008231" y="3301927"/>
                </a:cubicBezTo>
                <a:cubicBezTo>
                  <a:pt x="1008050" y="3302797"/>
                  <a:pt x="1007886" y="3303667"/>
                  <a:pt x="1007697" y="3304536"/>
                </a:cubicBezTo>
                <a:cubicBezTo>
                  <a:pt x="1033353" y="3317991"/>
                  <a:pt x="1059311" y="3330831"/>
                  <a:pt x="1085574" y="3342966"/>
                </a:cubicBezTo>
                <a:cubicBezTo>
                  <a:pt x="1085287" y="3340570"/>
                  <a:pt x="1084885" y="3338166"/>
                  <a:pt x="1084614" y="3335762"/>
                </a:cubicBezTo>
                <a:close/>
                <a:moveTo>
                  <a:pt x="253943" y="2524494"/>
                </a:moveTo>
                <a:cubicBezTo>
                  <a:pt x="252220" y="2525578"/>
                  <a:pt x="250407" y="2526554"/>
                  <a:pt x="248536" y="2527481"/>
                </a:cubicBezTo>
                <a:cubicBezTo>
                  <a:pt x="332262" y="2696705"/>
                  <a:pt x="443940" y="2852974"/>
                  <a:pt x="581348" y="2990381"/>
                </a:cubicBezTo>
                <a:cubicBezTo>
                  <a:pt x="658362" y="3067396"/>
                  <a:pt x="741317" y="3136280"/>
                  <a:pt x="829129" y="3196755"/>
                </a:cubicBezTo>
                <a:cubicBezTo>
                  <a:pt x="829621" y="3194507"/>
                  <a:pt x="830039" y="3192251"/>
                  <a:pt x="830548" y="3190011"/>
                </a:cubicBezTo>
                <a:cubicBezTo>
                  <a:pt x="586237" y="3021402"/>
                  <a:pt x="386665" y="2792385"/>
                  <a:pt x="253943" y="2524494"/>
                </a:cubicBezTo>
                <a:close/>
                <a:moveTo>
                  <a:pt x="1615832" y="3491654"/>
                </a:moveTo>
                <a:cubicBezTo>
                  <a:pt x="1615923" y="3489923"/>
                  <a:pt x="1616079" y="3488200"/>
                  <a:pt x="1616284" y="3486477"/>
                </a:cubicBezTo>
                <a:cubicBezTo>
                  <a:pt x="1499034" y="3472792"/>
                  <a:pt x="1385371" y="3447293"/>
                  <a:pt x="1276334" y="3411481"/>
                </a:cubicBezTo>
                <a:cubicBezTo>
                  <a:pt x="1276334" y="3413548"/>
                  <a:pt x="1276318" y="3415607"/>
                  <a:pt x="1276318" y="3417675"/>
                </a:cubicBezTo>
                <a:cubicBezTo>
                  <a:pt x="1386044" y="3453356"/>
                  <a:pt x="1499642" y="3478256"/>
                  <a:pt x="1615832" y="3491654"/>
                </a:cubicBezTo>
                <a:close/>
                <a:moveTo>
                  <a:pt x="1820015" y="3498365"/>
                </a:moveTo>
                <a:cubicBezTo>
                  <a:pt x="1797699" y="3498365"/>
                  <a:pt x="1775490" y="3497922"/>
                  <a:pt x="1753379" y="3497085"/>
                </a:cubicBezTo>
                <a:cubicBezTo>
                  <a:pt x="1753355" y="3498751"/>
                  <a:pt x="1753297" y="3500416"/>
                  <a:pt x="1753174" y="3502082"/>
                </a:cubicBezTo>
                <a:cubicBezTo>
                  <a:pt x="1775392" y="3502910"/>
                  <a:pt x="1797667" y="3503460"/>
                  <a:pt x="1820015" y="3503460"/>
                </a:cubicBezTo>
                <a:cubicBezTo>
                  <a:pt x="2287921" y="3503460"/>
                  <a:pt x="2727824" y="3321249"/>
                  <a:pt x="3058683" y="2990381"/>
                </a:cubicBezTo>
                <a:cubicBezTo>
                  <a:pt x="3389534" y="2659531"/>
                  <a:pt x="3571754" y="2219619"/>
                  <a:pt x="3571754" y="1751714"/>
                </a:cubicBezTo>
                <a:cubicBezTo>
                  <a:pt x="3571754" y="1525190"/>
                  <a:pt x="3528927" y="1305279"/>
                  <a:pt x="3447326" y="1101080"/>
                </a:cubicBezTo>
                <a:cubicBezTo>
                  <a:pt x="3445578" y="1101974"/>
                  <a:pt x="3443757" y="1102787"/>
                  <a:pt x="3441886" y="1103525"/>
                </a:cubicBezTo>
                <a:cubicBezTo>
                  <a:pt x="3522314" y="1304049"/>
                  <a:pt x="3566659" y="1522786"/>
                  <a:pt x="3566659" y="1751706"/>
                </a:cubicBezTo>
                <a:cubicBezTo>
                  <a:pt x="3566651" y="2714820"/>
                  <a:pt x="2783114" y="3498365"/>
                  <a:pt x="1820015" y="3498365"/>
                </a:cubicBezTo>
                <a:close/>
                <a:moveTo>
                  <a:pt x="3009440" y="3720220"/>
                </a:moveTo>
                <a:cubicBezTo>
                  <a:pt x="2966613" y="3638488"/>
                  <a:pt x="2923967" y="3556674"/>
                  <a:pt x="2878564" y="3476386"/>
                </a:cubicBezTo>
                <a:cubicBezTo>
                  <a:pt x="2874634" y="3498423"/>
                  <a:pt x="2873124" y="3520714"/>
                  <a:pt x="2873690" y="3542932"/>
                </a:cubicBezTo>
                <a:cubicBezTo>
                  <a:pt x="2891379" y="3578531"/>
                  <a:pt x="2913022" y="3612505"/>
                  <a:pt x="2929997" y="3648284"/>
                </a:cubicBezTo>
                <a:cubicBezTo>
                  <a:pt x="2942336" y="3674284"/>
                  <a:pt x="2954126" y="3700538"/>
                  <a:pt x="2965719" y="3726882"/>
                </a:cubicBezTo>
                <a:lnTo>
                  <a:pt x="3012952" y="3726882"/>
                </a:lnTo>
                <a:cubicBezTo>
                  <a:pt x="3011787" y="3724659"/>
                  <a:pt x="3010605" y="3722444"/>
                  <a:pt x="3009440" y="3720220"/>
                </a:cubicBezTo>
                <a:close/>
                <a:moveTo>
                  <a:pt x="3022617" y="3249124"/>
                </a:moveTo>
                <a:cubicBezTo>
                  <a:pt x="3009826" y="3258797"/>
                  <a:pt x="2997634" y="3269241"/>
                  <a:pt x="2986123" y="3280374"/>
                </a:cubicBezTo>
                <a:cubicBezTo>
                  <a:pt x="2994771" y="3306710"/>
                  <a:pt x="3003468" y="3333030"/>
                  <a:pt x="3012919" y="3359096"/>
                </a:cubicBezTo>
                <a:cubicBezTo>
                  <a:pt x="3018498" y="3374495"/>
                  <a:pt x="2993975" y="3381067"/>
                  <a:pt x="2988453" y="3365840"/>
                </a:cubicBezTo>
                <a:cubicBezTo>
                  <a:pt x="2980676" y="3344401"/>
                  <a:pt x="2973439" y="3322775"/>
                  <a:pt x="2966285" y="3301131"/>
                </a:cubicBezTo>
                <a:cubicBezTo>
                  <a:pt x="2961945" y="3305980"/>
                  <a:pt x="2957630" y="3310870"/>
                  <a:pt x="2953536" y="3315916"/>
                </a:cubicBezTo>
                <a:cubicBezTo>
                  <a:pt x="3004321" y="3450960"/>
                  <a:pt x="3046861" y="3588835"/>
                  <a:pt x="3088957" y="3726882"/>
                </a:cubicBezTo>
                <a:lnTo>
                  <a:pt x="3098220" y="3726882"/>
                </a:lnTo>
                <a:cubicBezTo>
                  <a:pt x="3062966" y="3569629"/>
                  <a:pt x="3039280" y="3409823"/>
                  <a:pt x="3022617" y="3249124"/>
                </a:cubicBezTo>
                <a:close/>
                <a:moveTo>
                  <a:pt x="2935658" y="3339815"/>
                </a:moveTo>
                <a:cubicBezTo>
                  <a:pt x="2925706" y="3354255"/>
                  <a:pt x="2916804" y="3369384"/>
                  <a:pt x="2909010" y="3385054"/>
                </a:cubicBezTo>
                <a:cubicBezTo>
                  <a:pt x="2926781" y="3418594"/>
                  <a:pt x="2944470" y="3452183"/>
                  <a:pt x="2960756" y="3486461"/>
                </a:cubicBezTo>
                <a:cubicBezTo>
                  <a:pt x="2967729" y="3501147"/>
                  <a:pt x="2945848" y="3514003"/>
                  <a:pt x="2938850" y="3499268"/>
                </a:cubicBezTo>
                <a:cubicBezTo>
                  <a:pt x="2925247" y="3470634"/>
                  <a:pt x="2910709" y="3442485"/>
                  <a:pt x="2895982" y="3414434"/>
                </a:cubicBezTo>
                <a:cubicBezTo>
                  <a:pt x="2892692" y="3422926"/>
                  <a:pt x="2889713" y="3431549"/>
                  <a:pt x="2887113" y="3440303"/>
                </a:cubicBezTo>
                <a:cubicBezTo>
                  <a:pt x="2940409" y="3533045"/>
                  <a:pt x="2989651" y="3628011"/>
                  <a:pt x="3039370" y="3722739"/>
                </a:cubicBezTo>
                <a:cubicBezTo>
                  <a:pt x="3040100" y="3724126"/>
                  <a:pt x="3040847" y="3725496"/>
                  <a:pt x="3041577" y="3726882"/>
                </a:cubicBezTo>
                <a:lnTo>
                  <a:pt x="3062695" y="3726882"/>
                </a:lnTo>
                <a:cubicBezTo>
                  <a:pt x="3023125" y="3596892"/>
                  <a:pt x="2982973" y="3467115"/>
                  <a:pt x="2935658" y="3339815"/>
                </a:cubicBezTo>
                <a:close/>
                <a:moveTo>
                  <a:pt x="3252619" y="3171223"/>
                </a:moveTo>
                <a:cubicBezTo>
                  <a:pt x="3250888" y="3171190"/>
                  <a:pt x="3249165" y="3171092"/>
                  <a:pt x="3247434" y="3171092"/>
                </a:cubicBezTo>
                <a:cubicBezTo>
                  <a:pt x="3217283" y="3171026"/>
                  <a:pt x="3187402" y="3175112"/>
                  <a:pt x="3158416" y="3182717"/>
                </a:cubicBezTo>
                <a:cubicBezTo>
                  <a:pt x="3151106" y="3282794"/>
                  <a:pt x="3147118" y="3382921"/>
                  <a:pt x="3156488" y="3483327"/>
                </a:cubicBezTo>
                <a:cubicBezTo>
                  <a:pt x="3158006" y="3499604"/>
                  <a:pt x="3132621" y="3499448"/>
                  <a:pt x="3131120" y="3483327"/>
                </a:cubicBezTo>
                <a:cubicBezTo>
                  <a:pt x="3121996" y="3385547"/>
                  <a:pt x="3125541" y="3288013"/>
                  <a:pt x="3132482" y="3190553"/>
                </a:cubicBezTo>
                <a:cubicBezTo>
                  <a:pt x="3102249" y="3200898"/>
                  <a:pt x="3073279" y="3215084"/>
                  <a:pt x="3046376" y="3232535"/>
                </a:cubicBezTo>
                <a:cubicBezTo>
                  <a:pt x="3063220" y="3398846"/>
                  <a:pt x="3087374" y="3564238"/>
                  <a:pt x="3124105" y="3726891"/>
                </a:cubicBezTo>
                <a:lnTo>
                  <a:pt x="3183037" y="3726891"/>
                </a:lnTo>
                <a:cubicBezTo>
                  <a:pt x="3178582" y="3541217"/>
                  <a:pt x="3216815" y="3356011"/>
                  <a:pt x="3252619" y="3171223"/>
                </a:cubicBezTo>
                <a:close/>
                <a:moveTo>
                  <a:pt x="3439170" y="3596375"/>
                </a:moveTo>
                <a:cubicBezTo>
                  <a:pt x="3467156" y="3523602"/>
                  <a:pt x="3495018" y="3450337"/>
                  <a:pt x="3529255" y="3380230"/>
                </a:cubicBezTo>
                <a:cubicBezTo>
                  <a:pt x="3537434" y="3363485"/>
                  <a:pt x="3545869" y="3346723"/>
                  <a:pt x="3554147" y="3329863"/>
                </a:cubicBezTo>
                <a:cubicBezTo>
                  <a:pt x="3550250" y="3324735"/>
                  <a:pt x="3546238" y="3319706"/>
                  <a:pt x="3542095" y="3314775"/>
                </a:cubicBezTo>
                <a:cubicBezTo>
                  <a:pt x="3530658" y="3336197"/>
                  <a:pt x="3519418" y="3357725"/>
                  <a:pt x="3508547" y="3379459"/>
                </a:cubicBezTo>
                <a:cubicBezTo>
                  <a:pt x="3471159" y="3454193"/>
                  <a:pt x="3437218" y="3530444"/>
                  <a:pt x="3403260" y="3606770"/>
                </a:cubicBezTo>
                <a:cubicBezTo>
                  <a:pt x="3386170" y="3645191"/>
                  <a:pt x="3366685" y="3685491"/>
                  <a:pt x="3348126" y="3726874"/>
                </a:cubicBezTo>
                <a:lnTo>
                  <a:pt x="3390707" y="3726874"/>
                </a:lnTo>
                <a:cubicBezTo>
                  <a:pt x="3406459" y="3683235"/>
                  <a:pt x="3422507" y="3639694"/>
                  <a:pt x="3439170" y="3596375"/>
                </a:cubicBezTo>
                <a:close/>
                <a:moveTo>
                  <a:pt x="3369146" y="3366118"/>
                </a:moveTo>
                <a:cubicBezTo>
                  <a:pt x="3387442" y="3316884"/>
                  <a:pt x="3406977" y="3268158"/>
                  <a:pt x="3427635" y="3219932"/>
                </a:cubicBezTo>
                <a:cubicBezTo>
                  <a:pt x="3407305" y="3208536"/>
                  <a:pt x="3385990" y="3199036"/>
                  <a:pt x="3364051" y="3191430"/>
                </a:cubicBezTo>
                <a:cubicBezTo>
                  <a:pt x="3338478" y="3267231"/>
                  <a:pt x="3315989" y="3343917"/>
                  <a:pt x="3302329" y="3423090"/>
                </a:cubicBezTo>
                <a:cubicBezTo>
                  <a:pt x="3299556" y="3439170"/>
                  <a:pt x="3275115" y="3432311"/>
                  <a:pt x="3277864" y="3416346"/>
                </a:cubicBezTo>
                <a:cubicBezTo>
                  <a:pt x="3291573" y="3336903"/>
                  <a:pt x="3314168" y="3259945"/>
                  <a:pt x="3339856" y="3183899"/>
                </a:cubicBezTo>
                <a:cubicBezTo>
                  <a:pt x="3319452" y="3178328"/>
                  <a:pt x="3298596" y="3174423"/>
                  <a:pt x="3277470" y="3172519"/>
                </a:cubicBezTo>
                <a:cubicBezTo>
                  <a:pt x="3241494" y="3356839"/>
                  <a:pt x="3203138" y="3541832"/>
                  <a:pt x="3208053" y="3726891"/>
                </a:cubicBezTo>
                <a:lnTo>
                  <a:pt x="3256508" y="3726891"/>
                </a:lnTo>
                <a:cubicBezTo>
                  <a:pt x="3283057" y="3603513"/>
                  <a:pt x="3325876" y="3482539"/>
                  <a:pt x="3369146" y="3366118"/>
                </a:cubicBezTo>
                <a:close/>
                <a:moveTo>
                  <a:pt x="3376875" y="3603988"/>
                </a:moveTo>
                <a:cubicBezTo>
                  <a:pt x="3414820" y="3519270"/>
                  <a:pt x="3452256" y="3434436"/>
                  <a:pt x="3494230" y="3351597"/>
                </a:cubicBezTo>
                <a:cubicBezTo>
                  <a:pt x="3503911" y="3332489"/>
                  <a:pt x="3513987" y="3313610"/>
                  <a:pt x="3524184" y="3294806"/>
                </a:cubicBezTo>
                <a:cubicBezTo>
                  <a:pt x="3518548" y="3288915"/>
                  <a:pt x="3512731" y="3283197"/>
                  <a:pt x="3506750" y="3277659"/>
                </a:cubicBezTo>
                <a:cubicBezTo>
                  <a:pt x="3488413" y="3307260"/>
                  <a:pt x="3470036" y="3336837"/>
                  <a:pt x="3450525" y="3365700"/>
                </a:cubicBezTo>
                <a:cubicBezTo>
                  <a:pt x="3441427" y="3379172"/>
                  <a:pt x="3419455" y="3366455"/>
                  <a:pt x="3428620" y="3352893"/>
                </a:cubicBezTo>
                <a:cubicBezTo>
                  <a:pt x="3449008" y="3322717"/>
                  <a:pt x="3468181" y="3291770"/>
                  <a:pt x="3487355" y="3260823"/>
                </a:cubicBezTo>
                <a:cubicBezTo>
                  <a:pt x="3475229" y="3250912"/>
                  <a:pt x="3462569" y="3241650"/>
                  <a:pt x="3449426" y="3233158"/>
                </a:cubicBezTo>
                <a:cubicBezTo>
                  <a:pt x="3429727" y="3279258"/>
                  <a:pt x="3411087" y="3325827"/>
                  <a:pt x="3393603" y="3372871"/>
                </a:cubicBezTo>
                <a:cubicBezTo>
                  <a:pt x="3351170" y="3487043"/>
                  <a:pt x="3308909" y="3605810"/>
                  <a:pt x="3282417" y="3726891"/>
                </a:cubicBezTo>
                <a:lnTo>
                  <a:pt x="3320732" y="3726891"/>
                </a:lnTo>
                <a:cubicBezTo>
                  <a:pt x="3339430" y="3684564"/>
                  <a:pt x="3359251" y="3643337"/>
                  <a:pt x="3376875" y="3603988"/>
                </a:cubicBezTo>
                <a:close/>
                <a:moveTo>
                  <a:pt x="3631055" y="3560440"/>
                </a:moveTo>
                <a:cubicBezTo>
                  <a:pt x="3631490" y="3530428"/>
                  <a:pt x="3628479" y="3500367"/>
                  <a:pt x="3621579" y="3470930"/>
                </a:cubicBezTo>
                <a:cubicBezTo>
                  <a:pt x="3621259" y="3469584"/>
                  <a:pt x="3620874" y="3468255"/>
                  <a:pt x="3620537" y="3466910"/>
                </a:cubicBezTo>
                <a:cubicBezTo>
                  <a:pt x="3584249" y="3508301"/>
                  <a:pt x="3552802" y="3552785"/>
                  <a:pt x="3534498" y="3604366"/>
                </a:cubicBezTo>
                <a:cubicBezTo>
                  <a:pt x="3529066" y="3619667"/>
                  <a:pt x="3504568" y="3613038"/>
                  <a:pt x="3510032" y="3597622"/>
                </a:cubicBezTo>
                <a:cubicBezTo>
                  <a:pt x="3531478" y="3537180"/>
                  <a:pt x="3569473" y="3486362"/>
                  <a:pt x="3612439" y="3438965"/>
                </a:cubicBezTo>
                <a:cubicBezTo>
                  <a:pt x="3602282" y="3408822"/>
                  <a:pt x="3588154" y="3380132"/>
                  <a:pt x="3570794" y="3353492"/>
                </a:cubicBezTo>
                <a:cubicBezTo>
                  <a:pt x="3533275" y="3429850"/>
                  <a:pt x="3500646" y="3507579"/>
                  <a:pt x="3469888" y="3586932"/>
                </a:cubicBezTo>
                <a:cubicBezTo>
                  <a:pt x="3451887" y="3633368"/>
                  <a:pt x="3434593" y="3680068"/>
                  <a:pt x="3417650" y="3726891"/>
                </a:cubicBezTo>
                <a:lnTo>
                  <a:pt x="3492015" y="3726891"/>
                </a:lnTo>
                <a:cubicBezTo>
                  <a:pt x="3535121" y="3668992"/>
                  <a:pt x="3583240" y="3614080"/>
                  <a:pt x="3631055" y="3560440"/>
                </a:cubicBezTo>
                <a:close/>
                <a:moveTo>
                  <a:pt x="135865" y="3720220"/>
                </a:moveTo>
                <a:cubicBezTo>
                  <a:pt x="93038" y="3638488"/>
                  <a:pt x="50391" y="3556674"/>
                  <a:pt x="4988" y="3476386"/>
                </a:cubicBezTo>
                <a:cubicBezTo>
                  <a:pt x="1058" y="3498423"/>
                  <a:pt x="-451" y="3520714"/>
                  <a:pt x="115" y="3542932"/>
                </a:cubicBezTo>
                <a:cubicBezTo>
                  <a:pt x="17804" y="3578531"/>
                  <a:pt x="39447" y="3612505"/>
                  <a:pt x="56422" y="3648284"/>
                </a:cubicBezTo>
                <a:cubicBezTo>
                  <a:pt x="68761" y="3674284"/>
                  <a:pt x="80551" y="3700538"/>
                  <a:pt x="92144" y="3726882"/>
                </a:cubicBezTo>
                <a:lnTo>
                  <a:pt x="139376" y="3726882"/>
                </a:lnTo>
                <a:cubicBezTo>
                  <a:pt x="138203" y="3724659"/>
                  <a:pt x="137030" y="3722444"/>
                  <a:pt x="135865" y="3720220"/>
                </a:cubicBezTo>
                <a:close/>
                <a:moveTo>
                  <a:pt x="149033" y="3249124"/>
                </a:moveTo>
                <a:cubicBezTo>
                  <a:pt x="136242" y="3258797"/>
                  <a:pt x="124051" y="3269241"/>
                  <a:pt x="112540" y="3280374"/>
                </a:cubicBezTo>
                <a:cubicBezTo>
                  <a:pt x="121187" y="3306710"/>
                  <a:pt x="129884" y="3333030"/>
                  <a:pt x="139335" y="3359096"/>
                </a:cubicBezTo>
                <a:cubicBezTo>
                  <a:pt x="144914" y="3374495"/>
                  <a:pt x="120391" y="3381067"/>
                  <a:pt x="114870" y="3365840"/>
                </a:cubicBezTo>
                <a:cubicBezTo>
                  <a:pt x="107092" y="3344401"/>
                  <a:pt x="99856" y="3322775"/>
                  <a:pt x="92702" y="3301131"/>
                </a:cubicBezTo>
                <a:cubicBezTo>
                  <a:pt x="88361" y="3305980"/>
                  <a:pt x="84046" y="3310870"/>
                  <a:pt x="79952" y="3315916"/>
                </a:cubicBezTo>
                <a:cubicBezTo>
                  <a:pt x="130737" y="3450960"/>
                  <a:pt x="173277" y="3588835"/>
                  <a:pt x="215374" y="3726882"/>
                </a:cubicBezTo>
                <a:lnTo>
                  <a:pt x="224637" y="3726882"/>
                </a:lnTo>
                <a:cubicBezTo>
                  <a:pt x="189382" y="3569629"/>
                  <a:pt x="165696" y="3409823"/>
                  <a:pt x="149033" y="3249124"/>
                </a:cubicBezTo>
                <a:close/>
                <a:moveTo>
                  <a:pt x="62083" y="3339815"/>
                </a:moveTo>
                <a:cubicBezTo>
                  <a:pt x="52131" y="3354255"/>
                  <a:pt x="43229" y="3369384"/>
                  <a:pt x="35435" y="3385054"/>
                </a:cubicBezTo>
                <a:cubicBezTo>
                  <a:pt x="53206" y="3418594"/>
                  <a:pt x="70894" y="3452183"/>
                  <a:pt x="87180" y="3486461"/>
                </a:cubicBezTo>
                <a:cubicBezTo>
                  <a:pt x="94154" y="3501147"/>
                  <a:pt x="72273" y="3514003"/>
                  <a:pt x="65274" y="3499268"/>
                </a:cubicBezTo>
                <a:cubicBezTo>
                  <a:pt x="51671" y="3470634"/>
                  <a:pt x="37133" y="3442485"/>
                  <a:pt x="22406" y="3414434"/>
                </a:cubicBezTo>
                <a:cubicBezTo>
                  <a:pt x="19116" y="3422926"/>
                  <a:pt x="16138" y="3431549"/>
                  <a:pt x="13537" y="3440303"/>
                </a:cubicBezTo>
                <a:cubicBezTo>
                  <a:pt x="66833" y="3533045"/>
                  <a:pt x="116076" y="3628011"/>
                  <a:pt x="165795" y="3722739"/>
                </a:cubicBezTo>
                <a:cubicBezTo>
                  <a:pt x="166525" y="3724126"/>
                  <a:pt x="167271" y="3725496"/>
                  <a:pt x="168002" y="3726882"/>
                </a:cubicBezTo>
                <a:lnTo>
                  <a:pt x="189120" y="3726882"/>
                </a:lnTo>
                <a:cubicBezTo>
                  <a:pt x="149542" y="3596892"/>
                  <a:pt x="109389" y="3467115"/>
                  <a:pt x="62083" y="3339815"/>
                </a:cubicBezTo>
                <a:close/>
                <a:moveTo>
                  <a:pt x="379035" y="3171223"/>
                </a:moveTo>
                <a:cubicBezTo>
                  <a:pt x="377304" y="3171190"/>
                  <a:pt x="375581" y="3171092"/>
                  <a:pt x="373850" y="3171092"/>
                </a:cubicBezTo>
                <a:cubicBezTo>
                  <a:pt x="343699" y="3171026"/>
                  <a:pt x="313818" y="3175112"/>
                  <a:pt x="284832" y="3182717"/>
                </a:cubicBezTo>
                <a:cubicBezTo>
                  <a:pt x="277522" y="3282794"/>
                  <a:pt x="273535" y="3382921"/>
                  <a:pt x="282904" y="3483327"/>
                </a:cubicBezTo>
                <a:cubicBezTo>
                  <a:pt x="284422" y="3499604"/>
                  <a:pt x="259038" y="3499448"/>
                  <a:pt x="257536" y="3483327"/>
                </a:cubicBezTo>
                <a:cubicBezTo>
                  <a:pt x="248413" y="3385547"/>
                  <a:pt x="251957" y="3288013"/>
                  <a:pt x="258898" y="3190553"/>
                </a:cubicBezTo>
                <a:cubicBezTo>
                  <a:pt x="228665" y="3200898"/>
                  <a:pt x="199695" y="3215084"/>
                  <a:pt x="172793" y="3232535"/>
                </a:cubicBezTo>
                <a:cubicBezTo>
                  <a:pt x="189637" y="3398846"/>
                  <a:pt x="213790" y="3564238"/>
                  <a:pt x="250521" y="3726891"/>
                </a:cubicBezTo>
                <a:lnTo>
                  <a:pt x="309454" y="3726891"/>
                </a:lnTo>
                <a:cubicBezTo>
                  <a:pt x="304999" y="3541217"/>
                  <a:pt x="343231" y="3356011"/>
                  <a:pt x="379035" y="3171223"/>
                </a:cubicBezTo>
                <a:close/>
                <a:moveTo>
                  <a:pt x="565587" y="3596375"/>
                </a:moveTo>
                <a:cubicBezTo>
                  <a:pt x="593572" y="3523602"/>
                  <a:pt x="621434" y="3450337"/>
                  <a:pt x="655671" y="3380230"/>
                </a:cubicBezTo>
                <a:cubicBezTo>
                  <a:pt x="663851" y="3363485"/>
                  <a:pt x="672285" y="3346723"/>
                  <a:pt x="680563" y="3329863"/>
                </a:cubicBezTo>
                <a:cubicBezTo>
                  <a:pt x="676666" y="3324735"/>
                  <a:pt x="672654" y="3319706"/>
                  <a:pt x="668511" y="3314775"/>
                </a:cubicBezTo>
                <a:cubicBezTo>
                  <a:pt x="657074" y="3336197"/>
                  <a:pt x="645834" y="3357725"/>
                  <a:pt x="634963" y="3379459"/>
                </a:cubicBezTo>
                <a:cubicBezTo>
                  <a:pt x="597576" y="3454193"/>
                  <a:pt x="563634" y="3530444"/>
                  <a:pt x="529676" y="3606770"/>
                </a:cubicBezTo>
                <a:cubicBezTo>
                  <a:pt x="512586" y="3645191"/>
                  <a:pt x="493101" y="3685491"/>
                  <a:pt x="474543" y="3726874"/>
                </a:cubicBezTo>
                <a:lnTo>
                  <a:pt x="517124" y="3726874"/>
                </a:lnTo>
                <a:cubicBezTo>
                  <a:pt x="532876" y="3683235"/>
                  <a:pt x="548932" y="3639694"/>
                  <a:pt x="565587" y="3596375"/>
                </a:cubicBezTo>
                <a:close/>
                <a:moveTo>
                  <a:pt x="495562" y="3366118"/>
                </a:moveTo>
                <a:cubicBezTo>
                  <a:pt x="513858" y="3316884"/>
                  <a:pt x="533393" y="3268158"/>
                  <a:pt x="554051" y="3219932"/>
                </a:cubicBezTo>
                <a:cubicBezTo>
                  <a:pt x="533721" y="3208536"/>
                  <a:pt x="512406" y="3199036"/>
                  <a:pt x="490467" y="3191430"/>
                </a:cubicBezTo>
                <a:cubicBezTo>
                  <a:pt x="464894" y="3267231"/>
                  <a:pt x="442406" y="3343917"/>
                  <a:pt x="428746" y="3423090"/>
                </a:cubicBezTo>
                <a:cubicBezTo>
                  <a:pt x="425973" y="3439170"/>
                  <a:pt x="401532" y="3432311"/>
                  <a:pt x="404280" y="3416346"/>
                </a:cubicBezTo>
                <a:cubicBezTo>
                  <a:pt x="417990" y="3336903"/>
                  <a:pt x="440585" y="3259945"/>
                  <a:pt x="466273" y="3183899"/>
                </a:cubicBezTo>
                <a:cubicBezTo>
                  <a:pt x="445868" y="3178328"/>
                  <a:pt x="425013" y="3174423"/>
                  <a:pt x="403886" y="3172519"/>
                </a:cubicBezTo>
                <a:cubicBezTo>
                  <a:pt x="367910" y="3356839"/>
                  <a:pt x="329554" y="3541832"/>
                  <a:pt x="334469" y="3726891"/>
                </a:cubicBezTo>
                <a:lnTo>
                  <a:pt x="382924" y="3726891"/>
                </a:lnTo>
                <a:cubicBezTo>
                  <a:pt x="409474" y="3603513"/>
                  <a:pt x="452292" y="3482539"/>
                  <a:pt x="495562" y="3366118"/>
                </a:cubicBezTo>
                <a:close/>
                <a:moveTo>
                  <a:pt x="503291" y="3603988"/>
                </a:moveTo>
                <a:cubicBezTo>
                  <a:pt x="541236" y="3519270"/>
                  <a:pt x="578673" y="3434436"/>
                  <a:pt x="620647" y="3351597"/>
                </a:cubicBezTo>
                <a:cubicBezTo>
                  <a:pt x="630328" y="3332489"/>
                  <a:pt x="640403" y="3313610"/>
                  <a:pt x="650601" y="3294806"/>
                </a:cubicBezTo>
                <a:cubicBezTo>
                  <a:pt x="644965" y="3288915"/>
                  <a:pt x="639148" y="3283197"/>
                  <a:pt x="633167" y="3277659"/>
                </a:cubicBezTo>
                <a:cubicBezTo>
                  <a:pt x="614830" y="3307260"/>
                  <a:pt x="596452" y="3336837"/>
                  <a:pt x="576942" y="3365700"/>
                </a:cubicBezTo>
                <a:cubicBezTo>
                  <a:pt x="567843" y="3379172"/>
                  <a:pt x="545872" y="3366455"/>
                  <a:pt x="555036" y="3352893"/>
                </a:cubicBezTo>
                <a:cubicBezTo>
                  <a:pt x="575424" y="3322717"/>
                  <a:pt x="594598" y="3291770"/>
                  <a:pt x="613771" y="3260823"/>
                </a:cubicBezTo>
                <a:cubicBezTo>
                  <a:pt x="601645" y="3250912"/>
                  <a:pt x="588986" y="3241650"/>
                  <a:pt x="575842" y="3233158"/>
                </a:cubicBezTo>
                <a:cubicBezTo>
                  <a:pt x="556152" y="3279258"/>
                  <a:pt x="537503" y="3325827"/>
                  <a:pt x="520020" y="3372871"/>
                </a:cubicBezTo>
                <a:cubicBezTo>
                  <a:pt x="477587" y="3487043"/>
                  <a:pt x="435326" y="3605810"/>
                  <a:pt x="408834" y="3726891"/>
                </a:cubicBezTo>
                <a:lnTo>
                  <a:pt x="447148" y="3726891"/>
                </a:lnTo>
                <a:cubicBezTo>
                  <a:pt x="465846" y="3684564"/>
                  <a:pt x="485668" y="3643337"/>
                  <a:pt x="503291" y="3603988"/>
                </a:cubicBezTo>
                <a:close/>
                <a:moveTo>
                  <a:pt x="757471" y="3560440"/>
                </a:moveTo>
                <a:cubicBezTo>
                  <a:pt x="757906" y="3530428"/>
                  <a:pt x="754895" y="3500367"/>
                  <a:pt x="747995" y="3470930"/>
                </a:cubicBezTo>
                <a:cubicBezTo>
                  <a:pt x="747675" y="3469584"/>
                  <a:pt x="747290" y="3468255"/>
                  <a:pt x="746953" y="3466910"/>
                </a:cubicBezTo>
                <a:cubicBezTo>
                  <a:pt x="710665" y="3508301"/>
                  <a:pt x="679218" y="3552785"/>
                  <a:pt x="660914" y="3604366"/>
                </a:cubicBezTo>
                <a:cubicBezTo>
                  <a:pt x="655483" y="3619667"/>
                  <a:pt x="630984" y="3613038"/>
                  <a:pt x="636448" y="3597622"/>
                </a:cubicBezTo>
                <a:cubicBezTo>
                  <a:pt x="657895" y="3537180"/>
                  <a:pt x="695889" y="3486362"/>
                  <a:pt x="738856" y="3438965"/>
                </a:cubicBezTo>
                <a:cubicBezTo>
                  <a:pt x="728699" y="3408822"/>
                  <a:pt x="714571" y="3380132"/>
                  <a:pt x="697210" y="3353492"/>
                </a:cubicBezTo>
                <a:cubicBezTo>
                  <a:pt x="659691" y="3429850"/>
                  <a:pt x="627062" y="3507579"/>
                  <a:pt x="596304" y="3586932"/>
                </a:cubicBezTo>
                <a:cubicBezTo>
                  <a:pt x="578304" y="3633368"/>
                  <a:pt x="561009" y="3680068"/>
                  <a:pt x="544067" y="3726891"/>
                </a:cubicBezTo>
                <a:lnTo>
                  <a:pt x="618431" y="3726891"/>
                </a:lnTo>
                <a:cubicBezTo>
                  <a:pt x="661537" y="3668992"/>
                  <a:pt x="709656" y="3614080"/>
                  <a:pt x="757471" y="3560440"/>
                </a:cubicBezTo>
                <a:close/>
                <a:moveTo>
                  <a:pt x="1210322" y="3618748"/>
                </a:moveTo>
                <a:lnTo>
                  <a:pt x="1160882" y="3621398"/>
                </a:lnTo>
                <a:lnTo>
                  <a:pt x="1149708" y="3621997"/>
                </a:lnTo>
                <a:cubicBezTo>
                  <a:pt x="1149708" y="3621997"/>
                  <a:pt x="1139075" y="3650138"/>
                  <a:pt x="1131650" y="3683555"/>
                </a:cubicBezTo>
                <a:cubicBezTo>
                  <a:pt x="1126054" y="3680774"/>
                  <a:pt x="1120057" y="3678640"/>
                  <a:pt x="1113682" y="3677320"/>
                </a:cubicBezTo>
                <a:lnTo>
                  <a:pt x="1057802" y="3665768"/>
                </a:lnTo>
                <a:cubicBezTo>
                  <a:pt x="1028832" y="3659779"/>
                  <a:pt x="995178" y="3650294"/>
                  <a:pt x="980016" y="3625862"/>
                </a:cubicBezTo>
                <a:lnTo>
                  <a:pt x="951579" y="3579137"/>
                </a:lnTo>
                <a:lnTo>
                  <a:pt x="943875" y="3584774"/>
                </a:lnTo>
                <a:lnTo>
                  <a:pt x="915053" y="3605859"/>
                </a:lnTo>
                <a:cubicBezTo>
                  <a:pt x="905126" y="3613120"/>
                  <a:pt x="893484" y="3617354"/>
                  <a:pt x="881744" y="3617977"/>
                </a:cubicBezTo>
                <a:lnTo>
                  <a:pt x="831779" y="3620627"/>
                </a:lnTo>
                <a:lnTo>
                  <a:pt x="820489" y="3621226"/>
                </a:lnTo>
                <a:cubicBezTo>
                  <a:pt x="820489" y="3621226"/>
                  <a:pt x="789280" y="3676269"/>
                  <a:pt x="776678" y="3723847"/>
                </a:cubicBezTo>
                <a:lnTo>
                  <a:pt x="1167429" y="3724766"/>
                </a:lnTo>
                <a:lnTo>
                  <a:pt x="1167429" y="3724766"/>
                </a:lnTo>
                <a:lnTo>
                  <a:pt x="1515919" y="3725586"/>
                </a:lnTo>
                <a:lnTo>
                  <a:pt x="1513712" y="3721763"/>
                </a:lnTo>
                <a:cubicBezTo>
                  <a:pt x="1500667" y="3699225"/>
                  <a:pt x="1478368" y="3683120"/>
                  <a:pt x="1453303" y="3678124"/>
                </a:cubicBezTo>
                <a:lnTo>
                  <a:pt x="1395274" y="3666564"/>
                </a:lnTo>
                <a:cubicBezTo>
                  <a:pt x="1365188" y="3660575"/>
                  <a:pt x="1329770" y="3651082"/>
                  <a:pt x="1310038" y="3626633"/>
                </a:cubicBezTo>
                <a:lnTo>
                  <a:pt x="1272847" y="3579884"/>
                </a:lnTo>
                <a:lnTo>
                  <a:pt x="1266202" y="3585529"/>
                </a:lnTo>
                <a:lnTo>
                  <a:pt x="1241343" y="3606622"/>
                </a:lnTo>
                <a:cubicBezTo>
                  <a:pt x="1232777" y="3613891"/>
                  <a:pt x="1221939" y="3618125"/>
                  <a:pt x="1210322" y="3618748"/>
                </a:cubicBezTo>
                <a:close/>
                <a:moveTo>
                  <a:pt x="1618146" y="1674445"/>
                </a:moveTo>
                <a:cubicBezTo>
                  <a:pt x="1604322" y="1697909"/>
                  <a:pt x="1589094" y="1722654"/>
                  <a:pt x="1570216" y="1750393"/>
                </a:cubicBezTo>
                <a:cubicBezTo>
                  <a:pt x="1561593" y="1763060"/>
                  <a:pt x="1552224" y="1776343"/>
                  <a:pt x="1541894" y="1790406"/>
                </a:cubicBezTo>
                <a:cubicBezTo>
                  <a:pt x="1528406" y="1808759"/>
                  <a:pt x="1498345" y="1834488"/>
                  <a:pt x="1475332" y="1852693"/>
                </a:cubicBezTo>
                <a:cubicBezTo>
                  <a:pt x="1468424" y="1864024"/>
                  <a:pt x="1458956" y="1873516"/>
                  <a:pt x="1446945" y="1879218"/>
                </a:cubicBezTo>
                <a:cubicBezTo>
                  <a:pt x="1407580" y="1897908"/>
                  <a:pt x="1341264" y="1820598"/>
                  <a:pt x="1308660" y="1791694"/>
                </a:cubicBezTo>
                <a:cubicBezTo>
                  <a:pt x="1306083" y="1789413"/>
                  <a:pt x="1303630" y="1787009"/>
                  <a:pt x="1301087" y="1784687"/>
                </a:cubicBezTo>
                <a:cubicBezTo>
                  <a:pt x="1296673" y="1955790"/>
                  <a:pt x="1314386" y="2140151"/>
                  <a:pt x="1336103" y="2275967"/>
                </a:cubicBezTo>
                <a:cubicBezTo>
                  <a:pt x="1331066" y="2279183"/>
                  <a:pt x="1325913" y="2282219"/>
                  <a:pt x="1320704" y="2285172"/>
                </a:cubicBezTo>
                <a:cubicBezTo>
                  <a:pt x="1194758" y="2356600"/>
                  <a:pt x="1021612" y="2353425"/>
                  <a:pt x="879414" y="2328582"/>
                </a:cubicBezTo>
                <a:cubicBezTo>
                  <a:pt x="868264" y="2326637"/>
                  <a:pt x="857286" y="2324570"/>
                  <a:pt x="846555" y="2322379"/>
                </a:cubicBezTo>
                <a:cubicBezTo>
                  <a:pt x="845308" y="2222318"/>
                  <a:pt x="840434" y="2126474"/>
                  <a:pt x="836718" y="2033404"/>
                </a:cubicBezTo>
                <a:cubicBezTo>
                  <a:pt x="769704" y="1950990"/>
                  <a:pt x="716203" y="1911125"/>
                  <a:pt x="635095" y="1803828"/>
                </a:cubicBezTo>
                <a:cubicBezTo>
                  <a:pt x="620343" y="1784310"/>
                  <a:pt x="602909" y="1744042"/>
                  <a:pt x="592103" y="1716353"/>
                </a:cubicBezTo>
                <a:cubicBezTo>
                  <a:pt x="591636" y="1715557"/>
                  <a:pt x="591053" y="1714851"/>
                  <a:pt x="590627" y="1714031"/>
                </a:cubicBezTo>
                <a:cubicBezTo>
                  <a:pt x="589093" y="1711094"/>
                  <a:pt x="588165" y="1707960"/>
                  <a:pt x="587665" y="1704702"/>
                </a:cubicBezTo>
                <a:cubicBezTo>
                  <a:pt x="587632" y="1704612"/>
                  <a:pt x="587591" y="1704497"/>
                  <a:pt x="587558" y="1704407"/>
                </a:cubicBezTo>
                <a:lnTo>
                  <a:pt x="587624" y="1704391"/>
                </a:lnTo>
                <a:cubicBezTo>
                  <a:pt x="581922" y="1664755"/>
                  <a:pt x="647278" y="1603518"/>
                  <a:pt x="672736" y="1572456"/>
                </a:cubicBezTo>
                <a:cubicBezTo>
                  <a:pt x="688842" y="1552806"/>
                  <a:pt x="840828" y="1415596"/>
                  <a:pt x="951268" y="1316807"/>
                </a:cubicBezTo>
                <a:cubicBezTo>
                  <a:pt x="951243" y="1317414"/>
                  <a:pt x="951268" y="1318021"/>
                  <a:pt x="951251" y="1318628"/>
                </a:cubicBezTo>
                <a:cubicBezTo>
                  <a:pt x="968070" y="1302679"/>
                  <a:pt x="987416" y="1290331"/>
                  <a:pt x="1010019" y="1282463"/>
                </a:cubicBezTo>
                <a:cubicBezTo>
                  <a:pt x="1011390" y="1281987"/>
                  <a:pt x="1012850" y="1281683"/>
                  <a:pt x="1014228" y="1281241"/>
                </a:cubicBezTo>
                <a:cubicBezTo>
                  <a:pt x="1018355" y="1267752"/>
                  <a:pt x="1024041" y="1254740"/>
                  <a:pt x="1031408" y="1242704"/>
                </a:cubicBezTo>
                <a:cubicBezTo>
                  <a:pt x="1042271" y="1240891"/>
                  <a:pt x="1053232" y="1239784"/>
                  <a:pt x="1064209" y="1239242"/>
                </a:cubicBezTo>
                <a:cubicBezTo>
                  <a:pt x="1118662" y="1236576"/>
                  <a:pt x="1173656" y="1249416"/>
                  <a:pt x="1221209" y="1275973"/>
                </a:cubicBezTo>
                <a:cubicBezTo>
                  <a:pt x="1233893" y="1283062"/>
                  <a:pt x="1246068" y="1291086"/>
                  <a:pt x="1257538" y="1300086"/>
                </a:cubicBezTo>
                <a:cubicBezTo>
                  <a:pt x="1260869" y="1313755"/>
                  <a:pt x="1263158" y="1328276"/>
                  <a:pt x="1264889" y="1342806"/>
                </a:cubicBezTo>
                <a:cubicBezTo>
                  <a:pt x="1285015" y="1360963"/>
                  <a:pt x="1302941" y="1382335"/>
                  <a:pt x="1317151" y="1407301"/>
                </a:cubicBezTo>
                <a:cubicBezTo>
                  <a:pt x="1318472" y="1409631"/>
                  <a:pt x="1319785" y="1411978"/>
                  <a:pt x="1321073" y="1414357"/>
                </a:cubicBezTo>
                <a:cubicBezTo>
                  <a:pt x="1324798" y="1421216"/>
                  <a:pt x="1327825" y="1428411"/>
                  <a:pt x="1330327" y="1435778"/>
                </a:cubicBezTo>
                <a:cubicBezTo>
                  <a:pt x="1369618" y="1502841"/>
                  <a:pt x="1409229" y="1576591"/>
                  <a:pt x="1440061" y="1645721"/>
                </a:cubicBezTo>
                <a:cubicBezTo>
                  <a:pt x="1455412" y="1631470"/>
                  <a:pt x="1470951" y="1617424"/>
                  <a:pt x="1486621" y="1603518"/>
                </a:cubicBezTo>
                <a:cubicBezTo>
                  <a:pt x="1508027" y="1584524"/>
                  <a:pt x="1529694" y="1565818"/>
                  <a:pt x="1551682" y="1547490"/>
                </a:cubicBezTo>
                <a:cubicBezTo>
                  <a:pt x="1589603" y="1515886"/>
                  <a:pt x="1628360" y="1485292"/>
                  <a:pt x="1667914" y="1455756"/>
                </a:cubicBezTo>
                <a:cubicBezTo>
                  <a:pt x="1668816" y="1457127"/>
                  <a:pt x="1669817" y="1458612"/>
                  <a:pt x="1670744" y="1460014"/>
                </a:cubicBezTo>
                <a:lnTo>
                  <a:pt x="1670736" y="1460031"/>
                </a:lnTo>
                <a:lnTo>
                  <a:pt x="1673107" y="1463575"/>
                </a:lnTo>
                <a:cubicBezTo>
                  <a:pt x="1676660" y="1468916"/>
                  <a:pt x="1680278" y="1474339"/>
                  <a:pt x="1684019" y="1479910"/>
                </a:cubicBezTo>
                <a:cubicBezTo>
                  <a:pt x="1686070" y="1482962"/>
                  <a:pt x="1688088" y="1485981"/>
                  <a:pt x="1690156" y="1489050"/>
                </a:cubicBezTo>
                <a:lnTo>
                  <a:pt x="1705941" y="1512646"/>
                </a:lnTo>
                <a:cubicBezTo>
                  <a:pt x="1707812" y="1515451"/>
                  <a:pt x="1709740" y="1518340"/>
                  <a:pt x="1711520" y="1521039"/>
                </a:cubicBezTo>
                <a:cubicBezTo>
                  <a:pt x="1709584" y="1523804"/>
                  <a:pt x="1707804" y="1526462"/>
                  <a:pt x="1705949" y="1529169"/>
                </a:cubicBezTo>
                <a:cubicBezTo>
                  <a:pt x="1669908" y="1581718"/>
                  <a:pt x="1647140" y="1625235"/>
                  <a:pt x="1618146" y="1674445"/>
                </a:cubicBezTo>
                <a:close/>
                <a:moveTo>
                  <a:pt x="837793" y="1691042"/>
                </a:moveTo>
                <a:cubicBezTo>
                  <a:pt x="820498" y="1699813"/>
                  <a:pt x="803433" y="1708050"/>
                  <a:pt x="786778" y="1715598"/>
                </a:cubicBezTo>
                <a:cubicBezTo>
                  <a:pt x="802637" y="1746701"/>
                  <a:pt x="817872" y="1778107"/>
                  <a:pt x="832550" y="1809784"/>
                </a:cubicBezTo>
                <a:cubicBezTo>
                  <a:pt x="833149" y="1769927"/>
                  <a:pt x="834765" y="1730382"/>
                  <a:pt x="837793" y="1691042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59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E20B540-64D9-9499-29D2-191A93F258C6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707782"/>
              <a:ext cx="5204564" cy="64633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 varen fer enquestes.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Quatre perfils: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TIC.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Administratiu.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Estudiant junior.</a:t>
              </a:r>
            </a:p>
            <a:p>
              <a:pPr marL="1028700" lvl="1" indent="-571500">
                <a:lnSpc>
                  <a:spcPct val="150000"/>
                </a:lnSpc>
                <a:buClr>
                  <a:srgbClr val="EDB539"/>
                </a:buClr>
                <a:buFont typeface="Arial" panose="020B0604020202020204" pitchFamily="34" charset="0"/>
                <a:buChar char="•"/>
              </a:pPr>
              <a:r>
                <a:rPr lang="ca-E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Estudiant sènior.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Resultats amb paritat de gènere.</a:t>
              </a:r>
            </a:p>
            <a:p>
              <a:pPr marL="457200" indent="-457200">
                <a:spcBef>
                  <a:spcPts val="18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 van descartar i prioritzar funcionalitats.</a:t>
              </a: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Anàlisi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83E3B602-CC4A-2708-32AE-8441A09BEA8E}"/>
              </a:ext>
            </a:extLst>
          </p:cNvPr>
          <p:cNvSpPr/>
          <p:nvPr/>
        </p:nvSpPr>
        <p:spPr>
          <a:xfrm>
            <a:off x="-237559" y="2038374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3" name="Forma libre 22">
            <a:extLst>
              <a:ext uri="{FF2B5EF4-FFF2-40B4-BE49-F238E27FC236}">
                <a16:creationId xmlns:a16="http://schemas.microsoft.com/office/drawing/2014/main" id="{F3101A52-87EF-BDE4-D3E5-FCB778A62DC8}"/>
              </a:ext>
            </a:extLst>
          </p:cNvPr>
          <p:cNvSpPr/>
          <p:nvPr/>
        </p:nvSpPr>
        <p:spPr>
          <a:xfrm>
            <a:off x="8584021" y="1753479"/>
            <a:ext cx="746719" cy="734781"/>
          </a:xfrm>
          <a:custGeom>
            <a:avLst/>
            <a:gdLst>
              <a:gd name="connsiteX0" fmla="*/ 162967 w 746719"/>
              <a:gd name="connsiteY0" fmla="*/ 642228 h 734781"/>
              <a:gd name="connsiteX1" fmla="*/ 157888 w 746719"/>
              <a:gd name="connsiteY1" fmla="*/ 734781 h 734781"/>
              <a:gd name="connsiteX2" fmla="*/ 41976 w 746719"/>
              <a:gd name="connsiteY2" fmla="*/ 687040 h 734781"/>
              <a:gd name="connsiteX3" fmla="*/ 4375 w 746719"/>
              <a:gd name="connsiteY3" fmla="*/ 648512 h 734781"/>
              <a:gd name="connsiteX4" fmla="*/ 11940 w 746719"/>
              <a:gd name="connsiteY4" fmla="*/ 586331 h 734781"/>
              <a:gd name="connsiteX5" fmla="*/ 37529 w 746719"/>
              <a:gd name="connsiteY5" fmla="*/ 549272 h 734781"/>
              <a:gd name="connsiteX6" fmla="*/ 41763 w 746719"/>
              <a:gd name="connsiteY6" fmla="*/ 543135 h 734781"/>
              <a:gd name="connsiteX7" fmla="*/ 89767 w 746719"/>
              <a:gd name="connsiteY7" fmla="*/ 473611 h 734781"/>
              <a:gd name="connsiteX8" fmla="*/ 176446 w 746719"/>
              <a:gd name="connsiteY8" fmla="*/ 532485 h 734781"/>
              <a:gd name="connsiteX9" fmla="*/ 172476 w 746719"/>
              <a:gd name="connsiteY9" fmla="*/ 558477 h 734781"/>
              <a:gd name="connsiteX10" fmla="*/ 119401 w 746719"/>
              <a:gd name="connsiteY10" fmla="*/ 608606 h 734781"/>
              <a:gd name="connsiteX11" fmla="*/ 162967 w 746719"/>
              <a:gd name="connsiteY11" fmla="*/ 642228 h 734781"/>
              <a:gd name="connsiteX12" fmla="*/ 525880 w 746719"/>
              <a:gd name="connsiteY12" fmla="*/ 74335 h 734781"/>
              <a:gd name="connsiteX13" fmla="*/ 523148 w 746719"/>
              <a:gd name="connsiteY13" fmla="*/ 81186 h 734781"/>
              <a:gd name="connsiteX14" fmla="*/ 559518 w 746719"/>
              <a:gd name="connsiteY14" fmla="*/ 98374 h 734781"/>
              <a:gd name="connsiteX15" fmla="*/ 627213 w 746719"/>
              <a:gd name="connsiteY15" fmla="*/ 300883 h 734781"/>
              <a:gd name="connsiteX16" fmla="*/ 531238 w 746719"/>
              <a:gd name="connsiteY16" fmla="*/ 316939 h 734781"/>
              <a:gd name="connsiteX17" fmla="*/ 576591 w 746719"/>
              <a:gd name="connsiteY17" fmla="*/ 429487 h 734781"/>
              <a:gd name="connsiteX18" fmla="*/ 704031 w 746719"/>
              <a:gd name="connsiteY18" fmla="*/ 379268 h 734781"/>
              <a:gd name="connsiteX19" fmla="*/ 744962 w 746719"/>
              <a:gd name="connsiteY19" fmla="*/ 331855 h 734781"/>
              <a:gd name="connsiteX20" fmla="*/ 735216 w 746719"/>
              <a:gd name="connsiteY20" fmla="*/ 278912 h 734781"/>
              <a:gd name="connsiteX21" fmla="*/ 588250 w 746719"/>
              <a:gd name="connsiteY21" fmla="*/ 58952 h 734781"/>
              <a:gd name="connsiteX22" fmla="*/ 555785 w 746719"/>
              <a:gd name="connsiteY22" fmla="*/ 25232 h 734781"/>
              <a:gd name="connsiteX23" fmla="*/ 496500 w 746719"/>
              <a:gd name="connsiteY23" fmla="*/ 3 h 734781"/>
              <a:gd name="connsiteX24" fmla="*/ 495089 w 746719"/>
              <a:gd name="connsiteY24" fmla="*/ 5525 h 734781"/>
              <a:gd name="connsiteX25" fmla="*/ 529285 w 746719"/>
              <a:gd name="connsiteY25" fmla="*/ 20941 h 734781"/>
              <a:gd name="connsiteX26" fmla="*/ 529843 w 746719"/>
              <a:gd name="connsiteY26" fmla="*/ 21310 h 734781"/>
              <a:gd name="connsiteX27" fmla="*/ 527661 w 746719"/>
              <a:gd name="connsiteY27" fmla="*/ 22533 h 734781"/>
              <a:gd name="connsiteX28" fmla="*/ 480575 w 746719"/>
              <a:gd name="connsiteY28" fmla="*/ 7773 h 734781"/>
              <a:gd name="connsiteX29" fmla="*/ 479164 w 746719"/>
              <a:gd name="connsiteY29" fmla="*/ 13295 h 734781"/>
              <a:gd name="connsiteX30" fmla="*/ 513360 w 746719"/>
              <a:gd name="connsiteY30" fmla="*/ 28711 h 734781"/>
              <a:gd name="connsiteX31" fmla="*/ 517192 w 746719"/>
              <a:gd name="connsiteY31" fmla="*/ 31303 h 734781"/>
              <a:gd name="connsiteX32" fmla="*/ 517142 w 746719"/>
              <a:gd name="connsiteY32" fmla="*/ 31361 h 734781"/>
              <a:gd name="connsiteX33" fmla="*/ 500848 w 746719"/>
              <a:gd name="connsiteY33" fmla="*/ 24666 h 734781"/>
              <a:gd name="connsiteX34" fmla="*/ 513196 w 746719"/>
              <a:gd name="connsiteY34" fmla="*/ 34265 h 734781"/>
              <a:gd name="connsiteX35" fmla="*/ 525880 w 746719"/>
              <a:gd name="connsiteY35" fmla="*/ 74335 h 734781"/>
              <a:gd name="connsiteX36" fmla="*/ 429954 w 746719"/>
              <a:gd name="connsiteY36" fmla="*/ 336737 h 734781"/>
              <a:gd name="connsiteX37" fmla="*/ 436567 w 746719"/>
              <a:gd name="connsiteY37" fmla="*/ 292802 h 734781"/>
              <a:gd name="connsiteX38" fmla="*/ 450457 w 746719"/>
              <a:gd name="connsiteY38" fmla="*/ 291990 h 734781"/>
              <a:gd name="connsiteX39" fmla="*/ 503728 w 746719"/>
              <a:gd name="connsiteY39" fmla="*/ 226125 h 734781"/>
              <a:gd name="connsiteX40" fmla="*/ 492160 w 746719"/>
              <a:gd name="connsiteY40" fmla="*/ 116654 h 734781"/>
              <a:gd name="connsiteX41" fmla="*/ 487623 w 746719"/>
              <a:gd name="connsiteY41" fmla="*/ 73687 h 734781"/>
              <a:gd name="connsiteX42" fmla="*/ 461935 w 746719"/>
              <a:gd name="connsiteY42" fmla="*/ 76403 h 734781"/>
              <a:gd name="connsiteX43" fmla="*/ 462452 w 746719"/>
              <a:gd name="connsiteY43" fmla="*/ 105602 h 734781"/>
              <a:gd name="connsiteX44" fmla="*/ 441440 w 746719"/>
              <a:gd name="connsiteY44" fmla="*/ 120198 h 734781"/>
              <a:gd name="connsiteX45" fmla="*/ 436985 w 746719"/>
              <a:gd name="connsiteY45" fmla="*/ 172337 h 734781"/>
              <a:gd name="connsiteX46" fmla="*/ 433728 w 746719"/>
              <a:gd name="connsiteY46" fmla="*/ 172608 h 734781"/>
              <a:gd name="connsiteX47" fmla="*/ 415917 w 746719"/>
              <a:gd name="connsiteY47" fmla="*/ 164830 h 734781"/>
              <a:gd name="connsiteX48" fmla="*/ 392813 w 746719"/>
              <a:gd name="connsiteY48" fmla="*/ 188836 h 734781"/>
              <a:gd name="connsiteX49" fmla="*/ 393076 w 746719"/>
              <a:gd name="connsiteY49" fmla="*/ 202668 h 734781"/>
              <a:gd name="connsiteX50" fmla="*/ 417082 w 746719"/>
              <a:gd name="connsiteY50" fmla="*/ 225772 h 734781"/>
              <a:gd name="connsiteX51" fmla="*/ 426656 w 746719"/>
              <a:gd name="connsiteY51" fmla="*/ 223491 h 734781"/>
              <a:gd name="connsiteX52" fmla="*/ 406342 w 746719"/>
              <a:gd name="connsiteY52" fmla="*/ 268049 h 734781"/>
              <a:gd name="connsiteX53" fmla="*/ 329598 w 746719"/>
              <a:gd name="connsiteY53" fmla="*/ 260526 h 734781"/>
              <a:gd name="connsiteX54" fmla="*/ 321796 w 746719"/>
              <a:gd name="connsiteY54" fmla="*/ 312419 h 734781"/>
              <a:gd name="connsiteX55" fmla="*/ 429954 w 746719"/>
              <a:gd name="connsiteY55" fmla="*/ 336737 h 73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46719" h="734781">
                <a:moveTo>
                  <a:pt x="162967" y="642228"/>
                </a:moveTo>
                <a:cubicBezTo>
                  <a:pt x="160391" y="672928"/>
                  <a:pt x="158741" y="703884"/>
                  <a:pt x="157888" y="734781"/>
                </a:cubicBezTo>
                <a:lnTo>
                  <a:pt x="41976" y="687040"/>
                </a:lnTo>
                <a:cubicBezTo>
                  <a:pt x="24632" y="679976"/>
                  <a:pt x="11013" y="666020"/>
                  <a:pt x="4375" y="648512"/>
                </a:cubicBezTo>
                <a:cubicBezTo>
                  <a:pt x="-3476" y="627804"/>
                  <a:pt x="-646" y="604553"/>
                  <a:pt x="11940" y="586331"/>
                </a:cubicBezTo>
                <a:lnTo>
                  <a:pt x="37529" y="549272"/>
                </a:lnTo>
                <a:lnTo>
                  <a:pt x="41763" y="543135"/>
                </a:lnTo>
                <a:lnTo>
                  <a:pt x="89767" y="473611"/>
                </a:lnTo>
                <a:lnTo>
                  <a:pt x="176446" y="532485"/>
                </a:lnTo>
                <a:cubicBezTo>
                  <a:pt x="175027" y="541084"/>
                  <a:pt x="173731" y="549764"/>
                  <a:pt x="172476" y="558477"/>
                </a:cubicBezTo>
                <a:lnTo>
                  <a:pt x="119401" y="608606"/>
                </a:lnTo>
                <a:lnTo>
                  <a:pt x="162967" y="642228"/>
                </a:lnTo>
                <a:close/>
                <a:moveTo>
                  <a:pt x="525880" y="74335"/>
                </a:moveTo>
                <a:cubicBezTo>
                  <a:pt x="525224" y="76756"/>
                  <a:pt x="524256" y="79012"/>
                  <a:pt x="523148" y="81186"/>
                </a:cubicBezTo>
                <a:cubicBezTo>
                  <a:pt x="532534" y="91048"/>
                  <a:pt x="543864" y="97742"/>
                  <a:pt x="559518" y="98374"/>
                </a:cubicBezTo>
                <a:lnTo>
                  <a:pt x="627213" y="300883"/>
                </a:lnTo>
                <a:lnTo>
                  <a:pt x="531238" y="316939"/>
                </a:lnTo>
                <a:lnTo>
                  <a:pt x="576591" y="429487"/>
                </a:lnTo>
                <a:lnTo>
                  <a:pt x="704031" y="379268"/>
                </a:lnTo>
                <a:cubicBezTo>
                  <a:pt x="724640" y="371146"/>
                  <a:pt x="739941" y="353424"/>
                  <a:pt x="744962" y="331855"/>
                </a:cubicBezTo>
                <a:cubicBezTo>
                  <a:pt x="749212" y="313617"/>
                  <a:pt x="745676" y="294435"/>
                  <a:pt x="735216" y="278912"/>
                </a:cubicBezTo>
                <a:lnTo>
                  <a:pt x="588250" y="58952"/>
                </a:lnTo>
                <a:cubicBezTo>
                  <a:pt x="577551" y="42781"/>
                  <a:pt x="571530" y="36193"/>
                  <a:pt x="555785" y="25232"/>
                </a:cubicBezTo>
                <a:cubicBezTo>
                  <a:pt x="541682" y="9365"/>
                  <a:pt x="517159" y="971"/>
                  <a:pt x="496500" y="3"/>
                </a:cubicBezTo>
                <a:cubicBezTo>
                  <a:pt x="493333" y="-144"/>
                  <a:pt x="492422" y="4581"/>
                  <a:pt x="495089" y="5525"/>
                </a:cubicBezTo>
                <a:cubicBezTo>
                  <a:pt x="506953" y="9709"/>
                  <a:pt x="518709" y="14345"/>
                  <a:pt x="529285" y="20941"/>
                </a:cubicBezTo>
                <a:cubicBezTo>
                  <a:pt x="529474" y="21056"/>
                  <a:pt x="529654" y="21195"/>
                  <a:pt x="529843" y="21310"/>
                </a:cubicBezTo>
                <a:cubicBezTo>
                  <a:pt x="529104" y="21712"/>
                  <a:pt x="528366" y="22106"/>
                  <a:pt x="527661" y="22533"/>
                </a:cubicBezTo>
                <a:cubicBezTo>
                  <a:pt x="513820" y="13409"/>
                  <a:pt x="496098" y="8495"/>
                  <a:pt x="480575" y="7773"/>
                </a:cubicBezTo>
                <a:cubicBezTo>
                  <a:pt x="477409" y="7625"/>
                  <a:pt x="476498" y="12351"/>
                  <a:pt x="479164" y="13295"/>
                </a:cubicBezTo>
                <a:cubicBezTo>
                  <a:pt x="491028" y="17479"/>
                  <a:pt x="502785" y="22114"/>
                  <a:pt x="513360" y="28711"/>
                </a:cubicBezTo>
                <a:cubicBezTo>
                  <a:pt x="514673" y="29531"/>
                  <a:pt x="515945" y="30401"/>
                  <a:pt x="517192" y="31303"/>
                </a:cubicBezTo>
                <a:cubicBezTo>
                  <a:pt x="517175" y="31320"/>
                  <a:pt x="517159" y="31344"/>
                  <a:pt x="517142" y="31361"/>
                </a:cubicBezTo>
                <a:cubicBezTo>
                  <a:pt x="512007" y="28571"/>
                  <a:pt x="506468" y="26438"/>
                  <a:pt x="500848" y="24666"/>
                </a:cubicBezTo>
                <a:cubicBezTo>
                  <a:pt x="505271" y="27464"/>
                  <a:pt x="509512" y="30516"/>
                  <a:pt x="513196" y="34265"/>
                </a:cubicBezTo>
                <a:cubicBezTo>
                  <a:pt x="523484" y="44701"/>
                  <a:pt x="529720" y="60174"/>
                  <a:pt x="525880" y="74335"/>
                </a:cubicBezTo>
                <a:close/>
                <a:moveTo>
                  <a:pt x="429954" y="336737"/>
                </a:moveTo>
                <a:lnTo>
                  <a:pt x="436567" y="292802"/>
                </a:lnTo>
                <a:lnTo>
                  <a:pt x="450457" y="291990"/>
                </a:lnTo>
                <a:cubicBezTo>
                  <a:pt x="483357" y="288511"/>
                  <a:pt x="507207" y="259025"/>
                  <a:pt x="503728" y="226125"/>
                </a:cubicBezTo>
                <a:lnTo>
                  <a:pt x="492160" y="116654"/>
                </a:lnTo>
                <a:lnTo>
                  <a:pt x="487623" y="73687"/>
                </a:lnTo>
                <a:lnTo>
                  <a:pt x="461935" y="76403"/>
                </a:lnTo>
                <a:lnTo>
                  <a:pt x="462452" y="105602"/>
                </a:lnTo>
                <a:lnTo>
                  <a:pt x="441440" y="120198"/>
                </a:lnTo>
                <a:lnTo>
                  <a:pt x="436985" y="172337"/>
                </a:lnTo>
                <a:lnTo>
                  <a:pt x="433728" y="172608"/>
                </a:lnTo>
                <a:cubicBezTo>
                  <a:pt x="429314" y="167759"/>
                  <a:pt x="422989" y="164699"/>
                  <a:pt x="415917" y="164830"/>
                </a:cubicBezTo>
                <a:cubicBezTo>
                  <a:pt x="402904" y="165076"/>
                  <a:pt x="392559" y="175824"/>
                  <a:pt x="392813" y="188836"/>
                </a:cubicBezTo>
                <a:lnTo>
                  <a:pt x="393076" y="202668"/>
                </a:lnTo>
                <a:cubicBezTo>
                  <a:pt x="393322" y="215681"/>
                  <a:pt x="404078" y="226026"/>
                  <a:pt x="417082" y="225772"/>
                </a:cubicBezTo>
                <a:cubicBezTo>
                  <a:pt x="420511" y="225707"/>
                  <a:pt x="423744" y="224870"/>
                  <a:pt x="426656" y="223491"/>
                </a:cubicBezTo>
                <a:lnTo>
                  <a:pt x="406342" y="268049"/>
                </a:lnTo>
                <a:lnTo>
                  <a:pt x="329598" y="260526"/>
                </a:lnTo>
                <a:lnTo>
                  <a:pt x="321796" y="312419"/>
                </a:lnTo>
                <a:cubicBezTo>
                  <a:pt x="356853" y="309219"/>
                  <a:pt x="395709" y="317325"/>
                  <a:pt x="429954" y="336737"/>
                </a:cubicBez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F30F5892-CDB7-A9E3-0DA1-1B8771E5D135}"/>
              </a:ext>
            </a:extLst>
          </p:cNvPr>
          <p:cNvSpPr/>
          <p:nvPr/>
        </p:nvSpPr>
        <p:spPr>
          <a:xfrm>
            <a:off x="7819767" y="3516182"/>
            <a:ext cx="2329845" cy="2329812"/>
          </a:xfrm>
          <a:custGeom>
            <a:avLst/>
            <a:gdLst>
              <a:gd name="connsiteX0" fmla="*/ 940282 w 2329845"/>
              <a:gd name="connsiteY0" fmla="*/ 490722 h 2329812"/>
              <a:gd name="connsiteX1" fmla="*/ 946968 w 2329845"/>
              <a:gd name="connsiteY1" fmla="*/ 500091 h 2329812"/>
              <a:gd name="connsiteX2" fmla="*/ 943186 w 2329845"/>
              <a:gd name="connsiteY2" fmla="*/ 509141 h 2329812"/>
              <a:gd name="connsiteX3" fmla="*/ 924611 w 2329845"/>
              <a:gd name="connsiteY3" fmla="*/ 523310 h 2329812"/>
              <a:gd name="connsiteX4" fmla="*/ 916661 w 2329845"/>
              <a:gd name="connsiteY4" fmla="*/ 521734 h 2329812"/>
              <a:gd name="connsiteX5" fmla="*/ 913667 w 2329845"/>
              <a:gd name="connsiteY5" fmla="*/ 502060 h 2329812"/>
              <a:gd name="connsiteX6" fmla="*/ 920280 w 2329845"/>
              <a:gd name="connsiteY6" fmla="*/ 491591 h 2329812"/>
              <a:gd name="connsiteX7" fmla="*/ 939092 w 2329845"/>
              <a:gd name="connsiteY7" fmla="*/ 480417 h 2329812"/>
              <a:gd name="connsiteX8" fmla="*/ 940282 w 2329845"/>
              <a:gd name="connsiteY8" fmla="*/ 490722 h 2329812"/>
              <a:gd name="connsiteX9" fmla="*/ 283511 w 2329845"/>
              <a:gd name="connsiteY9" fmla="*/ 528659 h 2329812"/>
              <a:gd name="connsiteX10" fmla="*/ 273986 w 2329845"/>
              <a:gd name="connsiteY10" fmla="*/ 513866 h 2329812"/>
              <a:gd name="connsiteX11" fmla="*/ 271705 w 2329845"/>
              <a:gd name="connsiteY11" fmla="*/ 505129 h 2329812"/>
              <a:gd name="connsiteX12" fmla="*/ 265248 w 2329845"/>
              <a:gd name="connsiteY12" fmla="*/ 508747 h 2329812"/>
              <a:gd name="connsiteX13" fmla="*/ 254148 w 2329845"/>
              <a:gd name="connsiteY13" fmla="*/ 504021 h 2329812"/>
              <a:gd name="connsiteX14" fmla="*/ 252417 w 2329845"/>
              <a:gd name="connsiteY14" fmla="*/ 492453 h 2329812"/>
              <a:gd name="connsiteX15" fmla="*/ 247461 w 2329845"/>
              <a:gd name="connsiteY15" fmla="*/ 498352 h 2329812"/>
              <a:gd name="connsiteX16" fmla="*/ 254542 w 2329845"/>
              <a:gd name="connsiteY16" fmla="*/ 517714 h 2329812"/>
              <a:gd name="connsiteX17" fmla="*/ 271623 w 2329845"/>
              <a:gd name="connsiteY17" fmla="*/ 541720 h 2329812"/>
              <a:gd name="connsiteX18" fmla="*/ 279729 w 2329845"/>
              <a:gd name="connsiteY18" fmla="*/ 551795 h 2329812"/>
              <a:gd name="connsiteX19" fmla="*/ 295309 w 2329845"/>
              <a:gd name="connsiteY19" fmla="*/ 555963 h 2329812"/>
              <a:gd name="connsiteX20" fmla="*/ 301922 w 2329845"/>
              <a:gd name="connsiteY20" fmla="*/ 557620 h 2329812"/>
              <a:gd name="connsiteX21" fmla="*/ 304679 w 2329845"/>
              <a:gd name="connsiteY21" fmla="*/ 569345 h 2329812"/>
              <a:gd name="connsiteX22" fmla="*/ 319397 w 2329845"/>
              <a:gd name="connsiteY22" fmla="*/ 579657 h 2329812"/>
              <a:gd name="connsiteX23" fmla="*/ 336553 w 2329845"/>
              <a:gd name="connsiteY23" fmla="*/ 589888 h 2329812"/>
              <a:gd name="connsiteX24" fmla="*/ 336553 w 2329845"/>
              <a:gd name="connsiteY24" fmla="*/ 569427 h 2329812"/>
              <a:gd name="connsiteX25" fmla="*/ 323171 w 2329845"/>
              <a:gd name="connsiteY25" fmla="*/ 558884 h 2329812"/>
              <a:gd name="connsiteX26" fmla="*/ 283511 w 2329845"/>
              <a:gd name="connsiteY26" fmla="*/ 528659 h 2329812"/>
              <a:gd name="connsiteX27" fmla="*/ 588797 w 2329845"/>
              <a:gd name="connsiteY27" fmla="*/ 876993 h 2329812"/>
              <a:gd name="connsiteX28" fmla="*/ 598872 w 2329845"/>
              <a:gd name="connsiteY28" fmla="*/ 891392 h 2329812"/>
              <a:gd name="connsiteX29" fmla="*/ 607372 w 2329845"/>
              <a:gd name="connsiteY29" fmla="*/ 904847 h 2329812"/>
              <a:gd name="connsiteX30" fmla="*/ 613985 w 2329845"/>
              <a:gd name="connsiteY30" fmla="*/ 939158 h 2329812"/>
              <a:gd name="connsiteX31" fmla="*/ 618784 w 2329845"/>
              <a:gd name="connsiteY31" fmla="*/ 953089 h 2329812"/>
              <a:gd name="connsiteX32" fmla="*/ 640189 w 2329845"/>
              <a:gd name="connsiteY32" fmla="*/ 988581 h 2329812"/>
              <a:gd name="connsiteX33" fmla="*/ 645309 w 2329845"/>
              <a:gd name="connsiteY33" fmla="*/ 997081 h 2329812"/>
              <a:gd name="connsiteX34" fmla="*/ 678447 w 2329845"/>
              <a:gd name="connsiteY34" fmla="*/ 1024238 h 2329812"/>
              <a:gd name="connsiteX35" fmla="*/ 680022 w 2329845"/>
              <a:gd name="connsiteY35" fmla="*/ 1024320 h 2329812"/>
              <a:gd name="connsiteX36" fmla="*/ 680572 w 2329845"/>
              <a:gd name="connsiteY36" fmla="*/ 1022745 h 2329812"/>
              <a:gd name="connsiteX37" fmla="*/ 672941 w 2329845"/>
              <a:gd name="connsiteY37" fmla="*/ 981977 h 2329812"/>
              <a:gd name="connsiteX38" fmla="*/ 668930 w 2329845"/>
              <a:gd name="connsiteY38" fmla="*/ 974732 h 2329812"/>
              <a:gd name="connsiteX39" fmla="*/ 632330 w 2329845"/>
              <a:gd name="connsiteY39" fmla="*/ 932077 h 2329812"/>
              <a:gd name="connsiteX40" fmla="*/ 624224 w 2329845"/>
              <a:gd name="connsiteY40" fmla="*/ 915078 h 2329812"/>
              <a:gd name="connsiteX41" fmla="*/ 624306 w 2329845"/>
              <a:gd name="connsiteY41" fmla="*/ 891622 h 2329812"/>
              <a:gd name="connsiteX42" fmla="*/ 568746 w 2329845"/>
              <a:gd name="connsiteY42" fmla="*/ 816223 h 2329812"/>
              <a:gd name="connsiteX43" fmla="*/ 561189 w 2329845"/>
              <a:gd name="connsiteY43" fmla="*/ 820473 h 2329812"/>
              <a:gd name="connsiteX44" fmla="*/ 580634 w 2329845"/>
              <a:gd name="connsiteY44" fmla="*/ 857147 h 2329812"/>
              <a:gd name="connsiteX45" fmla="*/ 588797 w 2329845"/>
              <a:gd name="connsiteY45" fmla="*/ 876993 h 2329812"/>
              <a:gd name="connsiteX46" fmla="*/ 127127 w 2329845"/>
              <a:gd name="connsiteY46" fmla="*/ 649936 h 2329812"/>
              <a:gd name="connsiteX47" fmla="*/ 119809 w 2329845"/>
              <a:gd name="connsiteY47" fmla="*/ 649854 h 2329812"/>
              <a:gd name="connsiteX48" fmla="*/ 224300 w 2329845"/>
              <a:gd name="connsiteY48" fmla="*/ 477644 h 2329812"/>
              <a:gd name="connsiteX49" fmla="*/ 226442 w 2329845"/>
              <a:gd name="connsiteY49" fmla="*/ 474813 h 2329812"/>
              <a:gd name="connsiteX50" fmla="*/ 603549 w 2329845"/>
              <a:gd name="connsiteY50" fmla="*/ 144094 h 2329812"/>
              <a:gd name="connsiteX51" fmla="*/ 612549 w 2329845"/>
              <a:gd name="connsiteY51" fmla="*/ 139089 h 2329812"/>
              <a:gd name="connsiteX52" fmla="*/ 618095 w 2329845"/>
              <a:gd name="connsiteY52" fmla="*/ 136210 h 2329812"/>
              <a:gd name="connsiteX53" fmla="*/ 733211 w 2329845"/>
              <a:gd name="connsiteY53" fmla="*/ 82807 h 2329812"/>
              <a:gd name="connsiteX54" fmla="*/ 739126 w 2329845"/>
              <a:gd name="connsiteY54" fmla="*/ 80485 h 2329812"/>
              <a:gd name="connsiteX55" fmla="*/ 835536 w 2329845"/>
              <a:gd name="connsiteY55" fmla="*/ 47249 h 2329812"/>
              <a:gd name="connsiteX56" fmla="*/ 912272 w 2329845"/>
              <a:gd name="connsiteY56" fmla="*/ 27526 h 2329812"/>
              <a:gd name="connsiteX57" fmla="*/ 1038833 w 2329845"/>
              <a:gd name="connsiteY57" fmla="*/ 6769 h 2329812"/>
              <a:gd name="connsiteX58" fmla="*/ 1108037 w 2329845"/>
              <a:gd name="connsiteY58" fmla="*/ 1534 h 2329812"/>
              <a:gd name="connsiteX59" fmla="*/ 1164976 w 2329845"/>
              <a:gd name="connsiteY59" fmla="*/ 0 h 2329812"/>
              <a:gd name="connsiteX60" fmla="*/ 193082 w 2329845"/>
              <a:gd name="connsiteY60" fmla="*/ 522973 h 2329812"/>
              <a:gd name="connsiteX61" fmla="*/ 207801 w 2329845"/>
              <a:gd name="connsiteY61" fmla="*/ 532023 h 2329812"/>
              <a:gd name="connsiteX62" fmla="*/ 213388 w 2329845"/>
              <a:gd name="connsiteY62" fmla="*/ 544141 h 2329812"/>
              <a:gd name="connsiteX63" fmla="*/ 227237 w 2329845"/>
              <a:gd name="connsiteY63" fmla="*/ 559565 h 2329812"/>
              <a:gd name="connsiteX64" fmla="*/ 242268 w 2329845"/>
              <a:gd name="connsiteY64" fmla="*/ 574521 h 2329812"/>
              <a:gd name="connsiteX65" fmla="*/ 259899 w 2329845"/>
              <a:gd name="connsiteY65" fmla="*/ 583103 h 2329812"/>
              <a:gd name="connsiteX66" fmla="*/ 282092 w 2329845"/>
              <a:gd name="connsiteY66" fmla="*/ 603097 h 2329812"/>
              <a:gd name="connsiteX67" fmla="*/ 288229 w 2329845"/>
              <a:gd name="connsiteY67" fmla="*/ 619859 h 2329812"/>
              <a:gd name="connsiteX68" fmla="*/ 283191 w 2329845"/>
              <a:gd name="connsiteY68" fmla="*/ 625290 h 2329812"/>
              <a:gd name="connsiteX69" fmla="*/ 261786 w 2329845"/>
              <a:gd name="connsiteY69" fmla="*/ 626628 h 2329812"/>
              <a:gd name="connsiteX70" fmla="*/ 251949 w 2329845"/>
              <a:gd name="connsiteY70" fmla="*/ 625446 h 2329812"/>
              <a:gd name="connsiteX71" fmla="*/ 239593 w 2329845"/>
              <a:gd name="connsiteY71" fmla="*/ 629384 h 2329812"/>
              <a:gd name="connsiteX72" fmla="*/ 236919 w 2329845"/>
              <a:gd name="connsiteY72" fmla="*/ 637966 h 2329812"/>
              <a:gd name="connsiteX73" fmla="*/ 249824 w 2329845"/>
              <a:gd name="connsiteY73" fmla="*/ 652603 h 2329812"/>
              <a:gd name="connsiteX74" fmla="*/ 279729 w 2329845"/>
              <a:gd name="connsiteY74" fmla="*/ 662752 h 2329812"/>
              <a:gd name="connsiteX75" fmla="*/ 289878 w 2329845"/>
              <a:gd name="connsiteY75" fmla="*/ 657083 h 2329812"/>
              <a:gd name="connsiteX76" fmla="*/ 317190 w 2329845"/>
              <a:gd name="connsiteY76" fmla="*/ 620327 h 2329812"/>
              <a:gd name="connsiteX77" fmla="*/ 319077 w 2329845"/>
              <a:gd name="connsiteY77" fmla="*/ 607183 h 2329812"/>
              <a:gd name="connsiteX78" fmla="*/ 323803 w 2329845"/>
              <a:gd name="connsiteY78" fmla="*/ 607183 h 2329812"/>
              <a:gd name="connsiteX79" fmla="*/ 336865 w 2329845"/>
              <a:gd name="connsiteY79" fmla="*/ 600332 h 2329812"/>
              <a:gd name="connsiteX80" fmla="*/ 338990 w 2329845"/>
              <a:gd name="connsiteY80" fmla="*/ 596715 h 2329812"/>
              <a:gd name="connsiteX81" fmla="*/ 363389 w 2329845"/>
              <a:gd name="connsiteY81" fmla="*/ 634725 h 2329812"/>
              <a:gd name="connsiteX82" fmla="*/ 364727 w 2329845"/>
              <a:gd name="connsiteY82" fmla="*/ 644251 h 2329812"/>
              <a:gd name="connsiteX83" fmla="*/ 382358 w 2329845"/>
              <a:gd name="connsiteY83" fmla="*/ 667863 h 2329812"/>
              <a:gd name="connsiteX84" fmla="*/ 402738 w 2329845"/>
              <a:gd name="connsiteY84" fmla="*/ 669282 h 2329812"/>
              <a:gd name="connsiteX85" fmla="*/ 405412 w 2329845"/>
              <a:gd name="connsiteY85" fmla="*/ 663695 h 2329812"/>
              <a:gd name="connsiteX86" fmla="*/ 403369 w 2329845"/>
              <a:gd name="connsiteY86" fmla="*/ 653858 h 2329812"/>
              <a:gd name="connsiteX87" fmla="*/ 426588 w 2329845"/>
              <a:gd name="connsiteY87" fmla="*/ 636071 h 2329812"/>
              <a:gd name="connsiteX88" fmla="*/ 418400 w 2329845"/>
              <a:gd name="connsiteY88" fmla="*/ 624897 h 2329812"/>
              <a:gd name="connsiteX89" fmla="*/ 402976 w 2329845"/>
              <a:gd name="connsiteY89" fmla="*/ 604985 h 2329812"/>
              <a:gd name="connsiteX90" fmla="*/ 410844 w 2329845"/>
              <a:gd name="connsiteY90" fmla="*/ 598134 h 2329812"/>
              <a:gd name="connsiteX91" fmla="*/ 413362 w 2329845"/>
              <a:gd name="connsiteY91" fmla="*/ 589158 h 2329812"/>
              <a:gd name="connsiteX92" fmla="*/ 416513 w 2329845"/>
              <a:gd name="connsiteY92" fmla="*/ 587583 h 2329812"/>
              <a:gd name="connsiteX93" fmla="*/ 435875 w 2329845"/>
              <a:gd name="connsiteY93" fmla="*/ 605444 h 2329812"/>
              <a:gd name="connsiteX94" fmla="*/ 436901 w 2329845"/>
              <a:gd name="connsiteY94" fmla="*/ 635119 h 2329812"/>
              <a:gd name="connsiteX95" fmla="*/ 450126 w 2329845"/>
              <a:gd name="connsiteY95" fmla="*/ 641018 h 2329812"/>
              <a:gd name="connsiteX96" fmla="*/ 451940 w 2329845"/>
              <a:gd name="connsiteY96" fmla="*/ 657230 h 2329812"/>
              <a:gd name="connsiteX97" fmla="*/ 462170 w 2329845"/>
              <a:gd name="connsiteY97" fmla="*/ 661636 h 2329812"/>
              <a:gd name="connsiteX98" fmla="*/ 461777 w 2329845"/>
              <a:gd name="connsiteY98" fmla="*/ 665180 h 2329812"/>
              <a:gd name="connsiteX99" fmla="*/ 462876 w 2329845"/>
              <a:gd name="connsiteY99" fmla="*/ 679111 h 2329812"/>
              <a:gd name="connsiteX100" fmla="*/ 469169 w 2329845"/>
              <a:gd name="connsiteY100" fmla="*/ 682335 h 2329812"/>
              <a:gd name="connsiteX101" fmla="*/ 480819 w 2329845"/>
              <a:gd name="connsiteY101" fmla="*/ 671949 h 2329812"/>
              <a:gd name="connsiteX102" fmla="*/ 498294 w 2329845"/>
              <a:gd name="connsiteY102" fmla="*/ 679111 h 2329812"/>
              <a:gd name="connsiteX103" fmla="*/ 518051 w 2329845"/>
              <a:gd name="connsiteY103" fmla="*/ 666050 h 2329812"/>
              <a:gd name="connsiteX104" fmla="*/ 526788 w 2329845"/>
              <a:gd name="connsiteY104" fmla="*/ 672187 h 2329812"/>
              <a:gd name="connsiteX105" fmla="*/ 534033 w 2329845"/>
              <a:gd name="connsiteY105" fmla="*/ 678086 h 2329812"/>
              <a:gd name="connsiteX106" fmla="*/ 528208 w 2329845"/>
              <a:gd name="connsiteY106" fmla="*/ 683197 h 2329812"/>
              <a:gd name="connsiteX107" fmla="*/ 525533 w 2329845"/>
              <a:gd name="connsiteY107" fmla="*/ 694216 h 2329812"/>
              <a:gd name="connsiteX108" fmla="*/ 544026 w 2329845"/>
              <a:gd name="connsiteY108" fmla="*/ 702010 h 2329812"/>
              <a:gd name="connsiteX109" fmla="*/ 564020 w 2329845"/>
              <a:gd name="connsiteY109" fmla="*/ 698310 h 2329812"/>
              <a:gd name="connsiteX110" fmla="*/ 567638 w 2329845"/>
              <a:gd name="connsiteY110" fmla="*/ 687447 h 2329812"/>
              <a:gd name="connsiteX111" fmla="*/ 562912 w 2329845"/>
              <a:gd name="connsiteY111" fmla="*/ 675879 h 2329812"/>
              <a:gd name="connsiteX112" fmla="*/ 560549 w 2329845"/>
              <a:gd name="connsiteY112" fmla="*/ 673672 h 2329812"/>
              <a:gd name="connsiteX113" fmla="*/ 578336 w 2329845"/>
              <a:gd name="connsiteY113" fmla="*/ 667535 h 2329812"/>
              <a:gd name="connsiteX114" fmla="*/ 578099 w 2329845"/>
              <a:gd name="connsiteY114" fmla="*/ 688472 h 2329812"/>
              <a:gd name="connsiteX115" fmla="*/ 572667 w 2329845"/>
              <a:gd name="connsiteY115" fmla="*/ 709254 h 2329812"/>
              <a:gd name="connsiteX116" fmla="*/ 564873 w 2329845"/>
              <a:gd name="connsiteY116" fmla="*/ 729404 h 2329812"/>
              <a:gd name="connsiteX117" fmla="*/ 554798 w 2329845"/>
              <a:gd name="connsiteY117" fmla="*/ 748217 h 2329812"/>
              <a:gd name="connsiteX118" fmla="*/ 529299 w 2329845"/>
              <a:gd name="connsiteY118" fmla="*/ 745936 h 2329812"/>
              <a:gd name="connsiteX119" fmla="*/ 503955 w 2329845"/>
              <a:gd name="connsiteY119" fmla="*/ 745148 h 2329812"/>
              <a:gd name="connsiteX120" fmla="*/ 465157 w 2329845"/>
              <a:gd name="connsiteY120" fmla="*/ 747823 h 2329812"/>
              <a:gd name="connsiteX121" fmla="*/ 453671 w 2329845"/>
              <a:gd name="connsiteY121" fmla="*/ 746010 h 2329812"/>
              <a:gd name="connsiteX122" fmla="*/ 411328 w 2329845"/>
              <a:gd name="connsiteY122" fmla="*/ 732079 h 2329812"/>
              <a:gd name="connsiteX123" fmla="*/ 407390 w 2329845"/>
              <a:gd name="connsiteY123" fmla="*/ 729166 h 2329812"/>
              <a:gd name="connsiteX124" fmla="*/ 370946 w 2329845"/>
              <a:gd name="connsiteY124" fmla="*/ 723029 h 2329812"/>
              <a:gd name="connsiteX125" fmla="*/ 346710 w 2329845"/>
              <a:gd name="connsiteY125" fmla="*/ 754830 h 2329812"/>
              <a:gd name="connsiteX126" fmla="*/ 344741 w 2329845"/>
              <a:gd name="connsiteY126" fmla="*/ 760105 h 2329812"/>
              <a:gd name="connsiteX127" fmla="*/ 332935 w 2329845"/>
              <a:gd name="connsiteY127" fmla="*/ 758530 h 2329812"/>
              <a:gd name="connsiteX128" fmla="*/ 308461 w 2329845"/>
              <a:gd name="connsiteY128" fmla="*/ 748217 h 2329812"/>
              <a:gd name="connsiteX129" fmla="*/ 292561 w 2329845"/>
              <a:gd name="connsiteY129" fmla="*/ 734918 h 2329812"/>
              <a:gd name="connsiteX130" fmla="*/ 285087 w 2329845"/>
              <a:gd name="connsiteY130" fmla="*/ 728937 h 2329812"/>
              <a:gd name="connsiteX131" fmla="*/ 253130 w 2329845"/>
              <a:gd name="connsiteY131" fmla="*/ 720675 h 2329812"/>
              <a:gd name="connsiteX132" fmla="*/ 220469 w 2329845"/>
              <a:gd name="connsiteY132" fmla="*/ 706038 h 2329812"/>
              <a:gd name="connsiteX133" fmla="*/ 226844 w 2329845"/>
              <a:gd name="connsiteY133" fmla="*/ 694864 h 2329812"/>
              <a:gd name="connsiteX134" fmla="*/ 228657 w 2329845"/>
              <a:gd name="connsiteY134" fmla="*/ 678020 h 2329812"/>
              <a:gd name="connsiteX135" fmla="*/ 224169 w 2329845"/>
              <a:gd name="connsiteY135" fmla="*/ 668815 h 2329812"/>
              <a:gd name="connsiteX136" fmla="*/ 226606 w 2329845"/>
              <a:gd name="connsiteY136" fmla="*/ 664647 h 2329812"/>
              <a:gd name="connsiteX137" fmla="*/ 223455 w 2329845"/>
              <a:gd name="connsiteY137" fmla="*/ 650166 h 2329812"/>
              <a:gd name="connsiteX138" fmla="*/ 216211 w 2329845"/>
              <a:gd name="connsiteY138" fmla="*/ 646704 h 2329812"/>
              <a:gd name="connsiteX139" fmla="*/ 210935 w 2329845"/>
              <a:gd name="connsiteY139" fmla="*/ 643086 h 2329812"/>
              <a:gd name="connsiteX140" fmla="*/ 192754 w 2329845"/>
              <a:gd name="connsiteY140" fmla="*/ 647180 h 2329812"/>
              <a:gd name="connsiteX141" fmla="*/ 166623 w 2329845"/>
              <a:gd name="connsiteY141" fmla="*/ 647967 h 2329812"/>
              <a:gd name="connsiteX142" fmla="*/ 148598 w 2329845"/>
              <a:gd name="connsiteY142" fmla="*/ 648049 h 2329812"/>
              <a:gd name="connsiteX143" fmla="*/ 127127 w 2329845"/>
              <a:gd name="connsiteY143" fmla="*/ 649936 h 2329812"/>
              <a:gd name="connsiteX144" fmla="*/ 397298 w 2329845"/>
              <a:gd name="connsiteY144" fmla="*/ 685593 h 2329812"/>
              <a:gd name="connsiteX145" fmla="*/ 402894 w 2329845"/>
              <a:gd name="connsiteY145" fmla="*/ 692878 h 2329812"/>
              <a:gd name="connsiteX146" fmla="*/ 447681 w 2329845"/>
              <a:gd name="connsiteY146" fmla="*/ 698621 h 2329812"/>
              <a:gd name="connsiteX147" fmla="*/ 451841 w 2329845"/>
              <a:gd name="connsiteY147" fmla="*/ 690638 h 2329812"/>
              <a:gd name="connsiteX148" fmla="*/ 446369 w 2329845"/>
              <a:gd name="connsiteY148" fmla="*/ 679546 h 2329812"/>
              <a:gd name="connsiteX149" fmla="*/ 407226 w 2329845"/>
              <a:gd name="connsiteY149" fmla="*/ 676281 h 2329812"/>
              <a:gd name="connsiteX150" fmla="*/ 404018 w 2329845"/>
              <a:gd name="connsiteY150" fmla="*/ 676978 h 2329812"/>
              <a:gd name="connsiteX151" fmla="*/ 397298 w 2329845"/>
              <a:gd name="connsiteY151" fmla="*/ 685593 h 2329812"/>
              <a:gd name="connsiteX152" fmla="*/ 180497 w 2329845"/>
              <a:gd name="connsiteY152" fmla="*/ 571092 h 2329812"/>
              <a:gd name="connsiteX153" fmla="*/ 174024 w 2329845"/>
              <a:gd name="connsiteY153" fmla="*/ 588125 h 2329812"/>
              <a:gd name="connsiteX154" fmla="*/ 177428 w 2329845"/>
              <a:gd name="connsiteY154" fmla="*/ 612754 h 2329812"/>
              <a:gd name="connsiteX155" fmla="*/ 201270 w 2329845"/>
              <a:gd name="connsiteY155" fmla="*/ 622386 h 2329812"/>
              <a:gd name="connsiteX156" fmla="*/ 210312 w 2329845"/>
              <a:gd name="connsiteY156" fmla="*/ 607667 h 2329812"/>
              <a:gd name="connsiteX157" fmla="*/ 212461 w 2329845"/>
              <a:gd name="connsiteY157" fmla="*/ 589568 h 2329812"/>
              <a:gd name="connsiteX158" fmla="*/ 206923 w 2329845"/>
              <a:gd name="connsiteY158" fmla="*/ 571617 h 2329812"/>
              <a:gd name="connsiteX159" fmla="*/ 202854 w 2329845"/>
              <a:gd name="connsiteY159" fmla="*/ 566284 h 2329812"/>
              <a:gd name="connsiteX160" fmla="*/ 205200 w 2329845"/>
              <a:gd name="connsiteY160" fmla="*/ 541441 h 2329812"/>
              <a:gd name="connsiteX161" fmla="*/ 201057 w 2329845"/>
              <a:gd name="connsiteY161" fmla="*/ 535034 h 2329812"/>
              <a:gd name="connsiteX162" fmla="*/ 195068 w 2329845"/>
              <a:gd name="connsiteY162" fmla="*/ 535575 h 2329812"/>
              <a:gd name="connsiteX163" fmla="*/ 180431 w 2329845"/>
              <a:gd name="connsiteY163" fmla="*/ 561017 h 2329812"/>
              <a:gd name="connsiteX164" fmla="*/ 180497 w 2329845"/>
              <a:gd name="connsiteY164" fmla="*/ 571092 h 2329812"/>
              <a:gd name="connsiteX165" fmla="*/ 814984 w 2329845"/>
              <a:gd name="connsiteY165" fmla="*/ 463803 h 2329812"/>
              <a:gd name="connsiteX166" fmla="*/ 781223 w 2329845"/>
              <a:gd name="connsiteY166" fmla="*/ 475060 h 2329812"/>
              <a:gd name="connsiteX167" fmla="*/ 755880 w 2329845"/>
              <a:gd name="connsiteY167" fmla="*/ 490016 h 2329812"/>
              <a:gd name="connsiteX168" fmla="*/ 747224 w 2329845"/>
              <a:gd name="connsiteY168" fmla="*/ 505596 h 2329812"/>
              <a:gd name="connsiteX169" fmla="*/ 748168 w 2329845"/>
              <a:gd name="connsiteY169" fmla="*/ 509846 h 2329812"/>
              <a:gd name="connsiteX170" fmla="*/ 756979 w 2329845"/>
              <a:gd name="connsiteY170" fmla="*/ 538102 h 2329812"/>
              <a:gd name="connsiteX171" fmla="*/ 760679 w 2329845"/>
              <a:gd name="connsiteY171" fmla="*/ 547078 h 2329812"/>
              <a:gd name="connsiteX172" fmla="*/ 771222 w 2329845"/>
              <a:gd name="connsiteY172" fmla="*/ 563995 h 2329812"/>
              <a:gd name="connsiteX173" fmla="*/ 789797 w 2329845"/>
              <a:gd name="connsiteY173" fmla="*/ 584851 h 2329812"/>
              <a:gd name="connsiteX174" fmla="*/ 796803 w 2329845"/>
              <a:gd name="connsiteY174" fmla="*/ 592563 h 2329812"/>
              <a:gd name="connsiteX175" fmla="*/ 792947 w 2329845"/>
              <a:gd name="connsiteY175" fmla="*/ 598232 h 2329812"/>
              <a:gd name="connsiteX176" fmla="*/ 780042 w 2329845"/>
              <a:gd name="connsiteY176" fmla="*/ 620351 h 2329812"/>
              <a:gd name="connsiteX177" fmla="*/ 790199 w 2329845"/>
              <a:gd name="connsiteY177" fmla="*/ 642388 h 2329812"/>
              <a:gd name="connsiteX178" fmla="*/ 798936 w 2329845"/>
              <a:gd name="connsiteY178" fmla="*/ 647114 h 2329812"/>
              <a:gd name="connsiteX179" fmla="*/ 837268 w 2329845"/>
              <a:gd name="connsiteY179" fmla="*/ 649871 h 2329812"/>
              <a:gd name="connsiteX180" fmla="*/ 837350 w 2329845"/>
              <a:gd name="connsiteY180" fmla="*/ 631452 h 2329812"/>
              <a:gd name="connsiteX181" fmla="*/ 832706 w 2329845"/>
              <a:gd name="connsiteY181" fmla="*/ 612409 h 2329812"/>
              <a:gd name="connsiteX182" fmla="*/ 827119 w 2329845"/>
              <a:gd name="connsiteY182" fmla="*/ 606904 h 2329812"/>
              <a:gd name="connsiteX183" fmla="*/ 818931 w 2329845"/>
              <a:gd name="connsiteY183" fmla="*/ 591874 h 2329812"/>
              <a:gd name="connsiteX184" fmla="*/ 821056 w 2329845"/>
              <a:gd name="connsiteY184" fmla="*/ 582824 h 2329812"/>
              <a:gd name="connsiteX185" fmla="*/ 812006 w 2329845"/>
              <a:gd name="connsiteY185" fmla="*/ 560869 h 2329812"/>
              <a:gd name="connsiteX186" fmla="*/ 805393 w 2329845"/>
              <a:gd name="connsiteY186" fmla="*/ 544813 h 2329812"/>
              <a:gd name="connsiteX187" fmla="*/ 786269 w 2329845"/>
              <a:gd name="connsiteY187" fmla="*/ 521989 h 2329812"/>
              <a:gd name="connsiteX188" fmla="*/ 790913 w 2329845"/>
              <a:gd name="connsiteY188" fmla="*/ 503258 h 2329812"/>
              <a:gd name="connsiteX189" fmla="*/ 799806 w 2329845"/>
              <a:gd name="connsiteY189" fmla="*/ 496883 h 2329812"/>
              <a:gd name="connsiteX190" fmla="*/ 818775 w 2329845"/>
              <a:gd name="connsiteY190" fmla="*/ 489253 h 2329812"/>
              <a:gd name="connsiteX191" fmla="*/ 837112 w 2329845"/>
              <a:gd name="connsiteY191" fmla="*/ 488072 h 2329812"/>
              <a:gd name="connsiteX192" fmla="*/ 814984 w 2329845"/>
              <a:gd name="connsiteY192" fmla="*/ 463803 h 2329812"/>
              <a:gd name="connsiteX193" fmla="*/ 834896 w 2329845"/>
              <a:gd name="connsiteY193" fmla="*/ 572733 h 2329812"/>
              <a:gd name="connsiteX194" fmla="*/ 836390 w 2329845"/>
              <a:gd name="connsiteY194" fmla="*/ 576351 h 2329812"/>
              <a:gd name="connsiteX195" fmla="*/ 840008 w 2329845"/>
              <a:gd name="connsiteY195" fmla="*/ 574932 h 2329812"/>
              <a:gd name="connsiteX196" fmla="*/ 837407 w 2329845"/>
              <a:gd name="connsiteY196" fmla="*/ 571470 h 2329812"/>
              <a:gd name="connsiteX197" fmla="*/ 834896 w 2329845"/>
              <a:gd name="connsiteY197" fmla="*/ 572733 h 2329812"/>
              <a:gd name="connsiteX198" fmla="*/ 826561 w 2329845"/>
              <a:gd name="connsiteY198" fmla="*/ 828276 h 2329812"/>
              <a:gd name="connsiteX199" fmla="*/ 793505 w 2329845"/>
              <a:gd name="connsiteY199" fmla="*/ 791446 h 2329812"/>
              <a:gd name="connsiteX200" fmla="*/ 776350 w 2329845"/>
              <a:gd name="connsiteY200" fmla="*/ 776809 h 2329812"/>
              <a:gd name="connsiteX201" fmla="*/ 771862 w 2329845"/>
              <a:gd name="connsiteY201" fmla="*/ 783028 h 2329812"/>
              <a:gd name="connsiteX202" fmla="*/ 767062 w 2329845"/>
              <a:gd name="connsiteY202" fmla="*/ 789165 h 2329812"/>
              <a:gd name="connsiteX203" fmla="*/ 798231 w 2329845"/>
              <a:gd name="connsiteY203" fmla="*/ 834650 h 2329812"/>
              <a:gd name="connsiteX204" fmla="*/ 814443 w 2329845"/>
              <a:gd name="connsiteY204" fmla="*/ 841419 h 2329812"/>
              <a:gd name="connsiteX205" fmla="*/ 814443 w 2329845"/>
              <a:gd name="connsiteY205" fmla="*/ 856138 h 2329812"/>
              <a:gd name="connsiteX206" fmla="*/ 824912 w 2329845"/>
              <a:gd name="connsiteY206" fmla="*/ 866287 h 2329812"/>
              <a:gd name="connsiteX207" fmla="*/ 855448 w 2329845"/>
              <a:gd name="connsiteY207" fmla="*/ 851494 h 2329812"/>
              <a:gd name="connsiteX208" fmla="*/ 865679 w 2329845"/>
              <a:gd name="connsiteY208" fmla="*/ 841107 h 2329812"/>
              <a:gd name="connsiteX209" fmla="*/ 839474 w 2329845"/>
              <a:gd name="connsiteY209" fmla="*/ 835832 h 2329812"/>
              <a:gd name="connsiteX210" fmla="*/ 826561 w 2329845"/>
              <a:gd name="connsiteY210" fmla="*/ 828276 h 2329812"/>
              <a:gd name="connsiteX211" fmla="*/ 1859921 w 2329845"/>
              <a:gd name="connsiteY211" fmla="*/ 1098857 h 2329812"/>
              <a:gd name="connsiteX212" fmla="*/ 1860865 w 2329845"/>
              <a:gd name="connsiteY212" fmla="*/ 1101531 h 2329812"/>
              <a:gd name="connsiteX213" fmla="*/ 1866214 w 2329845"/>
              <a:gd name="connsiteY213" fmla="*/ 1098307 h 2329812"/>
              <a:gd name="connsiteX214" fmla="*/ 1859921 w 2329845"/>
              <a:gd name="connsiteY214" fmla="*/ 1098857 h 2329812"/>
              <a:gd name="connsiteX215" fmla="*/ 1818678 w 2329845"/>
              <a:gd name="connsiteY215" fmla="*/ 1227608 h 2329812"/>
              <a:gd name="connsiteX216" fmla="*/ 1810490 w 2329845"/>
              <a:gd name="connsiteY216" fmla="*/ 1236658 h 2329812"/>
              <a:gd name="connsiteX217" fmla="*/ 1841109 w 2329845"/>
              <a:gd name="connsiteY217" fmla="*/ 1227452 h 2329812"/>
              <a:gd name="connsiteX218" fmla="*/ 1818678 w 2329845"/>
              <a:gd name="connsiteY218" fmla="*/ 1227608 h 2329812"/>
              <a:gd name="connsiteX219" fmla="*/ 1848033 w 2329845"/>
              <a:gd name="connsiteY219" fmla="*/ 1055176 h 2329812"/>
              <a:gd name="connsiteX220" fmla="*/ 1856533 w 2329845"/>
              <a:gd name="connsiteY220" fmla="*/ 1060132 h 2329812"/>
              <a:gd name="connsiteX221" fmla="*/ 1862120 w 2329845"/>
              <a:gd name="connsiteY221" fmla="*/ 1057695 h 2329812"/>
              <a:gd name="connsiteX222" fmla="*/ 1861726 w 2329845"/>
              <a:gd name="connsiteY222" fmla="*/ 1052026 h 2329812"/>
              <a:gd name="connsiteX223" fmla="*/ 1855270 w 2329845"/>
              <a:gd name="connsiteY223" fmla="*/ 1047226 h 2329812"/>
              <a:gd name="connsiteX224" fmla="*/ 1832839 w 2329845"/>
              <a:gd name="connsiteY224" fmla="*/ 1046201 h 2329812"/>
              <a:gd name="connsiteX225" fmla="*/ 1848033 w 2329845"/>
              <a:gd name="connsiteY225" fmla="*/ 1055176 h 2329812"/>
              <a:gd name="connsiteX226" fmla="*/ 2317580 w 2329845"/>
              <a:gd name="connsiteY226" fmla="*/ 995629 h 2329812"/>
              <a:gd name="connsiteX227" fmla="*/ 2329845 w 2329845"/>
              <a:gd name="connsiteY227" fmla="*/ 1164960 h 2329812"/>
              <a:gd name="connsiteX228" fmla="*/ 2320878 w 2329845"/>
              <a:gd name="connsiteY228" fmla="*/ 1310169 h 2329812"/>
              <a:gd name="connsiteX229" fmla="*/ 2307972 w 2329845"/>
              <a:gd name="connsiteY229" fmla="*/ 1301514 h 2329812"/>
              <a:gd name="connsiteX230" fmla="*/ 2301909 w 2329845"/>
              <a:gd name="connsiteY230" fmla="*/ 1302457 h 2329812"/>
              <a:gd name="connsiteX231" fmla="*/ 2299308 w 2329845"/>
              <a:gd name="connsiteY231" fmla="*/ 1309538 h 2329812"/>
              <a:gd name="connsiteX232" fmla="*/ 2311115 w 2329845"/>
              <a:gd name="connsiteY232" fmla="*/ 1329368 h 2329812"/>
              <a:gd name="connsiteX233" fmla="*/ 2317883 w 2329845"/>
              <a:gd name="connsiteY233" fmla="*/ 1332042 h 2329812"/>
              <a:gd name="connsiteX234" fmla="*/ 2258229 w 2329845"/>
              <a:gd name="connsiteY234" fmla="*/ 1567992 h 2329812"/>
              <a:gd name="connsiteX235" fmla="*/ 2256892 w 2329845"/>
              <a:gd name="connsiteY235" fmla="*/ 1557524 h 2329812"/>
              <a:gd name="connsiteX236" fmla="*/ 2243436 w 2329845"/>
              <a:gd name="connsiteY236" fmla="*/ 1550755 h 2329812"/>
              <a:gd name="connsiteX237" fmla="*/ 2229743 w 2329845"/>
              <a:gd name="connsiteY237" fmla="*/ 1537530 h 2329812"/>
              <a:gd name="connsiteX238" fmla="*/ 2210619 w 2329845"/>
              <a:gd name="connsiteY238" fmla="*/ 1515730 h 2329812"/>
              <a:gd name="connsiteX239" fmla="*/ 2205031 w 2329845"/>
              <a:gd name="connsiteY239" fmla="*/ 1512112 h 2329812"/>
              <a:gd name="connsiteX240" fmla="*/ 2187244 w 2329845"/>
              <a:gd name="connsiteY240" fmla="*/ 1487868 h 2329812"/>
              <a:gd name="connsiteX241" fmla="*/ 2184020 w 2329845"/>
              <a:gd name="connsiteY241" fmla="*/ 1478507 h 2329812"/>
              <a:gd name="connsiteX242" fmla="*/ 2178351 w 2329845"/>
              <a:gd name="connsiteY242" fmla="*/ 1454739 h 2329812"/>
              <a:gd name="connsiteX243" fmla="*/ 2172058 w 2329845"/>
              <a:gd name="connsiteY243" fmla="*/ 1440020 h 2329812"/>
              <a:gd name="connsiteX244" fmla="*/ 2150415 w 2329845"/>
              <a:gd name="connsiteY244" fmla="*/ 1429158 h 2329812"/>
              <a:gd name="connsiteX245" fmla="*/ 2144352 w 2329845"/>
              <a:gd name="connsiteY245" fmla="*/ 1407753 h 2329812"/>
              <a:gd name="connsiteX246" fmla="*/ 2138133 w 2329845"/>
              <a:gd name="connsiteY246" fmla="*/ 1386979 h 2329812"/>
              <a:gd name="connsiteX247" fmla="*/ 2122315 w 2329845"/>
              <a:gd name="connsiteY247" fmla="*/ 1383754 h 2329812"/>
              <a:gd name="connsiteX248" fmla="*/ 2109639 w 2329845"/>
              <a:gd name="connsiteY248" fmla="*/ 1415473 h 2329812"/>
              <a:gd name="connsiteX249" fmla="*/ 2109795 w 2329845"/>
              <a:gd name="connsiteY249" fmla="*/ 1428772 h 2329812"/>
              <a:gd name="connsiteX250" fmla="*/ 2099720 w 2329845"/>
              <a:gd name="connsiteY250" fmla="*/ 1478351 h 2329812"/>
              <a:gd name="connsiteX251" fmla="*/ 2088463 w 2329845"/>
              <a:gd name="connsiteY251" fmla="*/ 1478827 h 2329812"/>
              <a:gd name="connsiteX252" fmla="*/ 2070520 w 2329845"/>
              <a:gd name="connsiteY252" fmla="*/ 1466709 h 2329812"/>
              <a:gd name="connsiteX253" fmla="*/ 2056433 w 2329845"/>
              <a:gd name="connsiteY253" fmla="*/ 1458210 h 2329812"/>
              <a:gd name="connsiteX254" fmla="*/ 2037227 w 2329845"/>
              <a:gd name="connsiteY254" fmla="*/ 1445304 h 2329812"/>
              <a:gd name="connsiteX255" fmla="*/ 2039664 w 2329845"/>
              <a:gd name="connsiteY255" fmla="*/ 1428304 h 2329812"/>
              <a:gd name="connsiteX256" fmla="*/ 2053513 w 2329845"/>
              <a:gd name="connsiteY256" fmla="*/ 1413668 h 2329812"/>
              <a:gd name="connsiteX257" fmla="*/ 2044775 w 2329845"/>
              <a:gd name="connsiteY257" fmla="*/ 1400048 h 2329812"/>
              <a:gd name="connsiteX258" fmla="*/ 2036513 w 2329845"/>
              <a:gd name="connsiteY258" fmla="*/ 1400048 h 2329812"/>
              <a:gd name="connsiteX259" fmla="*/ 1999601 w 2329845"/>
              <a:gd name="connsiteY259" fmla="*/ 1393518 h 2329812"/>
              <a:gd name="connsiteX260" fmla="*/ 1990240 w 2329845"/>
              <a:gd name="connsiteY260" fmla="*/ 1390056 h 2329812"/>
              <a:gd name="connsiteX261" fmla="*/ 1975448 w 2329845"/>
              <a:gd name="connsiteY261" fmla="*/ 1392886 h 2329812"/>
              <a:gd name="connsiteX262" fmla="*/ 1957267 w 2329845"/>
              <a:gd name="connsiteY262" fmla="*/ 1388874 h 2329812"/>
              <a:gd name="connsiteX263" fmla="*/ 1945617 w 2329845"/>
              <a:gd name="connsiteY263" fmla="*/ 1393518 h 2329812"/>
              <a:gd name="connsiteX264" fmla="*/ 1946322 w 2329845"/>
              <a:gd name="connsiteY264" fmla="*/ 1404143 h 2329812"/>
              <a:gd name="connsiteX265" fmla="*/ 1945297 w 2329845"/>
              <a:gd name="connsiteY265" fmla="*/ 1419567 h 2329812"/>
              <a:gd name="connsiteX266" fmla="*/ 1928535 w 2329845"/>
              <a:gd name="connsiteY266" fmla="*/ 1438379 h 2329812"/>
              <a:gd name="connsiteX267" fmla="*/ 1918148 w 2329845"/>
              <a:gd name="connsiteY267" fmla="*/ 1429248 h 2329812"/>
              <a:gd name="connsiteX268" fmla="*/ 1895635 w 2329845"/>
              <a:gd name="connsiteY268" fmla="*/ 1427599 h 2329812"/>
              <a:gd name="connsiteX269" fmla="*/ 1884617 w 2329845"/>
              <a:gd name="connsiteY269" fmla="*/ 1434679 h 2329812"/>
              <a:gd name="connsiteX270" fmla="*/ 1870210 w 2329845"/>
              <a:gd name="connsiteY270" fmla="*/ 1447117 h 2329812"/>
              <a:gd name="connsiteX271" fmla="*/ 1857222 w 2329845"/>
              <a:gd name="connsiteY271" fmla="*/ 1458603 h 2329812"/>
              <a:gd name="connsiteX272" fmla="*/ 1841798 w 2329845"/>
              <a:gd name="connsiteY272" fmla="*/ 1465134 h 2329812"/>
              <a:gd name="connsiteX273" fmla="*/ 1827949 w 2329845"/>
              <a:gd name="connsiteY273" fmla="*/ 1487565 h 2329812"/>
              <a:gd name="connsiteX274" fmla="*/ 1827088 w 2329845"/>
              <a:gd name="connsiteY274" fmla="*/ 1493940 h 2329812"/>
              <a:gd name="connsiteX275" fmla="*/ 1802450 w 2329845"/>
              <a:gd name="connsiteY275" fmla="*/ 1514795 h 2329812"/>
              <a:gd name="connsiteX276" fmla="*/ 1763725 w 2329845"/>
              <a:gd name="connsiteY276" fmla="*/ 1524632 h 2329812"/>
              <a:gd name="connsiteX277" fmla="*/ 1728864 w 2329845"/>
              <a:gd name="connsiteY277" fmla="*/ 1542337 h 2329812"/>
              <a:gd name="connsiteX278" fmla="*/ 1721702 w 2329845"/>
              <a:gd name="connsiteY278" fmla="*/ 1545168 h 2329812"/>
              <a:gd name="connsiteX279" fmla="*/ 1709584 w 2329845"/>
              <a:gd name="connsiteY279" fmla="*/ 1552962 h 2329812"/>
              <a:gd name="connsiteX280" fmla="*/ 1706753 w 2329845"/>
              <a:gd name="connsiteY280" fmla="*/ 1565868 h 2329812"/>
              <a:gd name="connsiteX281" fmla="*/ 1703209 w 2329845"/>
              <a:gd name="connsiteY281" fmla="*/ 1576566 h 2329812"/>
              <a:gd name="connsiteX282" fmla="*/ 1701084 w 2329845"/>
              <a:gd name="connsiteY282" fmla="*/ 1590809 h 2329812"/>
              <a:gd name="connsiteX283" fmla="*/ 1704629 w 2329845"/>
              <a:gd name="connsiteY283" fmla="*/ 1604346 h 2329812"/>
              <a:gd name="connsiteX284" fmla="*/ 1702816 w 2329845"/>
              <a:gd name="connsiteY284" fmla="*/ 1627089 h 2329812"/>
              <a:gd name="connsiteX285" fmla="*/ 1712497 w 2329845"/>
              <a:gd name="connsiteY285" fmla="*/ 1651956 h 2329812"/>
              <a:gd name="connsiteX286" fmla="*/ 1731777 w 2329845"/>
              <a:gd name="connsiteY286" fmla="*/ 1701618 h 2329812"/>
              <a:gd name="connsiteX287" fmla="*/ 1729964 w 2329845"/>
              <a:gd name="connsiteY287" fmla="*/ 1741048 h 2329812"/>
              <a:gd name="connsiteX288" fmla="*/ 1728544 w 2329845"/>
              <a:gd name="connsiteY288" fmla="*/ 1748916 h 2329812"/>
              <a:gd name="connsiteX289" fmla="*/ 1755299 w 2329845"/>
              <a:gd name="connsiteY289" fmla="*/ 1776228 h 2329812"/>
              <a:gd name="connsiteX290" fmla="*/ 1796305 w 2329845"/>
              <a:gd name="connsiteY290" fmla="*/ 1764349 h 2329812"/>
              <a:gd name="connsiteX291" fmla="*/ 1798823 w 2329845"/>
              <a:gd name="connsiteY291" fmla="*/ 1762224 h 2329812"/>
              <a:gd name="connsiteX292" fmla="*/ 1812361 w 2329845"/>
              <a:gd name="connsiteY292" fmla="*/ 1756874 h 2329812"/>
              <a:gd name="connsiteX293" fmla="*/ 1830698 w 2329845"/>
              <a:gd name="connsiteY293" fmla="*/ 1756169 h 2329812"/>
              <a:gd name="connsiteX294" fmla="*/ 1860603 w 2329845"/>
              <a:gd name="connsiteY294" fmla="*/ 1752386 h 2329812"/>
              <a:gd name="connsiteX295" fmla="*/ 1900894 w 2329845"/>
              <a:gd name="connsiteY295" fmla="*/ 1723975 h 2329812"/>
              <a:gd name="connsiteX296" fmla="*/ 1951975 w 2329845"/>
              <a:gd name="connsiteY296" fmla="*/ 1716574 h 2329812"/>
              <a:gd name="connsiteX297" fmla="*/ 1982512 w 2329845"/>
              <a:gd name="connsiteY297" fmla="*/ 1720906 h 2329812"/>
              <a:gd name="connsiteX298" fmla="*/ 1988649 w 2329845"/>
              <a:gd name="connsiteY298" fmla="*/ 1723499 h 2329812"/>
              <a:gd name="connsiteX299" fmla="*/ 2002424 w 2329845"/>
              <a:gd name="connsiteY299" fmla="*/ 1736166 h 2329812"/>
              <a:gd name="connsiteX300" fmla="*/ 2005886 w 2329845"/>
              <a:gd name="connsiteY300" fmla="*/ 1739391 h 2329812"/>
              <a:gd name="connsiteX301" fmla="*/ 2017142 w 2329845"/>
              <a:gd name="connsiteY301" fmla="*/ 1754265 h 2329812"/>
              <a:gd name="connsiteX302" fmla="*/ 2021154 w 2329845"/>
              <a:gd name="connsiteY302" fmla="*/ 1766933 h 2329812"/>
              <a:gd name="connsiteX303" fmla="*/ 2037916 w 2329845"/>
              <a:gd name="connsiteY303" fmla="*/ 1771101 h 2329812"/>
              <a:gd name="connsiteX304" fmla="*/ 2040984 w 2329845"/>
              <a:gd name="connsiteY304" fmla="*/ 1771650 h 2329812"/>
              <a:gd name="connsiteX305" fmla="*/ 2037834 w 2329845"/>
              <a:gd name="connsiteY305" fmla="*/ 1786763 h 2329812"/>
              <a:gd name="connsiteX306" fmla="*/ 2051921 w 2329845"/>
              <a:gd name="connsiteY306" fmla="*/ 1793614 h 2329812"/>
              <a:gd name="connsiteX307" fmla="*/ 2074746 w 2329845"/>
              <a:gd name="connsiteY307" fmla="*/ 1787632 h 2329812"/>
              <a:gd name="connsiteX308" fmla="*/ 2083163 w 2329845"/>
              <a:gd name="connsiteY308" fmla="*/ 1800538 h 2329812"/>
              <a:gd name="connsiteX309" fmla="*/ 2102920 w 2329845"/>
              <a:gd name="connsiteY309" fmla="*/ 1829344 h 2329812"/>
              <a:gd name="connsiteX310" fmla="*/ 2116695 w 2329845"/>
              <a:gd name="connsiteY310" fmla="*/ 1834225 h 2329812"/>
              <a:gd name="connsiteX311" fmla="*/ 2118508 w 2329845"/>
              <a:gd name="connsiteY311" fmla="*/ 1834143 h 2329812"/>
              <a:gd name="connsiteX312" fmla="*/ 1164951 w 2329845"/>
              <a:gd name="connsiteY312" fmla="*/ 2329812 h 2329812"/>
              <a:gd name="connsiteX313" fmla="*/ 0 w 2329845"/>
              <a:gd name="connsiteY313" fmla="*/ 1164943 h 2329812"/>
              <a:gd name="connsiteX314" fmla="*/ 0 w 2329845"/>
              <a:gd name="connsiteY314" fmla="*/ 1158724 h 2329812"/>
              <a:gd name="connsiteX315" fmla="*/ 28412 w 2329845"/>
              <a:gd name="connsiteY315" fmla="*/ 1162424 h 2329812"/>
              <a:gd name="connsiteX316" fmla="*/ 47618 w 2329845"/>
              <a:gd name="connsiteY316" fmla="*/ 1161161 h 2329812"/>
              <a:gd name="connsiteX317" fmla="*/ 73585 w 2329845"/>
              <a:gd name="connsiteY317" fmla="*/ 1149986 h 2329812"/>
              <a:gd name="connsiteX318" fmla="*/ 117503 w 2329845"/>
              <a:gd name="connsiteY318" fmla="*/ 1143374 h 2329812"/>
              <a:gd name="connsiteX319" fmla="*/ 131828 w 2329845"/>
              <a:gd name="connsiteY319" fmla="*/ 1152899 h 2329812"/>
              <a:gd name="connsiteX320" fmla="*/ 136554 w 2329845"/>
              <a:gd name="connsiteY320" fmla="*/ 1163524 h 2329812"/>
              <a:gd name="connsiteX321" fmla="*/ 152684 w 2329845"/>
              <a:gd name="connsiteY321" fmla="*/ 1172655 h 2329812"/>
              <a:gd name="connsiteX322" fmla="*/ 178183 w 2329845"/>
              <a:gd name="connsiteY322" fmla="*/ 1170530 h 2329812"/>
              <a:gd name="connsiteX323" fmla="*/ 181490 w 2329845"/>
              <a:gd name="connsiteY323" fmla="*/ 1185643 h 2329812"/>
              <a:gd name="connsiteX324" fmla="*/ 196996 w 2329845"/>
              <a:gd name="connsiteY324" fmla="*/ 1186513 h 2329812"/>
              <a:gd name="connsiteX325" fmla="*/ 192746 w 2329845"/>
              <a:gd name="connsiteY325" fmla="*/ 1206269 h 2329812"/>
              <a:gd name="connsiteX326" fmla="*/ 191565 w 2329845"/>
              <a:gd name="connsiteY326" fmla="*/ 1214219 h 2329812"/>
              <a:gd name="connsiteX327" fmla="*/ 187626 w 2329845"/>
              <a:gd name="connsiteY327" fmla="*/ 1233975 h 2329812"/>
              <a:gd name="connsiteX328" fmla="*/ 183377 w 2329845"/>
              <a:gd name="connsiteY328" fmla="*/ 1242475 h 2329812"/>
              <a:gd name="connsiteX329" fmla="*/ 186527 w 2329845"/>
              <a:gd name="connsiteY329" fmla="*/ 1249161 h 2329812"/>
              <a:gd name="connsiteX330" fmla="*/ 221945 w 2329845"/>
              <a:gd name="connsiteY330" fmla="*/ 1299372 h 2329812"/>
              <a:gd name="connsiteX331" fmla="*/ 234301 w 2329845"/>
              <a:gd name="connsiteY331" fmla="*/ 1317004 h 2329812"/>
              <a:gd name="connsiteX332" fmla="*/ 250275 w 2329845"/>
              <a:gd name="connsiteY332" fmla="*/ 1351241 h 2329812"/>
              <a:gd name="connsiteX333" fmla="*/ 251063 w 2329845"/>
              <a:gd name="connsiteY333" fmla="*/ 1375091 h 2329812"/>
              <a:gd name="connsiteX334" fmla="*/ 255469 w 2329845"/>
              <a:gd name="connsiteY334" fmla="*/ 1383984 h 2329812"/>
              <a:gd name="connsiteX335" fmla="*/ 249799 w 2329845"/>
              <a:gd name="connsiteY335" fmla="*/ 1410903 h 2329812"/>
              <a:gd name="connsiteX336" fmla="*/ 238937 w 2329845"/>
              <a:gd name="connsiteY336" fmla="*/ 1426959 h 2329812"/>
              <a:gd name="connsiteX337" fmla="*/ 229649 w 2329845"/>
              <a:gd name="connsiteY337" fmla="*/ 1455453 h 2329812"/>
              <a:gd name="connsiteX338" fmla="*/ 233350 w 2329845"/>
              <a:gd name="connsiteY338" fmla="*/ 1503777 h 2329812"/>
              <a:gd name="connsiteX339" fmla="*/ 256486 w 2329845"/>
              <a:gd name="connsiteY339" fmla="*/ 1549976 h 2329812"/>
              <a:gd name="connsiteX340" fmla="*/ 264042 w 2329845"/>
              <a:gd name="connsiteY340" fmla="*/ 1578543 h 2329812"/>
              <a:gd name="connsiteX341" fmla="*/ 265929 w 2329845"/>
              <a:gd name="connsiteY341" fmla="*/ 1591605 h 2329812"/>
              <a:gd name="connsiteX342" fmla="*/ 276472 w 2329845"/>
              <a:gd name="connsiteY342" fmla="*/ 1631823 h 2329812"/>
              <a:gd name="connsiteX343" fmla="*/ 285915 w 2329845"/>
              <a:gd name="connsiteY343" fmla="*/ 1651103 h 2329812"/>
              <a:gd name="connsiteX344" fmla="*/ 307091 w 2329845"/>
              <a:gd name="connsiteY344" fmla="*/ 1686751 h 2329812"/>
              <a:gd name="connsiteX345" fmla="*/ 317560 w 2329845"/>
              <a:gd name="connsiteY345" fmla="*/ 1709420 h 2329812"/>
              <a:gd name="connsiteX346" fmla="*/ 321727 w 2329845"/>
              <a:gd name="connsiteY346" fmla="*/ 1720677 h 2329812"/>
              <a:gd name="connsiteX347" fmla="*/ 317166 w 2329845"/>
              <a:gd name="connsiteY347" fmla="*/ 1737126 h 2329812"/>
              <a:gd name="connsiteX348" fmla="*/ 322515 w 2329845"/>
              <a:gd name="connsiteY348" fmla="*/ 1754602 h 2329812"/>
              <a:gd name="connsiteX349" fmla="*/ 327709 w 2329845"/>
              <a:gd name="connsiteY349" fmla="*/ 1760271 h 2329812"/>
              <a:gd name="connsiteX350" fmla="*/ 343838 w 2329845"/>
              <a:gd name="connsiteY350" fmla="*/ 1767121 h 2329812"/>
              <a:gd name="connsiteX351" fmla="*/ 354857 w 2329845"/>
              <a:gd name="connsiteY351" fmla="*/ 1768935 h 2329812"/>
              <a:gd name="connsiteX352" fmla="*/ 365875 w 2329845"/>
              <a:gd name="connsiteY352" fmla="*/ 1765235 h 2329812"/>
              <a:gd name="connsiteX353" fmla="*/ 414511 w 2329845"/>
              <a:gd name="connsiteY353" fmla="*/ 1759803 h 2329812"/>
              <a:gd name="connsiteX354" fmla="*/ 425923 w 2329845"/>
              <a:gd name="connsiteY354" fmla="*/ 1760673 h 2329812"/>
              <a:gd name="connsiteX355" fmla="*/ 462047 w 2329845"/>
              <a:gd name="connsiteY355" fmla="*/ 1748317 h 2329812"/>
              <a:gd name="connsiteX356" fmla="*/ 493839 w 2329845"/>
              <a:gd name="connsiteY356" fmla="*/ 1719905 h 2329812"/>
              <a:gd name="connsiteX357" fmla="*/ 514613 w 2329845"/>
              <a:gd name="connsiteY357" fmla="*/ 1689680 h 2329812"/>
              <a:gd name="connsiteX358" fmla="*/ 540662 w 2329845"/>
              <a:gd name="connsiteY358" fmla="*/ 1664969 h 2329812"/>
              <a:gd name="connsiteX359" fmla="*/ 544206 w 2329845"/>
              <a:gd name="connsiteY359" fmla="*/ 1660719 h 2329812"/>
              <a:gd name="connsiteX360" fmla="*/ 548456 w 2329845"/>
              <a:gd name="connsiteY360" fmla="*/ 1613494 h 2329812"/>
              <a:gd name="connsiteX361" fmla="*/ 565144 w 2329845"/>
              <a:gd name="connsiteY361" fmla="*/ 1605077 h 2329812"/>
              <a:gd name="connsiteX362" fmla="*/ 582143 w 2329845"/>
              <a:gd name="connsiteY362" fmla="*/ 1591851 h 2329812"/>
              <a:gd name="connsiteX363" fmla="*/ 586943 w 2329845"/>
              <a:gd name="connsiteY363" fmla="*/ 1579889 h 2329812"/>
              <a:gd name="connsiteX364" fmla="*/ 582143 w 2329845"/>
              <a:gd name="connsiteY364" fmla="*/ 1548876 h 2329812"/>
              <a:gd name="connsiteX365" fmla="*/ 574431 w 2329845"/>
              <a:gd name="connsiteY365" fmla="*/ 1523451 h 2329812"/>
              <a:gd name="connsiteX366" fmla="*/ 604180 w 2329845"/>
              <a:gd name="connsiteY366" fmla="*/ 1496376 h 2329812"/>
              <a:gd name="connsiteX367" fmla="*/ 617086 w 2329845"/>
              <a:gd name="connsiteY367" fmla="*/ 1489370 h 2329812"/>
              <a:gd name="connsiteX368" fmla="*/ 641166 w 2329845"/>
              <a:gd name="connsiteY368" fmla="*/ 1472682 h 2329812"/>
              <a:gd name="connsiteX369" fmla="*/ 654309 w 2329845"/>
              <a:gd name="connsiteY369" fmla="*/ 1457570 h 2329812"/>
              <a:gd name="connsiteX370" fmla="*/ 658641 w 2329845"/>
              <a:gd name="connsiteY370" fmla="*/ 1445370 h 2329812"/>
              <a:gd name="connsiteX371" fmla="*/ 655967 w 2329845"/>
              <a:gd name="connsiteY371" fmla="*/ 1385395 h 2329812"/>
              <a:gd name="connsiteX372" fmla="*/ 651405 w 2329845"/>
              <a:gd name="connsiteY372" fmla="*/ 1373277 h 2329812"/>
              <a:gd name="connsiteX373" fmla="*/ 643373 w 2329845"/>
              <a:gd name="connsiteY373" fmla="*/ 1341165 h 2329812"/>
              <a:gd name="connsiteX374" fmla="*/ 638573 w 2329845"/>
              <a:gd name="connsiteY374" fmla="*/ 1322902 h 2329812"/>
              <a:gd name="connsiteX375" fmla="*/ 631255 w 2329845"/>
              <a:gd name="connsiteY375" fmla="*/ 1313377 h 2329812"/>
              <a:gd name="connsiteX376" fmla="*/ 662341 w 2329845"/>
              <a:gd name="connsiteY376" fmla="*/ 1262379 h 2329812"/>
              <a:gd name="connsiteX377" fmla="*/ 669898 w 2329845"/>
              <a:gd name="connsiteY377" fmla="*/ 1253485 h 2329812"/>
              <a:gd name="connsiteX378" fmla="*/ 722627 w 2329845"/>
              <a:gd name="connsiteY378" fmla="*/ 1205867 h 2329812"/>
              <a:gd name="connsiteX379" fmla="*/ 742064 w 2329845"/>
              <a:gd name="connsiteY379" fmla="*/ 1190360 h 2329812"/>
              <a:gd name="connsiteX380" fmla="*/ 769450 w 2329845"/>
              <a:gd name="connsiteY380" fmla="*/ 1161161 h 2329812"/>
              <a:gd name="connsiteX381" fmla="*/ 783537 w 2329845"/>
              <a:gd name="connsiteY381" fmla="*/ 1138886 h 2329812"/>
              <a:gd name="connsiteX382" fmla="*/ 799437 w 2329845"/>
              <a:gd name="connsiteY382" fmla="*/ 1102212 h 2329812"/>
              <a:gd name="connsiteX383" fmla="*/ 811555 w 2329845"/>
              <a:gd name="connsiteY383" fmla="*/ 1062626 h 2329812"/>
              <a:gd name="connsiteX384" fmla="*/ 798493 w 2329845"/>
              <a:gd name="connsiteY384" fmla="*/ 1050032 h 2329812"/>
              <a:gd name="connsiteX385" fmla="*/ 787631 w 2329845"/>
              <a:gd name="connsiteY385" fmla="*/ 1054044 h 2329812"/>
              <a:gd name="connsiteX386" fmla="*/ 770869 w 2329845"/>
              <a:gd name="connsiteY386" fmla="*/ 1061207 h 2329812"/>
              <a:gd name="connsiteX387" fmla="*/ 715071 w 2329845"/>
              <a:gd name="connsiteY387" fmla="*/ 1070494 h 2329812"/>
              <a:gd name="connsiteX388" fmla="*/ 701772 w 2329845"/>
              <a:gd name="connsiteY388" fmla="*/ 1065694 h 2329812"/>
              <a:gd name="connsiteX389" fmla="*/ 701928 w 2329845"/>
              <a:gd name="connsiteY389" fmla="*/ 1052001 h 2329812"/>
              <a:gd name="connsiteX390" fmla="*/ 727665 w 2329845"/>
              <a:gd name="connsiteY390" fmla="*/ 1043190 h 2329812"/>
              <a:gd name="connsiteX391" fmla="*/ 734196 w 2329845"/>
              <a:gd name="connsiteY391" fmla="*/ 1042484 h 2329812"/>
              <a:gd name="connsiteX392" fmla="*/ 756151 w 2329845"/>
              <a:gd name="connsiteY392" fmla="*/ 1036347 h 2329812"/>
              <a:gd name="connsiteX393" fmla="*/ 813918 w 2329845"/>
              <a:gd name="connsiteY393" fmla="*/ 1011480 h 2329812"/>
              <a:gd name="connsiteX394" fmla="*/ 828481 w 2329845"/>
              <a:gd name="connsiteY394" fmla="*/ 996449 h 2329812"/>
              <a:gd name="connsiteX395" fmla="*/ 855005 w 2329845"/>
              <a:gd name="connsiteY395" fmla="*/ 989049 h 2329812"/>
              <a:gd name="connsiteX396" fmla="*/ 867443 w 2329845"/>
              <a:gd name="connsiteY396" fmla="*/ 981411 h 2329812"/>
              <a:gd name="connsiteX397" fmla="*/ 893418 w 2329845"/>
              <a:gd name="connsiteY397" fmla="*/ 958906 h 2329812"/>
              <a:gd name="connsiteX398" fmla="*/ 900893 w 2329845"/>
              <a:gd name="connsiteY398" fmla="*/ 955911 h 2329812"/>
              <a:gd name="connsiteX399" fmla="*/ 909310 w 2329845"/>
              <a:gd name="connsiteY399" fmla="*/ 941513 h 2329812"/>
              <a:gd name="connsiteX400" fmla="*/ 908055 w 2329845"/>
              <a:gd name="connsiteY400" fmla="*/ 934112 h 2329812"/>
              <a:gd name="connsiteX401" fmla="*/ 924743 w 2329845"/>
              <a:gd name="connsiteY401" fmla="*/ 918212 h 2329812"/>
              <a:gd name="connsiteX402" fmla="*/ 936467 w 2329845"/>
              <a:gd name="connsiteY402" fmla="*/ 896101 h 2329812"/>
              <a:gd name="connsiteX403" fmla="*/ 927811 w 2329845"/>
              <a:gd name="connsiteY403" fmla="*/ 881620 h 2329812"/>
              <a:gd name="connsiteX404" fmla="*/ 912543 w 2329845"/>
              <a:gd name="connsiteY404" fmla="*/ 869896 h 2329812"/>
              <a:gd name="connsiteX405" fmla="*/ 898300 w 2329845"/>
              <a:gd name="connsiteY405" fmla="*/ 865491 h 2329812"/>
              <a:gd name="connsiteX406" fmla="*/ 890670 w 2329845"/>
              <a:gd name="connsiteY406" fmla="*/ 853767 h 2329812"/>
              <a:gd name="connsiteX407" fmla="*/ 897045 w 2329845"/>
              <a:gd name="connsiteY407" fmla="*/ 853299 h 2329812"/>
              <a:gd name="connsiteX408" fmla="*/ 938444 w 2329845"/>
              <a:gd name="connsiteY408" fmla="*/ 858025 h 2329812"/>
              <a:gd name="connsiteX409" fmla="*/ 966700 w 2329845"/>
              <a:gd name="connsiteY409" fmla="*/ 859444 h 2329812"/>
              <a:gd name="connsiteX410" fmla="*/ 1002824 w 2329845"/>
              <a:gd name="connsiteY410" fmla="*/ 859600 h 2329812"/>
              <a:gd name="connsiteX411" fmla="*/ 1014392 w 2329845"/>
              <a:gd name="connsiteY411" fmla="*/ 858968 h 2329812"/>
              <a:gd name="connsiteX412" fmla="*/ 1026042 w 2329845"/>
              <a:gd name="connsiteY412" fmla="*/ 858263 h 2329812"/>
              <a:gd name="connsiteX413" fmla="*/ 1037373 w 2329845"/>
              <a:gd name="connsiteY413" fmla="*/ 878962 h 2329812"/>
              <a:gd name="connsiteX414" fmla="*/ 1056415 w 2329845"/>
              <a:gd name="connsiteY414" fmla="*/ 892106 h 2329812"/>
              <a:gd name="connsiteX415" fmla="*/ 1057441 w 2329845"/>
              <a:gd name="connsiteY415" fmla="*/ 893369 h 2329812"/>
              <a:gd name="connsiteX416" fmla="*/ 1063816 w 2329845"/>
              <a:gd name="connsiteY416" fmla="*/ 910762 h 2329812"/>
              <a:gd name="connsiteX417" fmla="*/ 1109933 w 2329845"/>
              <a:gd name="connsiteY417" fmla="*/ 928706 h 2329812"/>
              <a:gd name="connsiteX418" fmla="*/ 1124807 w 2329845"/>
              <a:gd name="connsiteY418" fmla="*/ 996548 h 2329812"/>
              <a:gd name="connsiteX419" fmla="*/ 1162818 w 2329845"/>
              <a:gd name="connsiteY419" fmla="*/ 1096108 h 2329812"/>
              <a:gd name="connsiteX420" fmla="*/ 1181787 w 2329845"/>
              <a:gd name="connsiteY420" fmla="*/ 1116102 h 2329812"/>
              <a:gd name="connsiteX421" fmla="*/ 1192649 w 2329845"/>
              <a:gd name="connsiteY421" fmla="*/ 1115003 h 2329812"/>
              <a:gd name="connsiteX422" fmla="*/ 1200050 w 2329845"/>
              <a:gd name="connsiteY422" fmla="*/ 1108390 h 2329812"/>
              <a:gd name="connsiteX423" fmla="*/ 1210674 w 2329845"/>
              <a:gd name="connsiteY423" fmla="*/ 1106503 h 2329812"/>
              <a:gd name="connsiteX424" fmla="*/ 1221931 w 2329845"/>
              <a:gd name="connsiteY424" fmla="*/ 1149634 h 2329812"/>
              <a:gd name="connsiteX425" fmla="*/ 1253723 w 2329845"/>
              <a:gd name="connsiteY425" fmla="*/ 1140584 h 2329812"/>
              <a:gd name="connsiteX426" fmla="*/ 1256873 w 2329845"/>
              <a:gd name="connsiteY426" fmla="*/ 1128934 h 2329812"/>
              <a:gd name="connsiteX427" fmla="*/ 1251992 w 2329845"/>
              <a:gd name="connsiteY427" fmla="*/ 1107209 h 2329812"/>
              <a:gd name="connsiteX428" fmla="*/ 1227124 w 2329845"/>
              <a:gd name="connsiteY428" fmla="*/ 1078559 h 2329812"/>
              <a:gd name="connsiteX429" fmla="*/ 1227280 w 2329845"/>
              <a:gd name="connsiteY429" fmla="*/ 1058253 h 2329812"/>
              <a:gd name="connsiteX430" fmla="*/ 1233179 w 2329845"/>
              <a:gd name="connsiteY430" fmla="*/ 1035904 h 2329812"/>
              <a:gd name="connsiteX431" fmla="*/ 1230972 w 2329845"/>
              <a:gd name="connsiteY431" fmla="*/ 1011586 h 2329812"/>
              <a:gd name="connsiteX432" fmla="*/ 1243246 w 2329845"/>
              <a:gd name="connsiteY432" fmla="*/ 1005999 h 2329812"/>
              <a:gd name="connsiteX433" fmla="*/ 1255996 w 2329845"/>
              <a:gd name="connsiteY433" fmla="*/ 992462 h 2329812"/>
              <a:gd name="connsiteX434" fmla="*/ 1260401 w 2329845"/>
              <a:gd name="connsiteY434" fmla="*/ 985693 h 2329812"/>
              <a:gd name="connsiteX435" fmla="*/ 1266382 w 2329845"/>
              <a:gd name="connsiteY435" fmla="*/ 977899 h 2329812"/>
              <a:gd name="connsiteX436" fmla="*/ 1308405 w 2329845"/>
              <a:gd name="connsiteY436" fmla="*/ 945163 h 2329812"/>
              <a:gd name="connsiteX437" fmla="*/ 1325799 w 2329845"/>
              <a:gd name="connsiteY437" fmla="*/ 925801 h 2329812"/>
              <a:gd name="connsiteX438" fmla="*/ 1335398 w 2329845"/>
              <a:gd name="connsiteY438" fmla="*/ 914627 h 2329812"/>
              <a:gd name="connsiteX439" fmla="*/ 1350510 w 2329845"/>
              <a:gd name="connsiteY439" fmla="*/ 916752 h 2329812"/>
              <a:gd name="connsiteX440" fmla="*/ 1368297 w 2329845"/>
              <a:gd name="connsiteY440" fmla="*/ 912346 h 2329812"/>
              <a:gd name="connsiteX441" fmla="*/ 1384116 w 2329845"/>
              <a:gd name="connsiteY441" fmla="*/ 905340 h 2329812"/>
              <a:gd name="connsiteX442" fmla="*/ 1394896 w 2329845"/>
              <a:gd name="connsiteY442" fmla="*/ 924546 h 2329812"/>
              <a:gd name="connsiteX443" fmla="*/ 1413389 w 2329845"/>
              <a:gd name="connsiteY443" fmla="*/ 937689 h 2329812"/>
              <a:gd name="connsiteX444" fmla="*/ 1421257 w 2329845"/>
              <a:gd name="connsiteY444" fmla="*/ 960038 h 2329812"/>
              <a:gd name="connsiteX445" fmla="*/ 1423858 w 2329845"/>
              <a:gd name="connsiteY445" fmla="*/ 985226 h 2329812"/>
              <a:gd name="connsiteX446" fmla="*/ 1421101 w 2329845"/>
              <a:gd name="connsiteY446" fmla="*/ 993020 h 2329812"/>
              <a:gd name="connsiteX447" fmla="*/ 1425039 w 2329845"/>
              <a:gd name="connsiteY447" fmla="*/ 1001282 h 2329812"/>
              <a:gd name="connsiteX448" fmla="*/ 1440619 w 2329845"/>
              <a:gd name="connsiteY448" fmla="*/ 1007025 h 2329812"/>
              <a:gd name="connsiteX449" fmla="*/ 1458324 w 2329845"/>
              <a:gd name="connsiteY449" fmla="*/ 1002931 h 2329812"/>
              <a:gd name="connsiteX450" fmla="*/ 1471944 w 2329845"/>
              <a:gd name="connsiteY450" fmla="*/ 992618 h 2329812"/>
              <a:gd name="connsiteX451" fmla="*/ 1484693 w 2329845"/>
              <a:gd name="connsiteY451" fmla="*/ 1032754 h 2329812"/>
              <a:gd name="connsiteX452" fmla="*/ 1486900 w 2329845"/>
              <a:gd name="connsiteY452" fmla="*/ 1062265 h 2329812"/>
              <a:gd name="connsiteX453" fmla="*/ 1481945 w 2329845"/>
              <a:gd name="connsiteY453" fmla="*/ 1096896 h 2329812"/>
              <a:gd name="connsiteX454" fmla="*/ 1483676 w 2329845"/>
              <a:gd name="connsiteY454" fmla="*/ 1115233 h 2329812"/>
              <a:gd name="connsiteX455" fmla="*/ 1509093 w 2329845"/>
              <a:gd name="connsiteY455" fmla="*/ 1143407 h 2329812"/>
              <a:gd name="connsiteX456" fmla="*/ 1513425 w 2329845"/>
              <a:gd name="connsiteY456" fmla="*/ 1161194 h 2329812"/>
              <a:gd name="connsiteX457" fmla="*/ 1519094 w 2329845"/>
              <a:gd name="connsiteY457" fmla="*/ 1180162 h 2329812"/>
              <a:gd name="connsiteX458" fmla="*/ 1515476 w 2329845"/>
              <a:gd name="connsiteY458" fmla="*/ 1178505 h 2329812"/>
              <a:gd name="connsiteX459" fmla="*/ 1494145 w 2329845"/>
              <a:gd name="connsiteY459" fmla="*/ 1157493 h 2329812"/>
              <a:gd name="connsiteX460" fmla="*/ 1462509 w 2329845"/>
              <a:gd name="connsiteY460" fmla="*/ 1142931 h 2329812"/>
              <a:gd name="connsiteX461" fmla="*/ 1449283 w 2329845"/>
              <a:gd name="connsiteY461" fmla="*/ 1141437 h 2329812"/>
              <a:gd name="connsiteX462" fmla="*/ 1439758 w 2329845"/>
              <a:gd name="connsiteY462" fmla="*/ 1153793 h 2329812"/>
              <a:gd name="connsiteX463" fmla="*/ 1450071 w 2329845"/>
              <a:gd name="connsiteY463" fmla="*/ 1168118 h 2329812"/>
              <a:gd name="connsiteX464" fmla="*/ 1456995 w 2329845"/>
              <a:gd name="connsiteY464" fmla="*/ 1172680 h 2329812"/>
              <a:gd name="connsiteX465" fmla="*/ 1469901 w 2329845"/>
              <a:gd name="connsiteY465" fmla="*/ 1187399 h 2329812"/>
              <a:gd name="connsiteX466" fmla="*/ 1476513 w 2329845"/>
              <a:gd name="connsiteY466" fmla="*/ 1201412 h 2329812"/>
              <a:gd name="connsiteX467" fmla="*/ 1468563 w 2329845"/>
              <a:gd name="connsiteY467" fmla="*/ 1203537 h 2329812"/>
              <a:gd name="connsiteX468" fmla="*/ 1464469 w 2329845"/>
              <a:gd name="connsiteY468" fmla="*/ 1209985 h 2329812"/>
              <a:gd name="connsiteX469" fmla="*/ 1481395 w 2329845"/>
              <a:gd name="connsiteY469" fmla="*/ 1226517 h 2329812"/>
              <a:gd name="connsiteX470" fmla="*/ 1487294 w 2329845"/>
              <a:gd name="connsiteY470" fmla="*/ 1222111 h 2329812"/>
              <a:gd name="connsiteX471" fmla="*/ 1486113 w 2329845"/>
              <a:gd name="connsiteY471" fmla="*/ 1210617 h 2329812"/>
              <a:gd name="connsiteX472" fmla="*/ 1488393 w 2329845"/>
              <a:gd name="connsiteY472" fmla="*/ 1205342 h 2329812"/>
              <a:gd name="connsiteX473" fmla="*/ 1503957 w 2329845"/>
              <a:gd name="connsiteY473" fmla="*/ 1235854 h 2329812"/>
              <a:gd name="connsiteX474" fmla="*/ 1497369 w 2329845"/>
              <a:gd name="connsiteY474" fmla="*/ 1235681 h 2329812"/>
              <a:gd name="connsiteX475" fmla="*/ 1490042 w 2329845"/>
              <a:gd name="connsiteY475" fmla="*/ 1244427 h 2329812"/>
              <a:gd name="connsiteX476" fmla="*/ 1493595 w 2329845"/>
              <a:gd name="connsiteY476" fmla="*/ 1255364 h 2329812"/>
              <a:gd name="connsiteX477" fmla="*/ 1505221 w 2329845"/>
              <a:gd name="connsiteY477" fmla="*/ 1258916 h 2329812"/>
              <a:gd name="connsiteX478" fmla="*/ 1509356 w 2329845"/>
              <a:gd name="connsiteY478" fmla="*/ 1249416 h 2329812"/>
              <a:gd name="connsiteX479" fmla="*/ 1507493 w 2329845"/>
              <a:gd name="connsiteY479" fmla="*/ 1239702 h 2329812"/>
              <a:gd name="connsiteX480" fmla="*/ 1507214 w 2329845"/>
              <a:gd name="connsiteY480" fmla="*/ 1239398 h 2329812"/>
              <a:gd name="connsiteX481" fmla="*/ 1507526 w 2329845"/>
              <a:gd name="connsiteY481" fmla="*/ 1239735 h 2329812"/>
              <a:gd name="connsiteX482" fmla="*/ 1518783 w 2329845"/>
              <a:gd name="connsiteY482" fmla="*/ 1253666 h 2329812"/>
              <a:gd name="connsiteX483" fmla="*/ 1536258 w 2329845"/>
              <a:gd name="connsiteY483" fmla="*/ 1279870 h 2329812"/>
              <a:gd name="connsiteX484" fmla="*/ 1586157 w 2329845"/>
              <a:gd name="connsiteY484" fmla="*/ 1318119 h 2329812"/>
              <a:gd name="connsiteX485" fmla="*/ 1589775 w 2329845"/>
              <a:gd name="connsiteY485" fmla="*/ 1332362 h 2329812"/>
              <a:gd name="connsiteX486" fmla="*/ 1640306 w 2329845"/>
              <a:gd name="connsiteY486" fmla="*/ 1349050 h 2329812"/>
              <a:gd name="connsiteX487" fmla="*/ 1694611 w 2329845"/>
              <a:gd name="connsiteY487" fmla="*/ 1357312 h 2329812"/>
              <a:gd name="connsiteX488" fmla="*/ 1748284 w 2329845"/>
              <a:gd name="connsiteY488" fmla="*/ 1365500 h 2329812"/>
              <a:gd name="connsiteX489" fmla="*/ 1769771 w 2329845"/>
              <a:gd name="connsiteY489" fmla="*/ 1365032 h 2329812"/>
              <a:gd name="connsiteX490" fmla="*/ 1781184 w 2329845"/>
              <a:gd name="connsiteY490" fmla="*/ 1363769 h 2329812"/>
              <a:gd name="connsiteX491" fmla="*/ 1802827 w 2329845"/>
              <a:gd name="connsiteY491" fmla="*/ 1381556 h 2329812"/>
              <a:gd name="connsiteX492" fmla="*/ 1819433 w 2329845"/>
              <a:gd name="connsiteY492" fmla="*/ 1378012 h 2329812"/>
              <a:gd name="connsiteX493" fmla="*/ 1818096 w 2329845"/>
              <a:gd name="connsiteY493" fmla="*/ 1364868 h 2329812"/>
              <a:gd name="connsiteX494" fmla="*/ 1818563 w 2329845"/>
              <a:gd name="connsiteY494" fmla="*/ 1362981 h 2329812"/>
              <a:gd name="connsiteX495" fmla="*/ 1837999 w 2329845"/>
              <a:gd name="connsiteY495" fmla="*/ 1361324 h 2329812"/>
              <a:gd name="connsiteX496" fmla="*/ 1856648 w 2329845"/>
              <a:gd name="connsiteY496" fmla="*/ 1357467 h 2329812"/>
              <a:gd name="connsiteX497" fmla="*/ 1846261 w 2329845"/>
              <a:gd name="connsiteY497" fmla="*/ 1373286 h 2329812"/>
              <a:gd name="connsiteX498" fmla="*/ 1849805 w 2329845"/>
              <a:gd name="connsiteY498" fmla="*/ 1382655 h 2329812"/>
              <a:gd name="connsiteX499" fmla="*/ 1875461 w 2329845"/>
              <a:gd name="connsiteY499" fmla="*/ 1379349 h 2329812"/>
              <a:gd name="connsiteX500" fmla="*/ 1909936 w 2329845"/>
              <a:gd name="connsiteY500" fmla="*/ 1355974 h 2329812"/>
              <a:gd name="connsiteX501" fmla="*/ 1914973 w 2329845"/>
              <a:gd name="connsiteY501" fmla="*/ 1351642 h 2329812"/>
              <a:gd name="connsiteX502" fmla="*/ 1914186 w 2329845"/>
              <a:gd name="connsiteY502" fmla="*/ 1342905 h 2329812"/>
              <a:gd name="connsiteX503" fmla="*/ 1903872 w 2329845"/>
              <a:gd name="connsiteY503" fmla="*/ 1332912 h 2329812"/>
              <a:gd name="connsiteX504" fmla="*/ 1895217 w 2329845"/>
              <a:gd name="connsiteY504" fmla="*/ 1331419 h 2329812"/>
              <a:gd name="connsiteX505" fmla="*/ 1881442 w 2329845"/>
              <a:gd name="connsiteY505" fmla="*/ 1340074 h 2329812"/>
              <a:gd name="connsiteX506" fmla="*/ 1833118 w 2329845"/>
              <a:gd name="connsiteY506" fmla="*/ 1346137 h 2329812"/>
              <a:gd name="connsiteX507" fmla="*/ 1811475 w 2329845"/>
              <a:gd name="connsiteY507" fmla="*/ 1340550 h 2329812"/>
              <a:gd name="connsiteX508" fmla="*/ 1806199 w 2329845"/>
              <a:gd name="connsiteY508" fmla="*/ 1342831 h 2329812"/>
              <a:gd name="connsiteX509" fmla="*/ 1787312 w 2329845"/>
              <a:gd name="connsiteY509" fmla="*/ 1343701 h 2329812"/>
              <a:gd name="connsiteX510" fmla="*/ 1773308 w 2329845"/>
              <a:gd name="connsiteY510" fmla="*/ 1338507 h 2329812"/>
              <a:gd name="connsiteX511" fmla="*/ 1763938 w 2329845"/>
              <a:gd name="connsiteY511" fmla="*/ 1339295 h 2329812"/>
              <a:gd name="connsiteX512" fmla="*/ 1745052 w 2329845"/>
              <a:gd name="connsiteY512" fmla="*/ 1342445 h 2329812"/>
              <a:gd name="connsiteX513" fmla="*/ 1728520 w 2329845"/>
              <a:gd name="connsiteY513" fmla="*/ 1335759 h 2329812"/>
              <a:gd name="connsiteX514" fmla="*/ 1705063 w 2329845"/>
              <a:gd name="connsiteY514" fmla="*/ 1325766 h 2329812"/>
              <a:gd name="connsiteX515" fmla="*/ 1698139 w 2329845"/>
              <a:gd name="connsiteY515" fmla="*/ 1322066 h 2329812"/>
              <a:gd name="connsiteX516" fmla="*/ 1658077 w 2329845"/>
              <a:gd name="connsiteY516" fmla="*/ 1317422 h 2329812"/>
              <a:gd name="connsiteX517" fmla="*/ 1648396 w 2329845"/>
              <a:gd name="connsiteY517" fmla="*/ 1318210 h 2329812"/>
              <a:gd name="connsiteX518" fmla="*/ 1634227 w 2329845"/>
              <a:gd name="connsiteY518" fmla="*/ 1313484 h 2329812"/>
              <a:gd name="connsiteX519" fmla="*/ 1612190 w 2329845"/>
              <a:gd name="connsiteY519" fmla="*/ 1306403 h 2329812"/>
              <a:gd name="connsiteX520" fmla="*/ 1603928 w 2329845"/>
              <a:gd name="connsiteY520" fmla="*/ 1303409 h 2329812"/>
              <a:gd name="connsiteX521" fmla="*/ 1613059 w 2329845"/>
              <a:gd name="connsiteY521" fmla="*/ 1277040 h 2329812"/>
              <a:gd name="connsiteX522" fmla="*/ 1616759 w 2329845"/>
              <a:gd name="connsiteY522" fmla="*/ 1277827 h 2329812"/>
              <a:gd name="connsiteX523" fmla="*/ 1620927 w 2329845"/>
              <a:gd name="connsiteY523" fmla="*/ 1280584 h 2329812"/>
              <a:gd name="connsiteX524" fmla="*/ 1639576 w 2329845"/>
              <a:gd name="connsiteY524" fmla="*/ 1272634 h 2329812"/>
              <a:gd name="connsiteX525" fmla="*/ 1635720 w 2329845"/>
              <a:gd name="connsiteY525" fmla="*/ 1261533 h 2329812"/>
              <a:gd name="connsiteX526" fmla="*/ 1615020 w 2329845"/>
              <a:gd name="connsiteY526" fmla="*/ 1255791 h 2329812"/>
              <a:gd name="connsiteX527" fmla="*/ 1589365 w 2329845"/>
              <a:gd name="connsiteY527" fmla="*/ 1246585 h 2329812"/>
              <a:gd name="connsiteX528" fmla="*/ 1574564 w 2329845"/>
              <a:gd name="connsiteY528" fmla="*/ 1232498 h 2329812"/>
              <a:gd name="connsiteX529" fmla="*/ 1575434 w 2329845"/>
              <a:gd name="connsiteY529" fmla="*/ 1216130 h 2329812"/>
              <a:gd name="connsiteX530" fmla="*/ 1575516 w 2329845"/>
              <a:gd name="connsiteY530" fmla="*/ 1200706 h 2329812"/>
              <a:gd name="connsiteX531" fmla="*/ 1568510 w 2329845"/>
              <a:gd name="connsiteY531" fmla="*/ 1178907 h 2329812"/>
              <a:gd name="connsiteX532" fmla="*/ 1551272 w 2329845"/>
              <a:gd name="connsiteY532" fmla="*/ 1136490 h 2329812"/>
              <a:gd name="connsiteX533" fmla="*/ 1536865 w 2329845"/>
              <a:gd name="connsiteY533" fmla="*/ 1123109 h 2329812"/>
              <a:gd name="connsiteX534" fmla="*/ 1521285 w 2329845"/>
              <a:gd name="connsiteY534" fmla="*/ 1104616 h 2329812"/>
              <a:gd name="connsiteX535" fmla="*/ 1512867 w 2329845"/>
              <a:gd name="connsiteY535" fmla="*/ 1090767 h 2329812"/>
              <a:gd name="connsiteX536" fmla="*/ 1508773 w 2329845"/>
              <a:gd name="connsiteY536" fmla="*/ 1074867 h 2329812"/>
              <a:gd name="connsiteX537" fmla="*/ 1520029 w 2329845"/>
              <a:gd name="connsiteY537" fmla="*/ 1048498 h 2329812"/>
              <a:gd name="connsiteX538" fmla="*/ 1527266 w 2329845"/>
              <a:gd name="connsiteY538" fmla="*/ 1052116 h 2329812"/>
              <a:gd name="connsiteX539" fmla="*/ 1545996 w 2329845"/>
              <a:gd name="connsiteY539" fmla="*/ 1063840 h 2329812"/>
              <a:gd name="connsiteX540" fmla="*/ 1570158 w 2329845"/>
              <a:gd name="connsiteY540" fmla="*/ 1083597 h 2329812"/>
              <a:gd name="connsiteX541" fmla="*/ 1575984 w 2329845"/>
              <a:gd name="connsiteY541" fmla="*/ 1087534 h 2329812"/>
              <a:gd name="connsiteX542" fmla="*/ 1577009 w 2329845"/>
              <a:gd name="connsiteY542" fmla="*/ 1103984 h 2329812"/>
              <a:gd name="connsiteX543" fmla="*/ 1585271 w 2329845"/>
              <a:gd name="connsiteY543" fmla="*/ 1109728 h 2329812"/>
              <a:gd name="connsiteX544" fmla="*/ 1614388 w 2329845"/>
              <a:gd name="connsiteY544" fmla="*/ 1087297 h 2329812"/>
              <a:gd name="connsiteX545" fmla="*/ 1650512 w 2329845"/>
              <a:gd name="connsiteY545" fmla="*/ 1068410 h 2329812"/>
              <a:gd name="connsiteX546" fmla="*/ 1651062 w 2329845"/>
              <a:gd name="connsiteY546" fmla="*/ 1022523 h 2329812"/>
              <a:gd name="connsiteX547" fmla="*/ 1637057 w 2329845"/>
              <a:gd name="connsiteY547" fmla="*/ 989787 h 2329812"/>
              <a:gd name="connsiteX548" fmla="*/ 1603534 w 2329845"/>
              <a:gd name="connsiteY548" fmla="*/ 951538 h 2329812"/>
              <a:gd name="connsiteX549" fmla="*/ 1647608 w 2329845"/>
              <a:gd name="connsiteY549" fmla="*/ 921002 h 2329812"/>
              <a:gd name="connsiteX550" fmla="*/ 1631552 w 2329845"/>
              <a:gd name="connsiteY550" fmla="*/ 944138 h 2329812"/>
              <a:gd name="connsiteX551" fmla="*/ 1652490 w 2329845"/>
              <a:gd name="connsiteY551" fmla="*/ 969243 h 2329812"/>
              <a:gd name="connsiteX552" fmla="*/ 1678621 w 2329845"/>
              <a:gd name="connsiteY552" fmla="*/ 941307 h 2329812"/>
              <a:gd name="connsiteX553" fmla="*/ 1671852 w 2329845"/>
              <a:gd name="connsiteY553" fmla="*/ 924390 h 2329812"/>
              <a:gd name="connsiteX554" fmla="*/ 1671220 w 2329845"/>
              <a:gd name="connsiteY554" fmla="*/ 920452 h 2329812"/>
              <a:gd name="connsiteX555" fmla="*/ 1694833 w 2329845"/>
              <a:gd name="connsiteY555" fmla="*/ 913683 h 2329812"/>
              <a:gd name="connsiteX556" fmla="*/ 1718207 w 2329845"/>
              <a:gd name="connsiteY556" fmla="*/ 906365 h 2329812"/>
              <a:gd name="connsiteX557" fmla="*/ 1747874 w 2329845"/>
              <a:gd name="connsiteY557" fmla="*/ 897389 h 2329812"/>
              <a:gd name="connsiteX558" fmla="*/ 1765030 w 2329845"/>
              <a:gd name="connsiteY558" fmla="*/ 888258 h 2329812"/>
              <a:gd name="connsiteX559" fmla="*/ 1782029 w 2329845"/>
              <a:gd name="connsiteY559" fmla="*/ 872440 h 2329812"/>
              <a:gd name="connsiteX560" fmla="*/ 1794073 w 2329845"/>
              <a:gd name="connsiteY560" fmla="*/ 859140 h 2329812"/>
              <a:gd name="connsiteX561" fmla="*/ 1804542 w 2329845"/>
              <a:gd name="connsiteY561" fmla="*/ 840254 h 2329812"/>
              <a:gd name="connsiteX562" fmla="*/ 1833109 w 2329845"/>
              <a:gd name="connsiteY562" fmla="*/ 809635 h 2329812"/>
              <a:gd name="connsiteX563" fmla="*/ 1838935 w 2329845"/>
              <a:gd name="connsiteY563" fmla="*/ 784924 h 2329812"/>
              <a:gd name="connsiteX564" fmla="*/ 1831534 w 2329845"/>
              <a:gd name="connsiteY564" fmla="*/ 766898 h 2329812"/>
              <a:gd name="connsiteX565" fmla="*/ 1836884 w 2329845"/>
              <a:gd name="connsiteY565" fmla="*/ 750531 h 2329812"/>
              <a:gd name="connsiteX566" fmla="*/ 1831846 w 2329845"/>
              <a:gd name="connsiteY566" fmla="*/ 738724 h 2329812"/>
              <a:gd name="connsiteX567" fmla="*/ 1817127 w 2329845"/>
              <a:gd name="connsiteY567" fmla="*/ 709369 h 2329812"/>
              <a:gd name="connsiteX568" fmla="*/ 1806658 w 2329845"/>
              <a:gd name="connsiteY568" fmla="*/ 695282 h 2329812"/>
              <a:gd name="connsiteX569" fmla="*/ 1800916 w 2329845"/>
              <a:gd name="connsiteY569" fmla="*/ 690638 h 2329812"/>
              <a:gd name="connsiteX570" fmla="*/ 1812566 w 2329845"/>
              <a:gd name="connsiteY570" fmla="*/ 672220 h 2329812"/>
              <a:gd name="connsiteX571" fmla="*/ 1832240 w 2329845"/>
              <a:gd name="connsiteY571" fmla="*/ 662383 h 2329812"/>
              <a:gd name="connsiteX572" fmla="*/ 1842553 w 2329845"/>
              <a:gd name="connsiteY572" fmla="*/ 662464 h 2329812"/>
              <a:gd name="connsiteX573" fmla="*/ 1847279 w 2329845"/>
              <a:gd name="connsiteY573" fmla="*/ 646564 h 2329812"/>
              <a:gd name="connsiteX574" fmla="*/ 1843111 w 2329845"/>
              <a:gd name="connsiteY574" fmla="*/ 640272 h 2329812"/>
              <a:gd name="connsiteX575" fmla="*/ 1797937 w 2329845"/>
              <a:gd name="connsiteY575" fmla="*/ 641691 h 2329812"/>
              <a:gd name="connsiteX576" fmla="*/ 1793376 w 2329845"/>
              <a:gd name="connsiteY576" fmla="*/ 642872 h 2329812"/>
              <a:gd name="connsiteX577" fmla="*/ 1779207 w 2329845"/>
              <a:gd name="connsiteY577" fmla="*/ 621229 h 2329812"/>
              <a:gd name="connsiteX578" fmla="*/ 1794475 w 2329845"/>
              <a:gd name="connsiteY578" fmla="*/ 618317 h 2329812"/>
              <a:gd name="connsiteX579" fmla="*/ 1823592 w 2329845"/>
              <a:gd name="connsiteY579" fmla="*/ 591948 h 2329812"/>
              <a:gd name="connsiteX580" fmla="*/ 1823199 w 2329845"/>
              <a:gd name="connsiteY580" fmla="*/ 595098 h 2329812"/>
              <a:gd name="connsiteX581" fmla="*/ 1813829 w 2329845"/>
              <a:gd name="connsiteY581" fmla="*/ 623034 h 2329812"/>
              <a:gd name="connsiteX582" fmla="*/ 1821853 w 2329845"/>
              <a:gd name="connsiteY582" fmla="*/ 630352 h 2329812"/>
              <a:gd name="connsiteX583" fmla="*/ 1829172 w 2329845"/>
              <a:gd name="connsiteY583" fmla="*/ 626414 h 2329812"/>
              <a:gd name="connsiteX584" fmla="*/ 1848378 w 2329845"/>
              <a:gd name="connsiteY584" fmla="*/ 613189 h 2329812"/>
              <a:gd name="connsiteX585" fmla="*/ 1871047 w 2329845"/>
              <a:gd name="connsiteY585" fmla="*/ 614920 h 2329812"/>
              <a:gd name="connsiteX586" fmla="*/ 1864984 w 2329845"/>
              <a:gd name="connsiteY586" fmla="*/ 630664 h 2329812"/>
              <a:gd name="connsiteX587" fmla="*/ 1868766 w 2329845"/>
              <a:gd name="connsiteY587" fmla="*/ 642233 h 2329812"/>
              <a:gd name="connsiteX588" fmla="*/ 1886315 w 2329845"/>
              <a:gd name="connsiteY588" fmla="*/ 651758 h 2329812"/>
              <a:gd name="connsiteX589" fmla="*/ 1887964 w 2329845"/>
              <a:gd name="connsiteY589" fmla="*/ 666632 h 2329812"/>
              <a:gd name="connsiteX590" fmla="*/ 1889933 w 2329845"/>
              <a:gd name="connsiteY590" fmla="*/ 677651 h 2329812"/>
              <a:gd name="connsiteX591" fmla="*/ 1892140 w 2329845"/>
              <a:gd name="connsiteY591" fmla="*/ 703938 h 2329812"/>
              <a:gd name="connsiteX592" fmla="*/ 1903315 w 2329845"/>
              <a:gd name="connsiteY592" fmla="*/ 709837 h 2329812"/>
              <a:gd name="connsiteX593" fmla="*/ 1937396 w 2329845"/>
              <a:gd name="connsiteY593" fmla="*/ 692361 h 2329812"/>
              <a:gd name="connsiteX594" fmla="*/ 1943533 w 2329845"/>
              <a:gd name="connsiteY594" fmla="*/ 683156 h 2329812"/>
              <a:gd name="connsiteX595" fmla="*/ 1935894 w 2329845"/>
              <a:gd name="connsiteY595" fmla="*/ 633733 h 2329812"/>
              <a:gd name="connsiteX596" fmla="*/ 1916844 w 2329845"/>
              <a:gd name="connsiteY596" fmla="*/ 607996 h 2329812"/>
              <a:gd name="connsiteX597" fmla="*/ 1924318 w 2329845"/>
              <a:gd name="connsiteY597" fmla="*/ 601227 h 2329812"/>
              <a:gd name="connsiteX598" fmla="*/ 1942179 w 2329845"/>
              <a:gd name="connsiteY598" fmla="*/ 589027 h 2329812"/>
              <a:gd name="connsiteX599" fmla="*/ 1949029 w 2329845"/>
              <a:gd name="connsiteY599" fmla="*/ 580289 h 2329812"/>
              <a:gd name="connsiteX600" fmla="*/ 1960442 w 2329845"/>
              <a:gd name="connsiteY600" fmla="*/ 560689 h 2329812"/>
              <a:gd name="connsiteX601" fmla="*/ 1976342 w 2329845"/>
              <a:gd name="connsiteY601" fmla="*/ 544789 h 2329812"/>
              <a:gd name="connsiteX602" fmla="*/ 1993186 w 2329845"/>
              <a:gd name="connsiteY602" fmla="*/ 554864 h 2329812"/>
              <a:gd name="connsiteX603" fmla="*/ 2011367 w 2329845"/>
              <a:gd name="connsiteY603" fmla="*/ 546520 h 2329812"/>
              <a:gd name="connsiteX604" fmla="*/ 2036160 w 2329845"/>
              <a:gd name="connsiteY604" fmla="*/ 525353 h 2329812"/>
              <a:gd name="connsiteX605" fmla="*/ 2086527 w 2329845"/>
              <a:gd name="connsiteY605" fmla="*/ 452399 h 2329812"/>
              <a:gd name="connsiteX606" fmla="*/ 2111395 w 2329845"/>
              <a:gd name="connsiteY606" fmla="*/ 485848 h 2329812"/>
              <a:gd name="connsiteX607" fmla="*/ 2111411 w 2329845"/>
              <a:gd name="connsiteY607" fmla="*/ 485873 h 2329812"/>
              <a:gd name="connsiteX608" fmla="*/ 2106989 w 2329845"/>
              <a:gd name="connsiteY608" fmla="*/ 498614 h 2329812"/>
              <a:gd name="connsiteX609" fmla="*/ 2103986 w 2329845"/>
              <a:gd name="connsiteY609" fmla="*/ 528249 h 2329812"/>
              <a:gd name="connsiteX610" fmla="*/ 2081317 w 2329845"/>
              <a:gd name="connsiteY610" fmla="*/ 545273 h 2329812"/>
              <a:gd name="connsiteX611" fmla="*/ 2089743 w 2329845"/>
              <a:gd name="connsiteY611" fmla="*/ 579034 h 2329812"/>
              <a:gd name="connsiteX612" fmla="*/ 2059756 w 2329845"/>
              <a:gd name="connsiteY612" fmla="*/ 642831 h 2329812"/>
              <a:gd name="connsiteX613" fmla="*/ 2037842 w 2329845"/>
              <a:gd name="connsiteY613" fmla="*/ 641502 h 2329812"/>
              <a:gd name="connsiteX614" fmla="*/ 2026422 w 2329845"/>
              <a:gd name="connsiteY614" fmla="*/ 667748 h 2329812"/>
              <a:gd name="connsiteX615" fmla="*/ 1996656 w 2329845"/>
              <a:gd name="connsiteY615" fmla="*/ 673368 h 2329812"/>
              <a:gd name="connsiteX616" fmla="*/ 1981084 w 2329845"/>
              <a:gd name="connsiteY616" fmla="*/ 678619 h 2329812"/>
              <a:gd name="connsiteX617" fmla="*/ 1943344 w 2329845"/>
              <a:gd name="connsiteY617" fmla="*/ 708565 h 2329812"/>
              <a:gd name="connsiteX618" fmla="*/ 1935271 w 2329845"/>
              <a:gd name="connsiteY618" fmla="*/ 724137 h 2329812"/>
              <a:gd name="connsiteX619" fmla="*/ 1944648 w 2329845"/>
              <a:gd name="connsiteY619" fmla="*/ 739061 h 2329812"/>
              <a:gd name="connsiteX620" fmla="*/ 1943623 w 2329845"/>
              <a:gd name="connsiteY620" fmla="*/ 753501 h 2329812"/>
              <a:gd name="connsiteX621" fmla="*/ 1948103 w 2329845"/>
              <a:gd name="connsiteY621" fmla="*/ 761836 h 2329812"/>
              <a:gd name="connsiteX622" fmla="*/ 1955954 w 2329845"/>
              <a:gd name="connsiteY622" fmla="*/ 765479 h 2329812"/>
              <a:gd name="connsiteX623" fmla="*/ 1981371 w 2329845"/>
              <a:gd name="connsiteY623" fmla="*/ 734918 h 2329812"/>
              <a:gd name="connsiteX624" fmla="*/ 1992997 w 2329845"/>
              <a:gd name="connsiteY624" fmla="*/ 734581 h 2329812"/>
              <a:gd name="connsiteX625" fmla="*/ 2001308 w 2329845"/>
              <a:gd name="connsiteY625" fmla="*/ 723563 h 2329812"/>
              <a:gd name="connsiteX626" fmla="*/ 2016601 w 2329845"/>
              <a:gd name="connsiteY626" fmla="*/ 719075 h 2329812"/>
              <a:gd name="connsiteX627" fmla="*/ 2020244 w 2329845"/>
              <a:gd name="connsiteY627" fmla="*/ 716622 h 2329812"/>
              <a:gd name="connsiteX628" fmla="*/ 2033264 w 2329845"/>
              <a:gd name="connsiteY628" fmla="*/ 722578 h 2329812"/>
              <a:gd name="connsiteX629" fmla="*/ 2043454 w 2329845"/>
              <a:gd name="connsiteY629" fmla="*/ 714070 h 2329812"/>
              <a:gd name="connsiteX630" fmla="*/ 2052963 w 2329845"/>
              <a:gd name="connsiteY630" fmla="*/ 703495 h 2329812"/>
              <a:gd name="connsiteX631" fmla="*/ 2072005 w 2329845"/>
              <a:gd name="connsiteY631" fmla="*/ 702592 h 2329812"/>
              <a:gd name="connsiteX632" fmla="*/ 2108695 w 2329845"/>
              <a:gd name="connsiteY632" fmla="*/ 668601 h 2329812"/>
              <a:gd name="connsiteX633" fmla="*/ 2110591 w 2329845"/>
              <a:gd name="connsiteY633" fmla="*/ 648689 h 2329812"/>
              <a:gd name="connsiteX634" fmla="*/ 2115587 w 2329845"/>
              <a:gd name="connsiteY634" fmla="*/ 637023 h 2329812"/>
              <a:gd name="connsiteX635" fmla="*/ 2125088 w 2329845"/>
              <a:gd name="connsiteY635" fmla="*/ 601809 h 2329812"/>
              <a:gd name="connsiteX636" fmla="*/ 2116375 w 2329845"/>
              <a:gd name="connsiteY636" fmla="*/ 564701 h 2329812"/>
              <a:gd name="connsiteX637" fmla="*/ 2116244 w 2329845"/>
              <a:gd name="connsiteY637" fmla="*/ 556373 h 2329812"/>
              <a:gd name="connsiteX638" fmla="*/ 2139536 w 2329845"/>
              <a:gd name="connsiteY638" fmla="*/ 565685 h 2329812"/>
              <a:gd name="connsiteX639" fmla="*/ 2143671 w 2329845"/>
              <a:gd name="connsiteY639" fmla="*/ 563224 h 2329812"/>
              <a:gd name="connsiteX640" fmla="*/ 2154968 w 2329845"/>
              <a:gd name="connsiteY640" fmla="*/ 550860 h 2329812"/>
              <a:gd name="connsiteX641" fmla="*/ 2316472 w 2329845"/>
              <a:gd name="connsiteY641" fmla="*/ 988975 h 2329812"/>
              <a:gd name="connsiteX642" fmla="*/ 2317580 w 2329845"/>
              <a:gd name="connsiteY642" fmla="*/ 995629 h 2329812"/>
              <a:gd name="connsiteX643" fmla="*/ 1450021 w 2329845"/>
              <a:gd name="connsiteY643" fmla="*/ 1186890 h 2329812"/>
              <a:gd name="connsiteX644" fmla="*/ 1457053 w 2329845"/>
              <a:gd name="connsiteY644" fmla="*/ 1200460 h 2329812"/>
              <a:gd name="connsiteX645" fmla="*/ 1461106 w 2329845"/>
              <a:gd name="connsiteY645" fmla="*/ 1201190 h 2329812"/>
              <a:gd name="connsiteX646" fmla="*/ 1465479 w 2329845"/>
              <a:gd name="connsiteY646" fmla="*/ 1195816 h 2329812"/>
              <a:gd name="connsiteX647" fmla="*/ 1458562 w 2329845"/>
              <a:gd name="connsiteY647" fmla="*/ 1182230 h 2329812"/>
              <a:gd name="connsiteX648" fmla="*/ 1450021 w 2329845"/>
              <a:gd name="connsiteY648" fmla="*/ 1186890 h 2329812"/>
              <a:gd name="connsiteX649" fmla="*/ 1398629 w 2329845"/>
              <a:gd name="connsiteY649" fmla="*/ 1056588 h 2329812"/>
              <a:gd name="connsiteX650" fmla="*/ 1405209 w 2329845"/>
              <a:gd name="connsiteY650" fmla="*/ 1062683 h 2329812"/>
              <a:gd name="connsiteX651" fmla="*/ 1411354 w 2329845"/>
              <a:gd name="connsiteY651" fmla="*/ 1058212 h 2329812"/>
              <a:gd name="connsiteX652" fmla="*/ 1414915 w 2329845"/>
              <a:gd name="connsiteY652" fmla="*/ 1040474 h 2329812"/>
              <a:gd name="connsiteX653" fmla="*/ 1414882 w 2329845"/>
              <a:gd name="connsiteY653" fmla="*/ 1035445 h 2329812"/>
              <a:gd name="connsiteX654" fmla="*/ 1410181 w 2329845"/>
              <a:gd name="connsiteY654" fmla="*/ 1029472 h 2329812"/>
              <a:gd name="connsiteX655" fmla="*/ 1402280 w 2329845"/>
              <a:gd name="connsiteY655" fmla="*/ 1033853 h 2329812"/>
              <a:gd name="connsiteX656" fmla="*/ 1398629 w 2329845"/>
              <a:gd name="connsiteY656" fmla="*/ 1056588 h 2329812"/>
              <a:gd name="connsiteX657" fmla="*/ 833075 w 2329845"/>
              <a:gd name="connsiteY657" fmla="*/ 1052592 h 2329812"/>
              <a:gd name="connsiteX658" fmla="*/ 839565 w 2329845"/>
              <a:gd name="connsiteY658" fmla="*/ 1056719 h 2329812"/>
              <a:gd name="connsiteX659" fmla="*/ 859304 w 2329845"/>
              <a:gd name="connsiteY659" fmla="*/ 1051320 h 2329812"/>
              <a:gd name="connsiteX660" fmla="*/ 862545 w 2329845"/>
              <a:gd name="connsiteY660" fmla="*/ 1044519 h 2329812"/>
              <a:gd name="connsiteX661" fmla="*/ 858287 w 2329845"/>
              <a:gd name="connsiteY661" fmla="*/ 1040220 h 2329812"/>
              <a:gd name="connsiteX662" fmla="*/ 840106 w 2329845"/>
              <a:gd name="connsiteY662" fmla="*/ 1040154 h 2329812"/>
              <a:gd name="connsiteX663" fmla="*/ 834741 w 2329845"/>
              <a:gd name="connsiteY663" fmla="*/ 1043748 h 2329812"/>
              <a:gd name="connsiteX664" fmla="*/ 833075 w 2329845"/>
              <a:gd name="connsiteY664" fmla="*/ 1052592 h 2329812"/>
              <a:gd name="connsiteX665" fmla="*/ 785809 w 2329845"/>
              <a:gd name="connsiteY665" fmla="*/ 1481305 h 2329812"/>
              <a:gd name="connsiteX666" fmla="*/ 795720 w 2329845"/>
              <a:gd name="connsiteY666" fmla="*/ 1461302 h 2329812"/>
              <a:gd name="connsiteX667" fmla="*/ 800233 w 2329845"/>
              <a:gd name="connsiteY667" fmla="*/ 1447913 h 2329812"/>
              <a:gd name="connsiteX668" fmla="*/ 794908 w 2329845"/>
              <a:gd name="connsiteY668" fmla="*/ 1421856 h 2329812"/>
              <a:gd name="connsiteX669" fmla="*/ 780526 w 2329845"/>
              <a:gd name="connsiteY669" fmla="*/ 1398129 h 2329812"/>
              <a:gd name="connsiteX670" fmla="*/ 769195 w 2329845"/>
              <a:gd name="connsiteY670" fmla="*/ 1399934 h 2329812"/>
              <a:gd name="connsiteX671" fmla="*/ 762804 w 2329845"/>
              <a:gd name="connsiteY671" fmla="*/ 1415801 h 2329812"/>
              <a:gd name="connsiteX672" fmla="*/ 748504 w 2329845"/>
              <a:gd name="connsiteY672" fmla="*/ 1423382 h 2329812"/>
              <a:gd name="connsiteX673" fmla="*/ 746034 w 2329845"/>
              <a:gd name="connsiteY673" fmla="*/ 1438330 h 2329812"/>
              <a:gd name="connsiteX674" fmla="*/ 717828 w 2329845"/>
              <a:gd name="connsiteY674" fmla="*/ 1452499 h 2329812"/>
              <a:gd name="connsiteX675" fmla="*/ 696619 w 2329845"/>
              <a:gd name="connsiteY675" fmla="*/ 1472485 h 2329812"/>
              <a:gd name="connsiteX676" fmla="*/ 693338 w 2329845"/>
              <a:gd name="connsiteY676" fmla="*/ 1488229 h 2329812"/>
              <a:gd name="connsiteX677" fmla="*/ 697391 w 2329845"/>
              <a:gd name="connsiteY677" fmla="*/ 1511153 h 2329812"/>
              <a:gd name="connsiteX678" fmla="*/ 693617 w 2329845"/>
              <a:gd name="connsiteY678" fmla="*/ 1529982 h 2329812"/>
              <a:gd name="connsiteX679" fmla="*/ 685552 w 2329845"/>
              <a:gd name="connsiteY679" fmla="*/ 1542592 h 2329812"/>
              <a:gd name="connsiteX680" fmla="*/ 682418 w 2329845"/>
              <a:gd name="connsiteY680" fmla="*/ 1558311 h 2329812"/>
              <a:gd name="connsiteX681" fmla="*/ 688874 w 2329845"/>
              <a:gd name="connsiteY681" fmla="*/ 1590883 h 2329812"/>
              <a:gd name="connsiteX682" fmla="*/ 693617 w 2329845"/>
              <a:gd name="connsiteY682" fmla="*/ 1601171 h 2329812"/>
              <a:gd name="connsiteX683" fmla="*/ 730110 w 2329845"/>
              <a:gd name="connsiteY683" fmla="*/ 1614233 h 2329812"/>
              <a:gd name="connsiteX684" fmla="*/ 739996 w 2329845"/>
              <a:gd name="connsiteY684" fmla="*/ 1613100 h 2329812"/>
              <a:gd name="connsiteX685" fmla="*/ 750440 w 2329845"/>
              <a:gd name="connsiteY685" fmla="*/ 1604149 h 2329812"/>
              <a:gd name="connsiteX686" fmla="*/ 759892 w 2329845"/>
              <a:gd name="connsiteY686" fmla="*/ 1574023 h 2329812"/>
              <a:gd name="connsiteX687" fmla="*/ 785809 w 2329845"/>
              <a:gd name="connsiteY687" fmla="*/ 1481305 h 2329812"/>
              <a:gd name="connsiteX688" fmla="*/ 876550 w 2329845"/>
              <a:gd name="connsiteY688" fmla="*/ 1539523 h 2329812"/>
              <a:gd name="connsiteX689" fmla="*/ 866303 w 2329845"/>
              <a:gd name="connsiteY689" fmla="*/ 1533469 h 2329812"/>
              <a:gd name="connsiteX690" fmla="*/ 856778 w 2329845"/>
              <a:gd name="connsiteY690" fmla="*/ 1540254 h 2329812"/>
              <a:gd name="connsiteX691" fmla="*/ 866024 w 2329845"/>
              <a:gd name="connsiteY691" fmla="*/ 1550017 h 2329812"/>
              <a:gd name="connsiteX692" fmla="*/ 876550 w 2329845"/>
              <a:gd name="connsiteY692" fmla="*/ 1539523 h 2329812"/>
              <a:gd name="connsiteX693" fmla="*/ 905110 w 2329845"/>
              <a:gd name="connsiteY693" fmla="*/ 1529744 h 2329812"/>
              <a:gd name="connsiteX694" fmla="*/ 895707 w 2329845"/>
              <a:gd name="connsiteY694" fmla="*/ 1516272 h 2329812"/>
              <a:gd name="connsiteX695" fmla="*/ 885846 w 2329845"/>
              <a:gd name="connsiteY695" fmla="*/ 1529448 h 2329812"/>
              <a:gd name="connsiteX696" fmla="*/ 895396 w 2329845"/>
              <a:gd name="connsiteY696" fmla="*/ 1536233 h 2329812"/>
              <a:gd name="connsiteX697" fmla="*/ 905110 w 2329845"/>
              <a:gd name="connsiteY697" fmla="*/ 1529744 h 2329812"/>
              <a:gd name="connsiteX698" fmla="*/ 2185202 w 2329845"/>
              <a:gd name="connsiteY698" fmla="*/ 1265209 h 2329812"/>
              <a:gd name="connsiteX699" fmla="*/ 2200454 w 2329845"/>
              <a:gd name="connsiteY699" fmla="*/ 1265283 h 2329812"/>
              <a:gd name="connsiteX700" fmla="*/ 2199756 w 2329845"/>
              <a:gd name="connsiteY700" fmla="*/ 1255356 h 2329812"/>
              <a:gd name="connsiteX701" fmla="*/ 2194637 w 2329845"/>
              <a:gd name="connsiteY701" fmla="*/ 1253296 h 2329812"/>
              <a:gd name="connsiteX702" fmla="*/ 2185891 w 2329845"/>
              <a:gd name="connsiteY702" fmla="*/ 1255512 h 2329812"/>
              <a:gd name="connsiteX703" fmla="*/ 2185202 w 2329845"/>
              <a:gd name="connsiteY703" fmla="*/ 1265209 h 2329812"/>
              <a:gd name="connsiteX704" fmla="*/ 2025577 w 2329845"/>
              <a:gd name="connsiteY704" fmla="*/ 1248160 h 2329812"/>
              <a:gd name="connsiteX705" fmla="*/ 2029433 w 2329845"/>
              <a:gd name="connsiteY705" fmla="*/ 1251303 h 2329812"/>
              <a:gd name="connsiteX706" fmla="*/ 2038425 w 2329845"/>
              <a:gd name="connsiteY706" fmla="*/ 1250203 h 2329812"/>
              <a:gd name="connsiteX707" fmla="*/ 2043823 w 2329845"/>
              <a:gd name="connsiteY707" fmla="*/ 1242401 h 2329812"/>
              <a:gd name="connsiteX708" fmla="*/ 2034560 w 2329845"/>
              <a:gd name="connsiteY708" fmla="*/ 1232711 h 2329812"/>
              <a:gd name="connsiteX709" fmla="*/ 2020728 w 2329845"/>
              <a:gd name="connsiteY709" fmla="*/ 1235468 h 2329812"/>
              <a:gd name="connsiteX710" fmla="*/ 2025577 w 2329845"/>
              <a:gd name="connsiteY710" fmla="*/ 1248160 h 2329812"/>
              <a:gd name="connsiteX711" fmla="*/ 1925614 w 2329845"/>
              <a:gd name="connsiteY711" fmla="*/ 1230833 h 2329812"/>
              <a:gd name="connsiteX712" fmla="*/ 1935345 w 2329845"/>
              <a:gd name="connsiteY712" fmla="*/ 1211577 h 2329812"/>
              <a:gd name="connsiteX713" fmla="*/ 1922209 w 2329845"/>
              <a:gd name="connsiteY713" fmla="*/ 1192953 h 2329812"/>
              <a:gd name="connsiteX714" fmla="*/ 1916105 w 2329845"/>
              <a:gd name="connsiteY714" fmla="*/ 1194742 h 2329812"/>
              <a:gd name="connsiteX715" fmla="*/ 1905735 w 2329845"/>
              <a:gd name="connsiteY715" fmla="*/ 1226952 h 2329812"/>
              <a:gd name="connsiteX716" fmla="*/ 1909763 w 2329845"/>
              <a:gd name="connsiteY716" fmla="*/ 1238906 h 2329812"/>
              <a:gd name="connsiteX717" fmla="*/ 1904340 w 2329845"/>
              <a:gd name="connsiteY717" fmla="*/ 1249678 h 2329812"/>
              <a:gd name="connsiteX718" fmla="*/ 1910206 w 2329845"/>
              <a:gd name="connsiteY718" fmla="*/ 1259310 h 2329812"/>
              <a:gd name="connsiteX719" fmla="*/ 1925294 w 2329845"/>
              <a:gd name="connsiteY719" fmla="*/ 1258941 h 2329812"/>
              <a:gd name="connsiteX720" fmla="*/ 1925614 w 2329845"/>
              <a:gd name="connsiteY720" fmla="*/ 1230833 h 2329812"/>
              <a:gd name="connsiteX721" fmla="*/ 1929462 w 2329845"/>
              <a:gd name="connsiteY721" fmla="*/ 807215 h 2329812"/>
              <a:gd name="connsiteX722" fmla="*/ 1935189 w 2329845"/>
              <a:gd name="connsiteY722" fmla="*/ 812064 h 2329812"/>
              <a:gd name="connsiteX723" fmla="*/ 1947766 w 2329845"/>
              <a:gd name="connsiteY723" fmla="*/ 806156 h 2329812"/>
              <a:gd name="connsiteX724" fmla="*/ 1949194 w 2329845"/>
              <a:gd name="connsiteY724" fmla="*/ 800774 h 2329812"/>
              <a:gd name="connsiteX725" fmla="*/ 1943163 w 2329845"/>
              <a:gd name="connsiteY725" fmla="*/ 796779 h 2329812"/>
              <a:gd name="connsiteX726" fmla="*/ 1931431 w 2329845"/>
              <a:gd name="connsiteY726" fmla="*/ 801586 h 2329812"/>
              <a:gd name="connsiteX727" fmla="*/ 1929462 w 2329845"/>
              <a:gd name="connsiteY727" fmla="*/ 807215 h 2329812"/>
              <a:gd name="connsiteX728" fmla="*/ 1915285 w 2329845"/>
              <a:gd name="connsiteY728" fmla="*/ 845218 h 2329812"/>
              <a:gd name="connsiteX729" fmla="*/ 1927477 w 2329845"/>
              <a:gd name="connsiteY729" fmla="*/ 826913 h 2329812"/>
              <a:gd name="connsiteX730" fmla="*/ 1919387 w 2329845"/>
              <a:gd name="connsiteY730" fmla="*/ 821474 h 2329812"/>
              <a:gd name="connsiteX731" fmla="*/ 1907942 w 2329845"/>
              <a:gd name="connsiteY731" fmla="*/ 838490 h 2329812"/>
              <a:gd name="connsiteX732" fmla="*/ 1915285 w 2329845"/>
              <a:gd name="connsiteY732" fmla="*/ 845218 h 2329812"/>
              <a:gd name="connsiteX733" fmla="*/ 1834340 w 2329845"/>
              <a:gd name="connsiteY733" fmla="*/ 950111 h 2329812"/>
              <a:gd name="connsiteX734" fmla="*/ 1818678 w 2329845"/>
              <a:gd name="connsiteY734" fmla="*/ 950267 h 2329812"/>
              <a:gd name="connsiteX735" fmla="*/ 1815454 w 2329845"/>
              <a:gd name="connsiteY735" fmla="*/ 949479 h 2329812"/>
              <a:gd name="connsiteX736" fmla="*/ 1804829 w 2329845"/>
              <a:gd name="connsiteY736" fmla="*/ 956642 h 2329812"/>
              <a:gd name="connsiteX737" fmla="*/ 1803886 w 2329845"/>
              <a:gd name="connsiteY737" fmla="*/ 968210 h 2329812"/>
              <a:gd name="connsiteX738" fmla="*/ 1796411 w 2329845"/>
              <a:gd name="connsiteY738" fmla="*/ 987572 h 2329812"/>
              <a:gd name="connsiteX739" fmla="*/ 1794524 w 2329845"/>
              <a:gd name="connsiteY739" fmla="*/ 993635 h 2329812"/>
              <a:gd name="connsiteX740" fmla="*/ 1794368 w 2329845"/>
              <a:gd name="connsiteY740" fmla="*/ 1010241 h 2329812"/>
              <a:gd name="connsiteX741" fmla="*/ 1802950 w 2329845"/>
              <a:gd name="connsiteY741" fmla="*/ 1020866 h 2329812"/>
              <a:gd name="connsiteX742" fmla="*/ 1805231 w 2329845"/>
              <a:gd name="connsiteY742" fmla="*/ 1024016 h 2329812"/>
              <a:gd name="connsiteX743" fmla="*/ 1801687 w 2329845"/>
              <a:gd name="connsiteY743" fmla="*/ 1036372 h 2329812"/>
              <a:gd name="connsiteX744" fmla="*/ 1823880 w 2329845"/>
              <a:gd name="connsiteY744" fmla="*/ 1062183 h 2329812"/>
              <a:gd name="connsiteX745" fmla="*/ 1823962 w 2329845"/>
              <a:gd name="connsiteY745" fmla="*/ 1075482 h 2329812"/>
              <a:gd name="connsiteX746" fmla="*/ 1826398 w 2329845"/>
              <a:gd name="connsiteY746" fmla="*/ 1083039 h 2329812"/>
              <a:gd name="connsiteX747" fmla="*/ 1838680 w 2329845"/>
              <a:gd name="connsiteY747" fmla="*/ 1104682 h 2329812"/>
              <a:gd name="connsiteX748" fmla="*/ 1828605 w 2329845"/>
              <a:gd name="connsiteY748" fmla="*/ 1114207 h 2329812"/>
              <a:gd name="connsiteX749" fmla="*/ 1825775 w 2329845"/>
              <a:gd name="connsiteY749" fmla="*/ 1129238 h 2329812"/>
              <a:gd name="connsiteX750" fmla="*/ 1839944 w 2329845"/>
              <a:gd name="connsiteY750" fmla="*/ 1133250 h 2329812"/>
              <a:gd name="connsiteX751" fmla="*/ 1853793 w 2329845"/>
              <a:gd name="connsiteY751" fmla="*/ 1129000 h 2329812"/>
              <a:gd name="connsiteX752" fmla="*/ 1859692 w 2329845"/>
              <a:gd name="connsiteY752" fmla="*/ 1144818 h 2329812"/>
              <a:gd name="connsiteX753" fmla="*/ 1870079 w 2329845"/>
              <a:gd name="connsiteY753" fmla="*/ 1149929 h 2329812"/>
              <a:gd name="connsiteX754" fmla="*/ 1892665 w 2329845"/>
              <a:gd name="connsiteY754" fmla="*/ 1145917 h 2329812"/>
              <a:gd name="connsiteX755" fmla="*/ 1904160 w 2329845"/>
              <a:gd name="connsiteY755" fmla="*/ 1127818 h 2329812"/>
              <a:gd name="connsiteX756" fmla="*/ 1905579 w 2329845"/>
              <a:gd name="connsiteY756" fmla="*/ 1119794 h 2329812"/>
              <a:gd name="connsiteX757" fmla="*/ 1890073 w 2329845"/>
              <a:gd name="connsiteY757" fmla="*/ 1087215 h 2329812"/>
              <a:gd name="connsiteX758" fmla="*/ 1887472 w 2329845"/>
              <a:gd name="connsiteY758" fmla="*/ 1083826 h 2329812"/>
              <a:gd name="connsiteX759" fmla="*/ 1890778 w 2329845"/>
              <a:gd name="connsiteY759" fmla="*/ 1063914 h 2329812"/>
              <a:gd name="connsiteX760" fmla="*/ 1886291 w 2329845"/>
              <a:gd name="connsiteY760" fmla="*/ 1040778 h 2329812"/>
              <a:gd name="connsiteX761" fmla="*/ 1868503 w 2329845"/>
              <a:gd name="connsiteY761" fmla="*/ 1037947 h 2329812"/>
              <a:gd name="connsiteX762" fmla="*/ 1865903 w 2329845"/>
              <a:gd name="connsiteY762" fmla="*/ 1031261 h 2329812"/>
              <a:gd name="connsiteX763" fmla="*/ 1854884 w 2329845"/>
              <a:gd name="connsiteY763" fmla="*/ 1019692 h 2329812"/>
              <a:gd name="connsiteX764" fmla="*/ 1837573 w 2329845"/>
              <a:gd name="connsiteY764" fmla="*/ 1015836 h 2329812"/>
              <a:gd name="connsiteX765" fmla="*/ 1836235 w 2329845"/>
              <a:gd name="connsiteY765" fmla="*/ 1001200 h 2329812"/>
              <a:gd name="connsiteX766" fmla="*/ 1842454 w 2329845"/>
              <a:gd name="connsiteY766" fmla="*/ 984044 h 2329812"/>
              <a:gd name="connsiteX767" fmla="*/ 1843948 w 2329845"/>
              <a:gd name="connsiteY767" fmla="*/ 976094 h 2329812"/>
              <a:gd name="connsiteX768" fmla="*/ 1844030 w 2329845"/>
              <a:gd name="connsiteY768" fmla="*/ 958307 h 2329812"/>
              <a:gd name="connsiteX769" fmla="*/ 1834340 w 2329845"/>
              <a:gd name="connsiteY769" fmla="*/ 950111 h 2329812"/>
              <a:gd name="connsiteX770" fmla="*/ 1760386 w 2329845"/>
              <a:gd name="connsiteY770" fmla="*/ 1111327 h 2329812"/>
              <a:gd name="connsiteX771" fmla="*/ 1768024 w 2329845"/>
              <a:gd name="connsiteY771" fmla="*/ 1112714 h 2329812"/>
              <a:gd name="connsiteX772" fmla="*/ 1772143 w 2329845"/>
              <a:gd name="connsiteY772" fmla="*/ 1110138 h 2329812"/>
              <a:gd name="connsiteX773" fmla="*/ 1798503 w 2329845"/>
              <a:gd name="connsiteY773" fmla="*/ 1087239 h 2329812"/>
              <a:gd name="connsiteX774" fmla="*/ 1804829 w 2329845"/>
              <a:gd name="connsiteY774" fmla="*/ 1072726 h 2329812"/>
              <a:gd name="connsiteX775" fmla="*/ 1804066 w 2329845"/>
              <a:gd name="connsiteY775" fmla="*/ 1066146 h 2329812"/>
              <a:gd name="connsiteX776" fmla="*/ 1794803 w 2329845"/>
              <a:gd name="connsiteY776" fmla="*/ 1062265 h 2329812"/>
              <a:gd name="connsiteX777" fmla="*/ 1788675 w 2329845"/>
              <a:gd name="connsiteY777" fmla="*/ 1067729 h 2329812"/>
              <a:gd name="connsiteX778" fmla="*/ 1770608 w 2329845"/>
              <a:gd name="connsiteY778" fmla="*/ 1089479 h 2329812"/>
              <a:gd name="connsiteX779" fmla="*/ 1759467 w 2329845"/>
              <a:gd name="connsiteY779" fmla="*/ 1103952 h 2329812"/>
              <a:gd name="connsiteX780" fmla="*/ 1760386 w 2329845"/>
              <a:gd name="connsiteY780" fmla="*/ 1111327 h 2329812"/>
              <a:gd name="connsiteX781" fmla="*/ 1804657 w 2329845"/>
              <a:gd name="connsiteY781" fmla="*/ 903863 h 2329812"/>
              <a:gd name="connsiteX782" fmla="*/ 1807134 w 2329845"/>
              <a:gd name="connsiteY782" fmla="*/ 908063 h 2329812"/>
              <a:gd name="connsiteX783" fmla="*/ 1812287 w 2329845"/>
              <a:gd name="connsiteY783" fmla="*/ 910894 h 2329812"/>
              <a:gd name="connsiteX784" fmla="*/ 1818768 w 2329845"/>
              <a:gd name="connsiteY784" fmla="*/ 904724 h 2329812"/>
              <a:gd name="connsiteX785" fmla="*/ 1836605 w 2329845"/>
              <a:gd name="connsiteY785" fmla="*/ 856581 h 2329812"/>
              <a:gd name="connsiteX786" fmla="*/ 1836966 w 2329845"/>
              <a:gd name="connsiteY786" fmla="*/ 853323 h 2329812"/>
              <a:gd name="connsiteX787" fmla="*/ 1830574 w 2329845"/>
              <a:gd name="connsiteY787" fmla="*/ 846982 h 2329812"/>
              <a:gd name="connsiteX788" fmla="*/ 1811795 w 2329845"/>
              <a:gd name="connsiteY788" fmla="*/ 855842 h 2329812"/>
              <a:gd name="connsiteX789" fmla="*/ 1804657 w 2329845"/>
              <a:gd name="connsiteY789" fmla="*/ 903863 h 2329812"/>
              <a:gd name="connsiteX790" fmla="*/ 1856295 w 2329845"/>
              <a:gd name="connsiteY790" fmla="*/ 1234853 h 2329812"/>
              <a:gd name="connsiteX791" fmla="*/ 1854720 w 2329845"/>
              <a:gd name="connsiteY791" fmla="*/ 1228396 h 2329812"/>
              <a:gd name="connsiteX792" fmla="*/ 1862514 w 2329845"/>
              <a:gd name="connsiteY792" fmla="*/ 1227452 h 2329812"/>
              <a:gd name="connsiteX793" fmla="*/ 1885733 w 2329845"/>
              <a:gd name="connsiteY793" fmla="*/ 1214227 h 2329812"/>
              <a:gd name="connsiteX794" fmla="*/ 1886758 w 2329845"/>
              <a:gd name="connsiteY794" fmla="*/ 1206671 h 2329812"/>
              <a:gd name="connsiteX795" fmla="*/ 1864483 w 2329845"/>
              <a:gd name="connsiteY795" fmla="*/ 1200452 h 2329812"/>
              <a:gd name="connsiteX796" fmla="*/ 1861882 w 2329845"/>
              <a:gd name="connsiteY796" fmla="*/ 1202503 h 2329812"/>
              <a:gd name="connsiteX797" fmla="*/ 1835439 w 2329845"/>
              <a:gd name="connsiteY797" fmla="*/ 1207147 h 2329812"/>
              <a:gd name="connsiteX798" fmla="*/ 1824183 w 2329845"/>
              <a:gd name="connsiteY798" fmla="*/ 1204152 h 2329812"/>
              <a:gd name="connsiteX799" fmla="*/ 1807496 w 2329845"/>
              <a:gd name="connsiteY799" fmla="*/ 1210215 h 2329812"/>
              <a:gd name="connsiteX800" fmla="*/ 1799078 w 2329845"/>
              <a:gd name="connsiteY800" fmla="*/ 1212496 h 2329812"/>
              <a:gd name="connsiteX801" fmla="*/ 1777196 w 2329845"/>
              <a:gd name="connsiteY801" fmla="*/ 1180622 h 2329812"/>
              <a:gd name="connsiteX802" fmla="*/ 1778616 w 2329845"/>
              <a:gd name="connsiteY802" fmla="*/ 1174403 h 2329812"/>
              <a:gd name="connsiteX803" fmla="*/ 1793884 w 2329845"/>
              <a:gd name="connsiteY803" fmla="*/ 1160078 h 2329812"/>
              <a:gd name="connsiteX804" fmla="*/ 1793728 w 2329845"/>
              <a:gd name="connsiteY804" fmla="*/ 1149059 h 2329812"/>
              <a:gd name="connsiteX805" fmla="*/ 1787903 w 2329845"/>
              <a:gd name="connsiteY805" fmla="*/ 1145753 h 2329812"/>
              <a:gd name="connsiteX806" fmla="*/ 1773340 w 2329845"/>
              <a:gd name="connsiteY806" fmla="*/ 1133159 h 2329812"/>
              <a:gd name="connsiteX807" fmla="*/ 1763028 w 2329845"/>
              <a:gd name="connsiteY807" fmla="*/ 1125127 h 2329812"/>
              <a:gd name="connsiteX808" fmla="*/ 1751148 w 2329845"/>
              <a:gd name="connsiteY808" fmla="*/ 1126620 h 2329812"/>
              <a:gd name="connsiteX809" fmla="*/ 1729111 w 2329845"/>
              <a:gd name="connsiteY809" fmla="*/ 1149125 h 2329812"/>
              <a:gd name="connsiteX810" fmla="*/ 1724311 w 2329845"/>
              <a:gd name="connsiteY810" fmla="*/ 1153063 h 2329812"/>
              <a:gd name="connsiteX811" fmla="*/ 1703611 w 2329845"/>
              <a:gd name="connsiteY811" fmla="*/ 1166051 h 2329812"/>
              <a:gd name="connsiteX812" fmla="*/ 1678580 w 2329845"/>
              <a:gd name="connsiteY812" fmla="*/ 1180769 h 2329812"/>
              <a:gd name="connsiteX813" fmla="*/ 1670630 w 2329845"/>
              <a:gd name="connsiteY813" fmla="*/ 1188244 h 2329812"/>
              <a:gd name="connsiteX814" fmla="*/ 1667635 w 2329845"/>
              <a:gd name="connsiteY814" fmla="*/ 1195488 h 2329812"/>
              <a:gd name="connsiteX815" fmla="*/ 1653786 w 2329845"/>
              <a:gd name="connsiteY815" fmla="*/ 1192813 h 2329812"/>
              <a:gd name="connsiteX816" fmla="*/ 1647649 w 2329845"/>
              <a:gd name="connsiteY816" fmla="*/ 1194463 h 2329812"/>
              <a:gd name="connsiteX817" fmla="*/ 1635769 w 2329845"/>
              <a:gd name="connsiteY817" fmla="*/ 1223424 h 2329812"/>
              <a:gd name="connsiteX818" fmla="*/ 1637344 w 2329845"/>
              <a:gd name="connsiteY818" fmla="*/ 1231612 h 2329812"/>
              <a:gd name="connsiteX819" fmla="*/ 1643801 w 2329845"/>
              <a:gd name="connsiteY819" fmla="*/ 1242631 h 2329812"/>
              <a:gd name="connsiteX820" fmla="*/ 1654902 w 2329845"/>
              <a:gd name="connsiteY820" fmla="*/ 1263486 h 2329812"/>
              <a:gd name="connsiteX821" fmla="*/ 1672763 w 2329845"/>
              <a:gd name="connsiteY821" fmla="*/ 1276942 h 2329812"/>
              <a:gd name="connsiteX822" fmla="*/ 1675987 w 2329845"/>
              <a:gd name="connsiteY822" fmla="*/ 1277491 h 2329812"/>
              <a:gd name="connsiteX823" fmla="*/ 1692199 w 2329845"/>
              <a:gd name="connsiteY823" fmla="*/ 1284104 h 2329812"/>
              <a:gd name="connsiteX824" fmla="*/ 1708649 w 2329845"/>
              <a:gd name="connsiteY824" fmla="*/ 1282373 h 2329812"/>
              <a:gd name="connsiteX825" fmla="*/ 1718330 w 2329845"/>
              <a:gd name="connsiteY825" fmla="*/ 1287172 h 2329812"/>
              <a:gd name="connsiteX826" fmla="*/ 1741622 w 2329845"/>
              <a:gd name="connsiteY826" fmla="*/ 1289691 h 2329812"/>
              <a:gd name="connsiteX827" fmla="*/ 1760353 w 2329845"/>
              <a:gd name="connsiteY827" fmla="*/ 1257579 h 2329812"/>
              <a:gd name="connsiteX828" fmla="*/ 1761214 w 2329845"/>
              <a:gd name="connsiteY828" fmla="*/ 1252853 h 2329812"/>
              <a:gd name="connsiteX829" fmla="*/ 1777582 w 2329845"/>
              <a:gd name="connsiteY829" fmla="*/ 1223892 h 2329812"/>
              <a:gd name="connsiteX830" fmla="*/ 1793006 w 2329845"/>
              <a:gd name="connsiteY830" fmla="*/ 1220979 h 2329812"/>
              <a:gd name="connsiteX831" fmla="*/ 1791751 w 2329845"/>
              <a:gd name="connsiteY831" fmla="*/ 1239472 h 2329812"/>
              <a:gd name="connsiteX832" fmla="*/ 1782226 w 2329845"/>
              <a:gd name="connsiteY832" fmla="*/ 1264339 h 2329812"/>
              <a:gd name="connsiteX833" fmla="*/ 1784507 w 2329845"/>
              <a:gd name="connsiteY833" fmla="*/ 1281577 h 2329812"/>
              <a:gd name="connsiteX834" fmla="*/ 1790332 w 2329845"/>
              <a:gd name="connsiteY834" fmla="*/ 1288263 h 2329812"/>
              <a:gd name="connsiteX835" fmla="*/ 1793482 w 2329845"/>
              <a:gd name="connsiteY835" fmla="*/ 1312737 h 2329812"/>
              <a:gd name="connsiteX836" fmla="*/ 1814650 w 2329845"/>
              <a:gd name="connsiteY836" fmla="*/ 1310456 h 2329812"/>
              <a:gd name="connsiteX837" fmla="*/ 1816069 w 2329845"/>
              <a:gd name="connsiteY837" fmla="*/ 1292825 h 2329812"/>
              <a:gd name="connsiteX838" fmla="*/ 1818744 w 2329845"/>
              <a:gd name="connsiteY838" fmla="*/ 1290462 h 2329812"/>
              <a:gd name="connsiteX839" fmla="*/ 1822362 w 2329845"/>
              <a:gd name="connsiteY839" fmla="*/ 1301957 h 2329812"/>
              <a:gd name="connsiteX840" fmla="*/ 1835505 w 2329845"/>
              <a:gd name="connsiteY840" fmla="*/ 1310063 h 2329812"/>
              <a:gd name="connsiteX841" fmla="*/ 1850462 w 2329845"/>
              <a:gd name="connsiteY841" fmla="*/ 1313049 h 2329812"/>
              <a:gd name="connsiteX842" fmla="*/ 1855499 w 2329845"/>
              <a:gd name="connsiteY842" fmla="*/ 1301874 h 2329812"/>
              <a:gd name="connsiteX843" fmla="*/ 1850618 w 2329845"/>
              <a:gd name="connsiteY843" fmla="*/ 1288099 h 2329812"/>
              <a:gd name="connsiteX844" fmla="*/ 1845113 w 2329845"/>
              <a:gd name="connsiteY844" fmla="*/ 1280067 h 2329812"/>
              <a:gd name="connsiteX845" fmla="*/ 1837638 w 2329845"/>
              <a:gd name="connsiteY845" fmla="*/ 1258662 h 2329812"/>
              <a:gd name="connsiteX846" fmla="*/ 1849363 w 2329845"/>
              <a:gd name="connsiteY846" fmla="*/ 1249219 h 2329812"/>
              <a:gd name="connsiteX847" fmla="*/ 1856295 w 2329845"/>
              <a:gd name="connsiteY847" fmla="*/ 1234853 h 2329812"/>
              <a:gd name="connsiteX848" fmla="*/ 1883698 w 2329845"/>
              <a:gd name="connsiteY848" fmla="*/ 1258424 h 2329812"/>
              <a:gd name="connsiteX849" fmla="*/ 1887127 w 2329845"/>
              <a:gd name="connsiteY849" fmla="*/ 1251852 h 2329812"/>
              <a:gd name="connsiteX850" fmla="*/ 1883616 w 2329845"/>
              <a:gd name="connsiteY850" fmla="*/ 1247201 h 2329812"/>
              <a:gd name="connsiteX851" fmla="*/ 1864155 w 2329845"/>
              <a:gd name="connsiteY851" fmla="*/ 1247250 h 2329812"/>
              <a:gd name="connsiteX852" fmla="*/ 1860783 w 2329845"/>
              <a:gd name="connsiteY852" fmla="*/ 1252074 h 2329812"/>
              <a:gd name="connsiteX853" fmla="*/ 1864475 w 2329845"/>
              <a:gd name="connsiteY853" fmla="*/ 1258482 h 2329812"/>
              <a:gd name="connsiteX854" fmla="*/ 1874148 w 2329845"/>
              <a:gd name="connsiteY854" fmla="*/ 1259876 h 2329812"/>
              <a:gd name="connsiteX855" fmla="*/ 1883698 w 2329845"/>
              <a:gd name="connsiteY855" fmla="*/ 1258424 h 2329812"/>
              <a:gd name="connsiteX856" fmla="*/ 1916753 w 2329845"/>
              <a:gd name="connsiteY856" fmla="*/ 1282184 h 2329812"/>
              <a:gd name="connsiteX857" fmla="*/ 1926943 w 2329845"/>
              <a:gd name="connsiteY857" fmla="*/ 1284793 h 2329812"/>
              <a:gd name="connsiteX858" fmla="*/ 1954075 w 2329845"/>
              <a:gd name="connsiteY858" fmla="*/ 1292341 h 2329812"/>
              <a:gd name="connsiteX859" fmla="*/ 1963625 w 2329845"/>
              <a:gd name="connsiteY859" fmla="*/ 1282922 h 2329812"/>
              <a:gd name="connsiteX860" fmla="*/ 1959498 w 2329845"/>
              <a:gd name="connsiteY860" fmla="*/ 1266678 h 2329812"/>
              <a:gd name="connsiteX861" fmla="*/ 1909189 w 2329845"/>
              <a:gd name="connsiteY861" fmla="*/ 1270657 h 2329812"/>
              <a:gd name="connsiteX862" fmla="*/ 1886545 w 2329845"/>
              <a:gd name="connsiteY862" fmla="*/ 1268794 h 2329812"/>
              <a:gd name="connsiteX863" fmla="*/ 1883099 w 2329845"/>
              <a:gd name="connsiteY863" fmla="*/ 1278131 h 2329812"/>
              <a:gd name="connsiteX864" fmla="*/ 1904611 w 2329845"/>
              <a:gd name="connsiteY864" fmla="*/ 1293030 h 2329812"/>
              <a:gd name="connsiteX865" fmla="*/ 1916753 w 2329845"/>
              <a:gd name="connsiteY865" fmla="*/ 1282184 h 2329812"/>
              <a:gd name="connsiteX866" fmla="*/ 1978615 w 2329845"/>
              <a:gd name="connsiteY866" fmla="*/ 1332543 h 2329812"/>
              <a:gd name="connsiteX867" fmla="*/ 1975087 w 2329845"/>
              <a:gd name="connsiteY867" fmla="*/ 1327595 h 2329812"/>
              <a:gd name="connsiteX868" fmla="*/ 1968966 w 2329845"/>
              <a:gd name="connsiteY868" fmla="*/ 1327587 h 2329812"/>
              <a:gd name="connsiteX869" fmla="*/ 1958703 w 2329845"/>
              <a:gd name="connsiteY869" fmla="*/ 1342273 h 2329812"/>
              <a:gd name="connsiteX870" fmla="*/ 1960352 w 2329845"/>
              <a:gd name="connsiteY870" fmla="*/ 1348008 h 2329812"/>
              <a:gd name="connsiteX871" fmla="*/ 1967777 w 2329845"/>
              <a:gd name="connsiteY871" fmla="*/ 1349181 h 2329812"/>
              <a:gd name="connsiteX872" fmla="*/ 1978615 w 2329845"/>
              <a:gd name="connsiteY872" fmla="*/ 1332543 h 2329812"/>
              <a:gd name="connsiteX873" fmla="*/ 2017413 w 2329845"/>
              <a:gd name="connsiteY873" fmla="*/ 1304106 h 2329812"/>
              <a:gd name="connsiteX874" fmla="*/ 2011966 w 2329845"/>
              <a:gd name="connsiteY874" fmla="*/ 1301243 h 2329812"/>
              <a:gd name="connsiteX875" fmla="*/ 2005812 w 2329845"/>
              <a:gd name="connsiteY875" fmla="*/ 1305731 h 2329812"/>
              <a:gd name="connsiteX876" fmla="*/ 2001505 w 2329845"/>
              <a:gd name="connsiteY876" fmla="*/ 1325708 h 2329812"/>
              <a:gd name="connsiteX877" fmla="*/ 2001505 w 2329845"/>
              <a:gd name="connsiteY877" fmla="*/ 1328424 h 2329812"/>
              <a:gd name="connsiteX878" fmla="*/ 2006871 w 2329845"/>
              <a:gd name="connsiteY878" fmla="*/ 1335578 h 2329812"/>
              <a:gd name="connsiteX879" fmla="*/ 2013754 w 2329845"/>
              <a:gd name="connsiteY879" fmla="*/ 1332461 h 2329812"/>
              <a:gd name="connsiteX880" fmla="*/ 2020162 w 2329845"/>
              <a:gd name="connsiteY880" fmla="*/ 1320925 h 2329812"/>
              <a:gd name="connsiteX881" fmla="*/ 2017413 w 2329845"/>
              <a:gd name="connsiteY881" fmla="*/ 1304106 h 2329812"/>
              <a:gd name="connsiteX882" fmla="*/ 2281685 w 2329845"/>
              <a:gd name="connsiteY882" fmla="*/ 1278131 h 2329812"/>
              <a:gd name="connsiteX883" fmla="*/ 2253314 w 2329845"/>
              <a:gd name="connsiteY883" fmla="*/ 1258014 h 2329812"/>
              <a:gd name="connsiteX884" fmla="*/ 2246201 w 2329845"/>
              <a:gd name="connsiteY884" fmla="*/ 1260327 h 2329812"/>
              <a:gd name="connsiteX885" fmla="*/ 2246127 w 2329845"/>
              <a:gd name="connsiteY885" fmla="*/ 1267884 h 2329812"/>
              <a:gd name="connsiteX886" fmla="*/ 2256268 w 2329845"/>
              <a:gd name="connsiteY886" fmla="*/ 1277384 h 2329812"/>
              <a:gd name="connsiteX887" fmla="*/ 2245381 w 2329845"/>
              <a:gd name="connsiteY887" fmla="*/ 1300217 h 2329812"/>
              <a:gd name="connsiteX888" fmla="*/ 2222966 w 2329845"/>
              <a:gd name="connsiteY888" fmla="*/ 1300250 h 2329812"/>
              <a:gd name="connsiteX889" fmla="*/ 2209815 w 2329845"/>
              <a:gd name="connsiteY889" fmla="*/ 1301194 h 2329812"/>
              <a:gd name="connsiteX890" fmla="*/ 2200716 w 2329845"/>
              <a:gd name="connsiteY890" fmla="*/ 1309644 h 2329812"/>
              <a:gd name="connsiteX891" fmla="*/ 2189591 w 2329845"/>
              <a:gd name="connsiteY891" fmla="*/ 1304886 h 2329812"/>
              <a:gd name="connsiteX892" fmla="*/ 2181230 w 2329845"/>
              <a:gd name="connsiteY892" fmla="*/ 1297280 h 2329812"/>
              <a:gd name="connsiteX893" fmla="*/ 2143088 w 2329845"/>
              <a:gd name="connsiteY893" fmla="*/ 1267211 h 2329812"/>
              <a:gd name="connsiteX894" fmla="*/ 2070135 w 2329845"/>
              <a:gd name="connsiteY894" fmla="*/ 1244427 h 2329812"/>
              <a:gd name="connsiteX895" fmla="*/ 2052807 w 2329845"/>
              <a:gd name="connsiteY895" fmla="*/ 1246897 h 2329812"/>
              <a:gd name="connsiteX896" fmla="*/ 2025634 w 2329845"/>
              <a:gd name="connsiteY896" fmla="*/ 1266587 h 2329812"/>
              <a:gd name="connsiteX897" fmla="*/ 2013771 w 2329845"/>
              <a:gd name="connsiteY897" fmla="*/ 1252993 h 2329812"/>
              <a:gd name="connsiteX898" fmla="*/ 2009291 w 2329845"/>
              <a:gd name="connsiteY898" fmla="*/ 1233803 h 2329812"/>
              <a:gd name="connsiteX899" fmla="*/ 2001964 w 2329845"/>
              <a:gd name="connsiteY899" fmla="*/ 1229602 h 2329812"/>
              <a:gd name="connsiteX900" fmla="*/ 1975079 w 2329845"/>
              <a:gd name="connsiteY900" fmla="*/ 1225697 h 2329812"/>
              <a:gd name="connsiteX901" fmla="*/ 1967169 w 2329845"/>
              <a:gd name="connsiteY901" fmla="*/ 1225172 h 2329812"/>
              <a:gd name="connsiteX902" fmla="*/ 1952549 w 2329845"/>
              <a:gd name="connsiteY902" fmla="*/ 1225139 h 2329812"/>
              <a:gd name="connsiteX903" fmla="*/ 1948816 w 2329845"/>
              <a:gd name="connsiteY903" fmla="*/ 1234287 h 2329812"/>
              <a:gd name="connsiteX904" fmla="*/ 1955609 w 2329845"/>
              <a:gd name="connsiteY904" fmla="*/ 1248201 h 2329812"/>
              <a:gd name="connsiteX905" fmla="*/ 1959851 w 2329845"/>
              <a:gd name="connsiteY905" fmla="*/ 1252886 h 2329812"/>
              <a:gd name="connsiteX906" fmla="*/ 1967194 w 2329845"/>
              <a:gd name="connsiteY906" fmla="*/ 1256767 h 2329812"/>
              <a:gd name="connsiteX907" fmla="*/ 1970878 w 2329845"/>
              <a:gd name="connsiteY907" fmla="*/ 1266374 h 2329812"/>
              <a:gd name="connsiteX908" fmla="*/ 1974996 w 2329845"/>
              <a:gd name="connsiteY908" fmla="*/ 1278320 h 2329812"/>
              <a:gd name="connsiteX909" fmla="*/ 1982824 w 2329845"/>
              <a:gd name="connsiteY909" fmla="*/ 1286089 h 2329812"/>
              <a:gd name="connsiteX910" fmla="*/ 1995803 w 2329845"/>
              <a:gd name="connsiteY910" fmla="*/ 1290454 h 2329812"/>
              <a:gd name="connsiteX911" fmla="*/ 2002973 w 2329845"/>
              <a:gd name="connsiteY911" fmla="*/ 1287558 h 2329812"/>
              <a:gd name="connsiteX912" fmla="*/ 2053923 w 2329845"/>
              <a:gd name="connsiteY912" fmla="*/ 1309784 h 2329812"/>
              <a:gd name="connsiteX913" fmla="*/ 2064498 w 2329845"/>
              <a:gd name="connsiteY913" fmla="*/ 1323616 h 2329812"/>
              <a:gd name="connsiteX914" fmla="*/ 2058099 w 2329845"/>
              <a:gd name="connsiteY914" fmla="*/ 1333125 h 2329812"/>
              <a:gd name="connsiteX915" fmla="*/ 2052471 w 2329845"/>
              <a:gd name="connsiteY915" fmla="*/ 1345161 h 2329812"/>
              <a:gd name="connsiteX916" fmla="*/ 2057984 w 2329845"/>
              <a:gd name="connsiteY916" fmla="*/ 1353415 h 2329812"/>
              <a:gd name="connsiteX917" fmla="*/ 2077904 w 2329845"/>
              <a:gd name="connsiteY917" fmla="*/ 1352635 h 2329812"/>
              <a:gd name="connsiteX918" fmla="*/ 2095675 w 2329845"/>
              <a:gd name="connsiteY918" fmla="*/ 1358969 h 2329812"/>
              <a:gd name="connsiteX919" fmla="*/ 2106554 w 2329845"/>
              <a:gd name="connsiteY919" fmla="*/ 1366058 h 2329812"/>
              <a:gd name="connsiteX920" fmla="*/ 2126294 w 2329845"/>
              <a:gd name="connsiteY920" fmla="*/ 1369052 h 2329812"/>
              <a:gd name="connsiteX921" fmla="*/ 2140151 w 2329845"/>
              <a:gd name="connsiteY921" fmla="*/ 1364794 h 2329812"/>
              <a:gd name="connsiteX922" fmla="*/ 2148512 w 2329845"/>
              <a:gd name="connsiteY922" fmla="*/ 1353341 h 2329812"/>
              <a:gd name="connsiteX923" fmla="*/ 2156617 w 2329845"/>
              <a:gd name="connsiteY923" fmla="*/ 1344053 h 2329812"/>
              <a:gd name="connsiteX924" fmla="*/ 2182059 w 2329845"/>
              <a:gd name="connsiteY924" fmla="*/ 1360741 h 2329812"/>
              <a:gd name="connsiteX925" fmla="*/ 2192101 w 2329845"/>
              <a:gd name="connsiteY925" fmla="*/ 1373999 h 2329812"/>
              <a:gd name="connsiteX926" fmla="*/ 2198394 w 2329845"/>
              <a:gd name="connsiteY926" fmla="*/ 1379062 h 2329812"/>
              <a:gd name="connsiteX927" fmla="*/ 2242641 w 2329845"/>
              <a:gd name="connsiteY927" fmla="*/ 1386503 h 2329812"/>
              <a:gd name="connsiteX928" fmla="*/ 2252108 w 2329845"/>
              <a:gd name="connsiteY928" fmla="*/ 1380850 h 2329812"/>
              <a:gd name="connsiteX929" fmla="*/ 2251050 w 2329845"/>
              <a:gd name="connsiteY929" fmla="*/ 1371973 h 2329812"/>
              <a:gd name="connsiteX930" fmla="*/ 2239252 w 2329845"/>
              <a:gd name="connsiteY930" fmla="*/ 1366017 h 2329812"/>
              <a:gd name="connsiteX931" fmla="*/ 2231540 w 2329845"/>
              <a:gd name="connsiteY931" fmla="*/ 1358124 h 2329812"/>
              <a:gd name="connsiteX932" fmla="*/ 2226363 w 2329845"/>
              <a:gd name="connsiteY932" fmla="*/ 1352381 h 2329812"/>
              <a:gd name="connsiteX933" fmla="*/ 2220398 w 2329845"/>
              <a:gd name="connsiteY933" fmla="*/ 1346982 h 2329812"/>
              <a:gd name="connsiteX934" fmla="*/ 2208715 w 2329845"/>
              <a:gd name="connsiteY934" fmla="*/ 1331312 h 2329812"/>
              <a:gd name="connsiteX935" fmla="*/ 2212834 w 2329845"/>
              <a:gd name="connsiteY935" fmla="*/ 1319350 h 2329812"/>
              <a:gd name="connsiteX936" fmla="*/ 2260592 w 2329845"/>
              <a:gd name="connsiteY936" fmla="*/ 1319145 h 2329812"/>
              <a:gd name="connsiteX937" fmla="*/ 2284204 w 2329845"/>
              <a:gd name="connsiteY937" fmla="*/ 1301669 h 2329812"/>
              <a:gd name="connsiteX938" fmla="*/ 2286846 w 2329845"/>
              <a:gd name="connsiteY938" fmla="*/ 1297756 h 2329812"/>
              <a:gd name="connsiteX939" fmla="*/ 2281685 w 2329845"/>
              <a:gd name="connsiteY939" fmla="*/ 1278131 h 232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</a:cxnLst>
            <a:rect l="l" t="t" r="r" b="b"/>
            <a:pathLst>
              <a:path w="2329845" h="2329812">
                <a:moveTo>
                  <a:pt x="940282" y="490722"/>
                </a:moveTo>
                <a:cubicBezTo>
                  <a:pt x="941619" y="494184"/>
                  <a:pt x="944614" y="496941"/>
                  <a:pt x="946968" y="500091"/>
                </a:cubicBezTo>
                <a:cubicBezTo>
                  <a:pt x="945631" y="503242"/>
                  <a:pt x="944138" y="506072"/>
                  <a:pt x="943186" y="509141"/>
                </a:cubicBezTo>
                <a:cubicBezTo>
                  <a:pt x="939642" y="520397"/>
                  <a:pt x="935868" y="523466"/>
                  <a:pt x="924611" y="523310"/>
                </a:cubicBezTo>
                <a:cubicBezTo>
                  <a:pt x="921937" y="523310"/>
                  <a:pt x="919336" y="522284"/>
                  <a:pt x="916661" y="521734"/>
                </a:cubicBezTo>
                <a:cubicBezTo>
                  <a:pt x="913281" y="515204"/>
                  <a:pt x="913281" y="508591"/>
                  <a:pt x="913667" y="502060"/>
                </a:cubicBezTo>
                <a:cubicBezTo>
                  <a:pt x="913905" y="497499"/>
                  <a:pt x="915554" y="492297"/>
                  <a:pt x="920280" y="491591"/>
                </a:cubicBezTo>
                <a:cubicBezTo>
                  <a:pt x="928148" y="490328"/>
                  <a:pt x="931372" y="482616"/>
                  <a:pt x="939092" y="480417"/>
                </a:cubicBezTo>
                <a:cubicBezTo>
                  <a:pt x="939421" y="483879"/>
                  <a:pt x="939027" y="487653"/>
                  <a:pt x="940282" y="490722"/>
                </a:cubicBezTo>
                <a:close/>
                <a:moveTo>
                  <a:pt x="283511" y="528659"/>
                </a:moveTo>
                <a:cubicBezTo>
                  <a:pt x="278318" y="524803"/>
                  <a:pt x="274774" y="520397"/>
                  <a:pt x="273986" y="513866"/>
                </a:cubicBezTo>
                <a:cubicBezTo>
                  <a:pt x="273674" y="511266"/>
                  <a:pt x="272731" y="508829"/>
                  <a:pt x="271705" y="505129"/>
                </a:cubicBezTo>
                <a:cubicBezTo>
                  <a:pt x="268793" y="506778"/>
                  <a:pt x="267144" y="507959"/>
                  <a:pt x="265248" y="508747"/>
                </a:cubicBezTo>
                <a:cubicBezTo>
                  <a:pt x="259029" y="511503"/>
                  <a:pt x="255567" y="510084"/>
                  <a:pt x="254148" y="504021"/>
                </a:cubicBezTo>
                <a:cubicBezTo>
                  <a:pt x="253442" y="500953"/>
                  <a:pt x="253204" y="497720"/>
                  <a:pt x="252417" y="492453"/>
                </a:cubicBezTo>
                <a:cubicBezTo>
                  <a:pt x="249816" y="495447"/>
                  <a:pt x="247617" y="496785"/>
                  <a:pt x="247461" y="498352"/>
                </a:cubicBezTo>
                <a:cubicBezTo>
                  <a:pt x="246756" y="505826"/>
                  <a:pt x="248405" y="512521"/>
                  <a:pt x="254542" y="517714"/>
                </a:cubicBezTo>
                <a:cubicBezTo>
                  <a:pt x="262254" y="524245"/>
                  <a:pt x="268391" y="531727"/>
                  <a:pt x="271623" y="541720"/>
                </a:cubicBezTo>
                <a:cubicBezTo>
                  <a:pt x="272878" y="545494"/>
                  <a:pt x="276735" y="548645"/>
                  <a:pt x="279729" y="551795"/>
                </a:cubicBezTo>
                <a:cubicBezTo>
                  <a:pt x="283979" y="556283"/>
                  <a:pt x="289804" y="555651"/>
                  <a:pt x="295309" y="555963"/>
                </a:cubicBezTo>
                <a:cubicBezTo>
                  <a:pt x="297352" y="556045"/>
                  <a:pt x="299477" y="556989"/>
                  <a:pt x="301922" y="557620"/>
                </a:cubicBezTo>
                <a:cubicBezTo>
                  <a:pt x="302866" y="561559"/>
                  <a:pt x="303735" y="565250"/>
                  <a:pt x="304679" y="569345"/>
                </a:cubicBezTo>
                <a:cubicBezTo>
                  <a:pt x="309404" y="572651"/>
                  <a:pt x="314278" y="576351"/>
                  <a:pt x="319397" y="579657"/>
                </a:cubicBezTo>
                <a:cubicBezTo>
                  <a:pt x="324747" y="583120"/>
                  <a:pt x="329472" y="587845"/>
                  <a:pt x="336553" y="589888"/>
                </a:cubicBezTo>
                <a:lnTo>
                  <a:pt x="336553" y="569427"/>
                </a:lnTo>
                <a:cubicBezTo>
                  <a:pt x="331827" y="565644"/>
                  <a:pt x="327503" y="562264"/>
                  <a:pt x="323171" y="558884"/>
                </a:cubicBezTo>
                <a:cubicBezTo>
                  <a:pt x="309954" y="548809"/>
                  <a:pt x="296893" y="538570"/>
                  <a:pt x="283511" y="528659"/>
                </a:cubicBezTo>
                <a:close/>
                <a:moveTo>
                  <a:pt x="588797" y="876993"/>
                </a:moveTo>
                <a:cubicBezTo>
                  <a:pt x="590446" y="883368"/>
                  <a:pt x="593203" y="888094"/>
                  <a:pt x="598872" y="891392"/>
                </a:cubicBezTo>
                <a:cubicBezTo>
                  <a:pt x="603910" y="894386"/>
                  <a:pt x="606428" y="898792"/>
                  <a:pt x="607372" y="904847"/>
                </a:cubicBezTo>
                <a:cubicBezTo>
                  <a:pt x="609029" y="916415"/>
                  <a:pt x="611540" y="927828"/>
                  <a:pt x="613985" y="939158"/>
                </a:cubicBezTo>
                <a:cubicBezTo>
                  <a:pt x="615084" y="943957"/>
                  <a:pt x="615716" y="949865"/>
                  <a:pt x="618784" y="953089"/>
                </a:cubicBezTo>
                <a:cubicBezTo>
                  <a:pt x="628777" y="963320"/>
                  <a:pt x="633347" y="976619"/>
                  <a:pt x="640189" y="988581"/>
                </a:cubicBezTo>
                <a:cubicBezTo>
                  <a:pt x="641839" y="991494"/>
                  <a:pt x="642790" y="995268"/>
                  <a:pt x="645309" y="997081"/>
                </a:cubicBezTo>
                <a:cubicBezTo>
                  <a:pt x="656877" y="1005499"/>
                  <a:pt x="668372" y="1013925"/>
                  <a:pt x="678447" y="1024238"/>
                </a:cubicBezTo>
                <a:cubicBezTo>
                  <a:pt x="678685" y="1024549"/>
                  <a:pt x="679546" y="1024320"/>
                  <a:pt x="680022" y="1024320"/>
                </a:cubicBezTo>
                <a:cubicBezTo>
                  <a:pt x="680260" y="1023770"/>
                  <a:pt x="680654" y="1023220"/>
                  <a:pt x="680572" y="1022745"/>
                </a:cubicBezTo>
                <a:cubicBezTo>
                  <a:pt x="678135" y="1009133"/>
                  <a:pt x="675690" y="995514"/>
                  <a:pt x="672941" y="981977"/>
                </a:cubicBezTo>
                <a:cubicBezTo>
                  <a:pt x="672392" y="979458"/>
                  <a:pt x="670505" y="977021"/>
                  <a:pt x="668930" y="974732"/>
                </a:cubicBezTo>
                <a:cubicBezTo>
                  <a:pt x="658067" y="959390"/>
                  <a:pt x="648624" y="942858"/>
                  <a:pt x="632330" y="932077"/>
                </a:cubicBezTo>
                <a:cubicBezTo>
                  <a:pt x="626431" y="928139"/>
                  <a:pt x="623592" y="922634"/>
                  <a:pt x="624224" y="915078"/>
                </a:cubicBezTo>
                <a:cubicBezTo>
                  <a:pt x="624856" y="907366"/>
                  <a:pt x="624306" y="899572"/>
                  <a:pt x="624306" y="891622"/>
                </a:cubicBezTo>
                <a:cubicBezTo>
                  <a:pt x="599438" y="871078"/>
                  <a:pt x="587788" y="841329"/>
                  <a:pt x="568746" y="816223"/>
                </a:cubicBezTo>
                <a:cubicBezTo>
                  <a:pt x="566465" y="817561"/>
                  <a:pt x="564652" y="818586"/>
                  <a:pt x="561189" y="820473"/>
                </a:cubicBezTo>
                <a:cubicBezTo>
                  <a:pt x="568196" y="833617"/>
                  <a:pt x="574645" y="845267"/>
                  <a:pt x="580634" y="857147"/>
                </a:cubicBezTo>
                <a:cubicBezTo>
                  <a:pt x="583842" y="863538"/>
                  <a:pt x="586992" y="870143"/>
                  <a:pt x="588797" y="876993"/>
                </a:cubicBezTo>
                <a:close/>
                <a:moveTo>
                  <a:pt x="127127" y="649936"/>
                </a:moveTo>
                <a:cubicBezTo>
                  <a:pt x="124690" y="649854"/>
                  <a:pt x="122246" y="649854"/>
                  <a:pt x="119809" y="649854"/>
                </a:cubicBezTo>
                <a:cubicBezTo>
                  <a:pt x="149706" y="589290"/>
                  <a:pt x="184739" y="531703"/>
                  <a:pt x="224300" y="477644"/>
                </a:cubicBezTo>
                <a:cubicBezTo>
                  <a:pt x="224998" y="476684"/>
                  <a:pt x="225744" y="475765"/>
                  <a:pt x="226442" y="474813"/>
                </a:cubicBezTo>
                <a:cubicBezTo>
                  <a:pt x="326396" y="339104"/>
                  <a:pt x="455098" y="225908"/>
                  <a:pt x="603549" y="144094"/>
                </a:cubicBezTo>
                <a:cubicBezTo>
                  <a:pt x="606552" y="142437"/>
                  <a:pt x="609522" y="140722"/>
                  <a:pt x="612549" y="139089"/>
                </a:cubicBezTo>
                <a:cubicBezTo>
                  <a:pt x="614378" y="138105"/>
                  <a:pt x="616257" y="137186"/>
                  <a:pt x="618095" y="136210"/>
                </a:cubicBezTo>
                <a:cubicBezTo>
                  <a:pt x="655302" y="116388"/>
                  <a:pt x="693731" y="98576"/>
                  <a:pt x="733211" y="82807"/>
                </a:cubicBezTo>
                <a:cubicBezTo>
                  <a:pt x="735180" y="82019"/>
                  <a:pt x="737149" y="81257"/>
                  <a:pt x="739126" y="80485"/>
                </a:cubicBezTo>
                <a:cubicBezTo>
                  <a:pt x="770640" y="68097"/>
                  <a:pt x="802752" y="56898"/>
                  <a:pt x="835536" y="47249"/>
                </a:cubicBezTo>
                <a:cubicBezTo>
                  <a:pt x="860765" y="39824"/>
                  <a:pt x="886363" y="33261"/>
                  <a:pt x="912272" y="27526"/>
                </a:cubicBezTo>
                <a:cubicBezTo>
                  <a:pt x="953680" y="18370"/>
                  <a:pt x="995900" y="11396"/>
                  <a:pt x="1038833" y="6769"/>
                </a:cubicBezTo>
                <a:cubicBezTo>
                  <a:pt x="1061699" y="4307"/>
                  <a:pt x="1084803" y="2658"/>
                  <a:pt x="1108037" y="1534"/>
                </a:cubicBezTo>
                <a:cubicBezTo>
                  <a:pt x="1126916" y="624"/>
                  <a:pt x="1145868" y="0"/>
                  <a:pt x="1164976" y="0"/>
                </a:cubicBezTo>
                <a:cubicBezTo>
                  <a:pt x="783898" y="1813"/>
                  <a:pt x="414552" y="189752"/>
                  <a:pt x="193082" y="522973"/>
                </a:cubicBezTo>
                <a:cubicBezTo>
                  <a:pt x="199063" y="522579"/>
                  <a:pt x="204577" y="525730"/>
                  <a:pt x="207801" y="532023"/>
                </a:cubicBezTo>
                <a:cubicBezTo>
                  <a:pt x="209844" y="535961"/>
                  <a:pt x="211657" y="540047"/>
                  <a:pt x="213388" y="544141"/>
                </a:cubicBezTo>
                <a:cubicBezTo>
                  <a:pt x="216219" y="550909"/>
                  <a:pt x="219681" y="556103"/>
                  <a:pt x="227237" y="559565"/>
                </a:cubicBezTo>
                <a:cubicBezTo>
                  <a:pt x="233218" y="562322"/>
                  <a:pt x="236599" y="570345"/>
                  <a:pt x="242268" y="574521"/>
                </a:cubicBezTo>
                <a:cubicBezTo>
                  <a:pt x="247379" y="578378"/>
                  <a:pt x="254706" y="579247"/>
                  <a:pt x="259899" y="583103"/>
                </a:cubicBezTo>
                <a:cubicBezTo>
                  <a:pt x="267849" y="589002"/>
                  <a:pt x="275012" y="596091"/>
                  <a:pt x="282092" y="603097"/>
                </a:cubicBezTo>
                <a:cubicBezTo>
                  <a:pt x="286654" y="607585"/>
                  <a:pt x="288073" y="613804"/>
                  <a:pt x="288229" y="619859"/>
                </a:cubicBezTo>
                <a:cubicBezTo>
                  <a:pt x="288229" y="621672"/>
                  <a:pt x="285160" y="625052"/>
                  <a:pt x="283191" y="625290"/>
                </a:cubicBezTo>
                <a:cubicBezTo>
                  <a:pt x="276111" y="626316"/>
                  <a:pt x="268949" y="626554"/>
                  <a:pt x="261786" y="626628"/>
                </a:cubicBezTo>
                <a:cubicBezTo>
                  <a:pt x="258480" y="626710"/>
                  <a:pt x="255099" y="625052"/>
                  <a:pt x="251949" y="625446"/>
                </a:cubicBezTo>
                <a:cubicBezTo>
                  <a:pt x="247699" y="626078"/>
                  <a:pt x="243449" y="627415"/>
                  <a:pt x="239593" y="629384"/>
                </a:cubicBezTo>
                <a:cubicBezTo>
                  <a:pt x="236287" y="631033"/>
                  <a:pt x="235187" y="634660"/>
                  <a:pt x="236919" y="637966"/>
                </a:cubicBezTo>
                <a:cubicBezTo>
                  <a:pt x="240069" y="643791"/>
                  <a:pt x="243293" y="650084"/>
                  <a:pt x="249824" y="652603"/>
                </a:cubicBezTo>
                <a:cubicBezTo>
                  <a:pt x="259579" y="656459"/>
                  <a:pt x="269654" y="659765"/>
                  <a:pt x="279729" y="662752"/>
                </a:cubicBezTo>
                <a:cubicBezTo>
                  <a:pt x="285005" y="664327"/>
                  <a:pt x="288623" y="662440"/>
                  <a:pt x="289878" y="657083"/>
                </a:cubicBezTo>
                <a:cubicBezTo>
                  <a:pt x="293734" y="641026"/>
                  <a:pt x="304277" y="630164"/>
                  <a:pt x="317190" y="620327"/>
                </a:cubicBezTo>
                <a:cubicBezTo>
                  <a:pt x="317740" y="616233"/>
                  <a:pt x="318372" y="611909"/>
                  <a:pt x="319077" y="607183"/>
                </a:cubicBezTo>
                <a:cubicBezTo>
                  <a:pt x="320653" y="607183"/>
                  <a:pt x="322228" y="606945"/>
                  <a:pt x="323803" y="607183"/>
                </a:cubicBezTo>
                <a:cubicBezTo>
                  <a:pt x="333091" y="609152"/>
                  <a:pt x="333091" y="609152"/>
                  <a:pt x="336865" y="600332"/>
                </a:cubicBezTo>
                <a:cubicBezTo>
                  <a:pt x="337258" y="599389"/>
                  <a:pt x="337890" y="598601"/>
                  <a:pt x="338990" y="596715"/>
                </a:cubicBezTo>
                <a:cubicBezTo>
                  <a:pt x="348195" y="609070"/>
                  <a:pt x="355833" y="621902"/>
                  <a:pt x="363389" y="634725"/>
                </a:cubicBezTo>
                <a:cubicBezTo>
                  <a:pt x="364883" y="637326"/>
                  <a:pt x="363151" y="641806"/>
                  <a:pt x="364727" y="644251"/>
                </a:cubicBezTo>
                <a:cubicBezTo>
                  <a:pt x="370158" y="652439"/>
                  <a:pt x="376139" y="660307"/>
                  <a:pt x="382358" y="667863"/>
                </a:cubicBezTo>
                <a:cubicBezTo>
                  <a:pt x="385033" y="671014"/>
                  <a:pt x="399440" y="671801"/>
                  <a:pt x="402738" y="669282"/>
                </a:cubicBezTo>
                <a:cubicBezTo>
                  <a:pt x="404231" y="668183"/>
                  <a:pt x="405412" y="665582"/>
                  <a:pt x="405412" y="663695"/>
                </a:cubicBezTo>
                <a:cubicBezTo>
                  <a:pt x="405330" y="660471"/>
                  <a:pt x="404157" y="657320"/>
                  <a:pt x="403369" y="653858"/>
                </a:cubicBezTo>
                <a:cubicBezTo>
                  <a:pt x="411787" y="648583"/>
                  <a:pt x="422576" y="646934"/>
                  <a:pt x="426588" y="636071"/>
                </a:cubicBezTo>
                <a:cubicBezTo>
                  <a:pt x="427138" y="630328"/>
                  <a:pt x="422100" y="627965"/>
                  <a:pt x="418400" y="624897"/>
                </a:cubicBezTo>
                <a:cubicBezTo>
                  <a:pt x="412107" y="619547"/>
                  <a:pt x="405018" y="614748"/>
                  <a:pt x="402976" y="604985"/>
                </a:cubicBezTo>
                <a:cubicBezTo>
                  <a:pt x="405412" y="602942"/>
                  <a:pt x="408875" y="601046"/>
                  <a:pt x="410844" y="598134"/>
                </a:cubicBezTo>
                <a:cubicBezTo>
                  <a:pt x="412493" y="595697"/>
                  <a:pt x="412575" y="592071"/>
                  <a:pt x="413362" y="589158"/>
                </a:cubicBezTo>
                <a:cubicBezTo>
                  <a:pt x="414626" y="588526"/>
                  <a:pt x="415569" y="587665"/>
                  <a:pt x="416513" y="587583"/>
                </a:cubicBezTo>
                <a:cubicBezTo>
                  <a:pt x="434374" y="586951"/>
                  <a:pt x="435326" y="587895"/>
                  <a:pt x="435875" y="605444"/>
                </a:cubicBezTo>
                <a:cubicBezTo>
                  <a:pt x="436113" y="615281"/>
                  <a:pt x="436507" y="625200"/>
                  <a:pt x="436901" y="635119"/>
                </a:cubicBezTo>
                <a:cubicBezTo>
                  <a:pt x="441545" y="637162"/>
                  <a:pt x="445557" y="638975"/>
                  <a:pt x="450126" y="641018"/>
                </a:cubicBezTo>
                <a:cubicBezTo>
                  <a:pt x="450676" y="646138"/>
                  <a:pt x="451308" y="651487"/>
                  <a:pt x="451940" y="657230"/>
                </a:cubicBezTo>
                <a:cubicBezTo>
                  <a:pt x="455402" y="658805"/>
                  <a:pt x="458864" y="660225"/>
                  <a:pt x="462170" y="661636"/>
                </a:cubicBezTo>
                <a:cubicBezTo>
                  <a:pt x="462015" y="663129"/>
                  <a:pt x="462253" y="664310"/>
                  <a:pt x="461777" y="665180"/>
                </a:cubicBezTo>
                <a:cubicBezTo>
                  <a:pt x="457289" y="673130"/>
                  <a:pt x="457289" y="674385"/>
                  <a:pt x="462876" y="679111"/>
                </a:cubicBezTo>
                <a:cubicBezTo>
                  <a:pt x="464525" y="680449"/>
                  <a:pt x="466732" y="681080"/>
                  <a:pt x="469169" y="682335"/>
                </a:cubicBezTo>
                <a:cubicBezTo>
                  <a:pt x="472943" y="678947"/>
                  <a:pt x="476569" y="675723"/>
                  <a:pt x="480819" y="671949"/>
                </a:cubicBezTo>
                <a:cubicBezTo>
                  <a:pt x="486094" y="674074"/>
                  <a:pt x="491600" y="676355"/>
                  <a:pt x="498294" y="679111"/>
                </a:cubicBezTo>
                <a:cubicBezTo>
                  <a:pt x="504357" y="675099"/>
                  <a:pt x="510732" y="670923"/>
                  <a:pt x="518051" y="666050"/>
                </a:cubicBezTo>
                <a:cubicBezTo>
                  <a:pt x="520643" y="667863"/>
                  <a:pt x="523794" y="669906"/>
                  <a:pt x="526788" y="672187"/>
                </a:cubicBezTo>
                <a:cubicBezTo>
                  <a:pt x="529389" y="674156"/>
                  <a:pt x="531826" y="676355"/>
                  <a:pt x="534033" y="678086"/>
                </a:cubicBezTo>
                <a:cubicBezTo>
                  <a:pt x="534033" y="682967"/>
                  <a:pt x="530333" y="682024"/>
                  <a:pt x="528208" y="683197"/>
                </a:cubicBezTo>
                <a:cubicBezTo>
                  <a:pt x="523482" y="685954"/>
                  <a:pt x="522465" y="690277"/>
                  <a:pt x="525533" y="694216"/>
                </a:cubicBezTo>
                <a:cubicBezTo>
                  <a:pt x="530251" y="700115"/>
                  <a:pt x="535526" y="704364"/>
                  <a:pt x="544026" y="702010"/>
                </a:cubicBezTo>
                <a:cubicBezTo>
                  <a:pt x="550319" y="700196"/>
                  <a:pt x="556931" y="699573"/>
                  <a:pt x="564020" y="698310"/>
                </a:cubicBezTo>
                <a:cubicBezTo>
                  <a:pt x="565275" y="694691"/>
                  <a:pt x="566539" y="691065"/>
                  <a:pt x="567638" y="687447"/>
                </a:cubicBezTo>
                <a:cubicBezTo>
                  <a:pt x="569607" y="680760"/>
                  <a:pt x="569525" y="680760"/>
                  <a:pt x="562912" y="675879"/>
                </a:cubicBezTo>
                <a:cubicBezTo>
                  <a:pt x="562043" y="675247"/>
                  <a:pt x="561337" y="674385"/>
                  <a:pt x="560549" y="673672"/>
                </a:cubicBezTo>
                <a:cubicBezTo>
                  <a:pt x="563618" y="663909"/>
                  <a:pt x="570468" y="664860"/>
                  <a:pt x="578336" y="667535"/>
                </a:cubicBezTo>
                <a:cubicBezTo>
                  <a:pt x="581799" y="674459"/>
                  <a:pt x="579198" y="681540"/>
                  <a:pt x="578099" y="688472"/>
                </a:cubicBezTo>
                <a:cubicBezTo>
                  <a:pt x="576917" y="695479"/>
                  <a:pt x="574874" y="702404"/>
                  <a:pt x="572667" y="709254"/>
                </a:cubicBezTo>
                <a:cubicBezTo>
                  <a:pt x="570386" y="716097"/>
                  <a:pt x="567392" y="722636"/>
                  <a:pt x="564873" y="729404"/>
                </a:cubicBezTo>
                <a:cubicBezTo>
                  <a:pt x="562354" y="736173"/>
                  <a:pt x="560311" y="743097"/>
                  <a:pt x="554798" y="748217"/>
                </a:cubicBezTo>
                <a:cubicBezTo>
                  <a:pt x="545905" y="751523"/>
                  <a:pt x="537561" y="751129"/>
                  <a:pt x="529299" y="745936"/>
                </a:cubicBezTo>
                <a:cubicBezTo>
                  <a:pt x="521193" y="740898"/>
                  <a:pt x="512455" y="740743"/>
                  <a:pt x="503955" y="745148"/>
                </a:cubicBezTo>
                <a:cubicBezTo>
                  <a:pt x="491362" y="751605"/>
                  <a:pt x="478374" y="751285"/>
                  <a:pt x="465157" y="747823"/>
                </a:cubicBezTo>
                <a:cubicBezTo>
                  <a:pt x="461383" y="746880"/>
                  <a:pt x="457527" y="746330"/>
                  <a:pt x="453671" y="746010"/>
                </a:cubicBezTo>
                <a:cubicBezTo>
                  <a:pt x="438402" y="744747"/>
                  <a:pt x="425497" y="736641"/>
                  <a:pt x="411328" y="732079"/>
                </a:cubicBezTo>
                <a:cubicBezTo>
                  <a:pt x="409835" y="731603"/>
                  <a:pt x="408571" y="730348"/>
                  <a:pt x="407390" y="729166"/>
                </a:cubicBezTo>
                <a:cubicBezTo>
                  <a:pt x="396683" y="718697"/>
                  <a:pt x="384171" y="717122"/>
                  <a:pt x="370946" y="723029"/>
                </a:cubicBezTo>
                <a:cubicBezTo>
                  <a:pt x="350246" y="732161"/>
                  <a:pt x="348753" y="726886"/>
                  <a:pt x="346710" y="754830"/>
                </a:cubicBezTo>
                <a:cubicBezTo>
                  <a:pt x="346554" y="756799"/>
                  <a:pt x="345290" y="758768"/>
                  <a:pt x="344741" y="760105"/>
                </a:cubicBezTo>
                <a:cubicBezTo>
                  <a:pt x="339785" y="762468"/>
                  <a:pt x="336397" y="759867"/>
                  <a:pt x="332935" y="758530"/>
                </a:cubicBezTo>
                <a:cubicBezTo>
                  <a:pt x="324673" y="755305"/>
                  <a:pt x="316641" y="751605"/>
                  <a:pt x="308461" y="748217"/>
                </a:cubicBezTo>
                <a:cubicBezTo>
                  <a:pt x="301692" y="745460"/>
                  <a:pt x="295080" y="743097"/>
                  <a:pt x="292561" y="734918"/>
                </a:cubicBezTo>
                <a:cubicBezTo>
                  <a:pt x="291773" y="732399"/>
                  <a:pt x="287917" y="730586"/>
                  <a:pt x="285087" y="728937"/>
                </a:cubicBezTo>
                <a:cubicBezTo>
                  <a:pt x="275250" y="723267"/>
                  <a:pt x="264149" y="721380"/>
                  <a:pt x="253130" y="720675"/>
                </a:cubicBezTo>
                <a:cubicBezTo>
                  <a:pt x="240225" y="719813"/>
                  <a:pt x="229994" y="714300"/>
                  <a:pt x="220469" y="706038"/>
                </a:cubicBezTo>
                <a:cubicBezTo>
                  <a:pt x="220313" y="700845"/>
                  <a:pt x="224251" y="698006"/>
                  <a:pt x="226844" y="694864"/>
                </a:cubicBezTo>
                <a:cubicBezTo>
                  <a:pt x="231331" y="689432"/>
                  <a:pt x="232119" y="684083"/>
                  <a:pt x="228657" y="678020"/>
                </a:cubicBezTo>
                <a:cubicBezTo>
                  <a:pt x="227008" y="675108"/>
                  <a:pt x="225744" y="672039"/>
                  <a:pt x="224169" y="668815"/>
                </a:cubicBezTo>
                <a:cubicBezTo>
                  <a:pt x="225030" y="667395"/>
                  <a:pt x="225662" y="665902"/>
                  <a:pt x="226606" y="664647"/>
                </a:cubicBezTo>
                <a:cubicBezTo>
                  <a:pt x="232825" y="656147"/>
                  <a:pt x="232349" y="653866"/>
                  <a:pt x="223455" y="650166"/>
                </a:cubicBezTo>
                <a:cubicBezTo>
                  <a:pt x="221018" y="649141"/>
                  <a:pt x="218574" y="648041"/>
                  <a:pt x="216211" y="646704"/>
                </a:cubicBezTo>
                <a:cubicBezTo>
                  <a:pt x="214324" y="645678"/>
                  <a:pt x="212666" y="644267"/>
                  <a:pt x="210935" y="643086"/>
                </a:cubicBezTo>
                <a:cubicBezTo>
                  <a:pt x="204642" y="644423"/>
                  <a:pt x="198497" y="645129"/>
                  <a:pt x="192754" y="647180"/>
                </a:cubicBezTo>
                <a:cubicBezTo>
                  <a:pt x="184017" y="650248"/>
                  <a:pt x="175361" y="650248"/>
                  <a:pt x="166623" y="647967"/>
                </a:cubicBezTo>
                <a:cubicBezTo>
                  <a:pt x="160560" y="646310"/>
                  <a:pt x="154743" y="646630"/>
                  <a:pt x="148598" y="648049"/>
                </a:cubicBezTo>
                <a:cubicBezTo>
                  <a:pt x="141690" y="649624"/>
                  <a:pt x="134290" y="650174"/>
                  <a:pt x="127127" y="649936"/>
                </a:cubicBezTo>
                <a:close/>
                <a:moveTo>
                  <a:pt x="397298" y="685593"/>
                </a:moveTo>
                <a:cubicBezTo>
                  <a:pt x="397118" y="689457"/>
                  <a:pt x="399653" y="691410"/>
                  <a:pt x="402894" y="692878"/>
                </a:cubicBezTo>
                <a:cubicBezTo>
                  <a:pt x="416800" y="699187"/>
                  <a:pt x="431174" y="701829"/>
                  <a:pt x="447681" y="698621"/>
                </a:cubicBezTo>
                <a:cubicBezTo>
                  <a:pt x="449347" y="695479"/>
                  <a:pt x="450889" y="693165"/>
                  <a:pt x="451841" y="690638"/>
                </a:cubicBezTo>
                <a:cubicBezTo>
                  <a:pt x="454179" y="684436"/>
                  <a:pt x="452629" y="682049"/>
                  <a:pt x="446369" y="679546"/>
                </a:cubicBezTo>
                <a:cubicBezTo>
                  <a:pt x="433611" y="674443"/>
                  <a:pt x="420353" y="676322"/>
                  <a:pt x="407226" y="676281"/>
                </a:cubicBezTo>
                <a:cubicBezTo>
                  <a:pt x="406151" y="676281"/>
                  <a:pt x="404986" y="676519"/>
                  <a:pt x="404018" y="676978"/>
                </a:cubicBezTo>
                <a:cubicBezTo>
                  <a:pt x="400383" y="678717"/>
                  <a:pt x="397495" y="681244"/>
                  <a:pt x="397298" y="685593"/>
                </a:cubicBezTo>
                <a:close/>
                <a:moveTo>
                  <a:pt x="180497" y="571092"/>
                </a:moveTo>
                <a:cubicBezTo>
                  <a:pt x="173326" y="579239"/>
                  <a:pt x="173121" y="579255"/>
                  <a:pt x="174024" y="588125"/>
                </a:cubicBezTo>
                <a:cubicBezTo>
                  <a:pt x="174860" y="596370"/>
                  <a:pt x="175615" y="604697"/>
                  <a:pt x="177428" y="612754"/>
                </a:cubicBezTo>
                <a:cubicBezTo>
                  <a:pt x="180202" y="625052"/>
                  <a:pt x="190949" y="629015"/>
                  <a:pt x="201270" y="622386"/>
                </a:cubicBezTo>
                <a:cubicBezTo>
                  <a:pt x="206759" y="618858"/>
                  <a:pt x="210139" y="614584"/>
                  <a:pt x="210312" y="607667"/>
                </a:cubicBezTo>
                <a:cubicBezTo>
                  <a:pt x="210468" y="601621"/>
                  <a:pt x="211477" y="595558"/>
                  <a:pt x="212461" y="589568"/>
                </a:cubicBezTo>
                <a:cubicBezTo>
                  <a:pt x="213610" y="582578"/>
                  <a:pt x="212921" y="576417"/>
                  <a:pt x="206923" y="571617"/>
                </a:cubicBezTo>
                <a:cubicBezTo>
                  <a:pt x="205291" y="570313"/>
                  <a:pt x="204290" y="568212"/>
                  <a:pt x="202854" y="566284"/>
                </a:cubicBezTo>
                <a:cubicBezTo>
                  <a:pt x="203724" y="557908"/>
                  <a:pt x="204897" y="549695"/>
                  <a:pt x="205200" y="541441"/>
                </a:cubicBezTo>
                <a:cubicBezTo>
                  <a:pt x="205274" y="539284"/>
                  <a:pt x="203026" y="536445"/>
                  <a:pt x="201057" y="535034"/>
                </a:cubicBezTo>
                <a:cubicBezTo>
                  <a:pt x="199785" y="534123"/>
                  <a:pt x="196594" y="534550"/>
                  <a:pt x="195068" y="535575"/>
                </a:cubicBezTo>
                <a:cubicBezTo>
                  <a:pt x="186092" y="541597"/>
                  <a:pt x="178438" y="548497"/>
                  <a:pt x="180431" y="561017"/>
                </a:cubicBezTo>
                <a:cubicBezTo>
                  <a:pt x="180932" y="564225"/>
                  <a:pt x="180497" y="567572"/>
                  <a:pt x="180497" y="571092"/>
                </a:cubicBezTo>
                <a:close/>
                <a:moveTo>
                  <a:pt x="814984" y="463803"/>
                </a:moveTo>
                <a:cubicBezTo>
                  <a:pt x="801291" y="460341"/>
                  <a:pt x="789641" y="463959"/>
                  <a:pt x="781223" y="475060"/>
                </a:cubicBezTo>
                <a:cubicBezTo>
                  <a:pt x="774610" y="483715"/>
                  <a:pt x="768318" y="491583"/>
                  <a:pt x="755880" y="490016"/>
                </a:cubicBezTo>
                <a:cubicBezTo>
                  <a:pt x="752655" y="495841"/>
                  <a:pt x="749743" y="501108"/>
                  <a:pt x="747224" y="505596"/>
                </a:cubicBezTo>
                <a:cubicBezTo>
                  <a:pt x="747700" y="507721"/>
                  <a:pt x="747700" y="508903"/>
                  <a:pt x="748168" y="509846"/>
                </a:cubicBezTo>
                <a:cubicBezTo>
                  <a:pt x="752573" y="518822"/>
                  <a:pt x="757373" y="527477"/>
                  <a:pt x="756979" y="538102"/>
                </a:cubicBezTo>
                <a:cubicBezTo>
                  <a:pt x="756823" y="541015"/>
                  <a:pt x="759030" y="544239"/>
                  <a:pt x="760679" y="547078"/>
                </a:cubicBezTo>
                <a:cubicBezTo>
                  <a:pt x="763986" y="552821"/>
                  <a:pt x="767760" y="558334"/>
                  <a:pt x="771222" y="563995"/>
                </a:cubicBezTo>
                <a:cubicBezTo>
                  <a:pt x="776104" y="572183"/>
                  <a:pt x="781453" y="579740"/>
                  <a:pt x="789797" y="584851"/>
                </a:cubicBezTo>
                <a:cubicBezTo>
                  <a:pt x="792398" y="586508"/>
                  <a:pt x="794129" y="589576"/>
                  <a:pt x="796803" y="592563"/>
                </a:cubicBezTo>
                <a:cubicBezTo>
                  <a:pt x="794834" y="595550"/>
                  <a:pt x="794211" y="597518"/>
                  <a:pt x="792947" y="598232"/>
                </a:cubicBezTo>
                <a:cubicBezTo>
                  <a:pt x="783816" y="602876"/>
                  <a:pt x="782085" y="611843"/>
                  <a:pt x="780042" y="620351"/>
                </a:cubicBezTo>
                <a:cubicBezTo>
                  <a:pt x="777605" y="630582"/>
                  <a:pt x="780911" y="636957"/>
                  <a:pt x="790199" y="642388"/>
                </a:cubicBezTo>
                <a:cubicBezTo>
                  <a:pt x="793029" y="644037"/>
                  <a:pt x="796262" y="645219"/>
                  <a:pt x="798936" y="647114"/>
                </a:cubicBezTo>
                <a:cubicBezTo>
                  <a:pt x="811136" y="655770"/>
                  <a:pt x="823886" y="653571"/>
                  <a:pt x="837268" y="649871"/>
                </a:cubicBezTo>
                <a:cubicBezTo>
                  <a:pt x="837268" y="643414"/>
                  <a:pt x="836792" y="637433"/>
                  <a:pt x="837350" y="631452"/>
                </a:cubicBezTo>
                <a:cubicBezTo>
                  <a:pt x="838055" y="624445"/>
                  <a:pt x="835307" y="618464"/>
                  <a:pt x="832706" y="612409"/>
                </a:cubicBezTo>
                <a:cubicBezTo>
                  <a:pt x="831680" y="610202"/>
                  <a:pt x="829317" y="608160"/>
                  <a:pt x="827119" y="606904"/>
                </a:cubicBezTo>
                <a:cubicBezTo>
                  <a:pt x="818381" y="601949"/>
                  <a:pt x="817437" y="600685"/>
                  <a:pt x="818931" y="591874"/>
                </a:cubicBezTo>
                <a:cubicBezTo>
                  <a:pt x="819398" y="588567"/>
                  <a:pt x="820424" y="585417"/>
                  <a:pt x="821056" y="582824"/>
                </a:cubicBezTo>
                <a:cubicBezTo>
                  <a:pt x="817675" y="575112"/>
                  <a:pt x="812712" y="568188"/>
                  <a:pt x="812006" y="560869"/>
                </a:cubicBezTo>
                <a:cubicBezTo>
                  <a:pt x="811374" y="554257"/>
                  <a:pt x="809094" y="549539"/>
                  <a:pt x="805393" y="544813"/>
                </a:cubicBezTo>
                <a:cubicBezTo>
                  <a:pt x="799256" y="536945"/>
                  <a:pt x="794531" y="528282"/>
                  <a:pt x="786269" y="521989"/>
                </a:cubicBezTo>
                <a:cubicBezTo>
                  <a:pt x="779188" y="516639"/>
                  <a:pt x="782331" y="504751"/>
                  <a:pt x="790913" y="503258"/>
                </a:cubicBezTo>
                <a:cubicBezTo>
                  <a:pt x="795556" y="502471"/>
                  <a:pt x="797443" y="499878"/>
                  <a:pt x="799806" y="496883"/>
                </a:cubicBezTo>
                <a:cubicBezTo>
                  <a:pt x="804606" y="490746"/>
                  <a:pt x="810825" y="488466"/>
                  <a:pt x="818775" y="489253"/>
                </a:cubicBezTo>
                <a:cubicBezTo>
                  <a:pt x="824518" y="489721"/>
                  <a:pt x="830655" y="491452"/>
                  <a:pt x="837112" y="488072"/>
                </a:cubicBezTo>
                <a:cubicBezTo>
                  <a:pt x="834741" y="474822"/>
                  <a:pt x="827578" y="466954"/>
                  <a:pt x="814984" y="463803"/>
                </a:cubicBezTo>
                <a:close/>
                <a:moveTo>
                  <a:pt x="834896" y="572733"/>
                </a:moveTo>
                <a:cubicBezTo>
                  <a:pt x="835134" y="573996"/>
                  <a:pt x="835840" y="575170"/>
                  <a:pt x="836390" y="576351"/>
                </a:cubicBezTo>
                <a:cubicBezTo>
                  <a:pt x="838039" y="575719"/>
                  <a:pt x="838990" y="575325"/>
                  <a:pt x="840008" y="574932"/>
                </a:cubicBezTo>
                <a:cubicBezTo>
                  <a:pt x="839138" y="573750"/>
                  <a:pt x="838515" y="572413"/>
                  <a:pt x="837407" y="571470"/>
                </a:cubicBezTo>
                <a:cubicBezTo>
                  <a:pt x="837103" y="571231"/>
                  <a:pt x="834823" y="572495"/>
                  <a:pt x="834896" y="572733"/>
                </a:cubicBezTo>
                <a:close/>
                <a:moveTo>
                  <a:pt x="826561" y="828276"/>
                </a:moveTo>
                <a:cubicBezTo>
                  <a:pt x="810349" y="820563"/>
                  <a:pt x="798067" y="809627"/>
                  <a:pt x="793505" y="791446"/>
                </a:cubicBezTo>
                <a:cubicBezTo>
                  <a:pt x="791454" y="783258"/>
                  <a:pt x="785793" y="778303"/>
                  <a:pt x="776350" y="776809"/>
                </a:cubicBezTo>
                <a:cubicBezTo>
                  <a:pt x="775012" y="778696"/>
                  <a:pt x="773437" y="780903"/>
                  <a:pt x="771862" y="783028"/>
                </a:cubicBezTo>
                <a:cubicBezTo>
                  <a:pt x="770287" y="785071"/>
                  <a:pt x="768712" y="787040"/>
                  <a:pt x="767062" y="789165"/>
                </a:cubicBezTo>
                <a:cubicBezTo>
                  <a:pt x="777925" y="805065"/>
                  <a:pt x="788238" y="820014"/>
                  <a:pt x="798231" y="834650"/>
                </a:cubicBezTo>
                <a:cubicBezTo>
                  <a:pt x="809405" y="832369"/>
                  <a:pt x="811530" y="833551"/>
                  <a:pt x="814443" y="841419"/>
                </a:cubicBezTo>
                <a:cubicBezTo>
                  <a:pt x="816256" y="846457"/>
                  <a:pt x="815386" y="851256"/>
                  <a:pt x="814443" y="856138"/>
                </a:cubicBezTo>
                <a:cubicBezTo>
                  <a:pt x="812712" y="864875"/>
                  <a:pt x="818299" y="867468"/>
                  <a:pt x="824912" y="866287"/>
                </a:cubicBezTo>
                <a:cubicBezTo>
                  <a:pt x="836480" y="864318"/>
                  <a:pt x="847736" y="861725"/>
                  <a:pt x="855448" y="851494"/>
                </a:cubicBezTo>
                <a:cubicBezTo>
                  <a:pt x="857729" y="848499"/>
                  <a:pt x="860798" y="845981"/>
                  <a:pt x="865679" y="841107"/>
                </a:cubicBezTo>
                <a:cubicBezTo>
                  <a:pt x="854349" y="842444"/>
                  <a:pt x="846711" y="839614"/>
                  <a:pt x="839474" y="835832"/>
                </a:cubicBezTo>
                <a:cubicBezTo>
                  <a:pt x="835060" y="833551"/>
                  <a:pt x="831040" y="830401"/>
                  <a:pt x="826561" y="828276"/>
                </a:cubicBezTo>
                <a:close/>
                <a:moveTo>
                  <a:pt x="1859921" y="1098857"/>
                </a:moveTo>
                <a:cubicBezTo>
                  <a:pt x="1859610" y="1099406"/>
                  <a:pt x="1860233" y="1101138"/>
                  <a:pt x="1860865" y="1101531"/>
                </a:cubicBezTo>
                <a:cubicBezTo>
                  <a:pt x="1864245" y="1103418"/>
                  <a:pt x="1865189" y="1100662"/>
                  <a:pt x="1866214" y="1098307"/>
                </a:cubicBezTo>
                <a:cubicBezTo>
                  <a:pt x="1863851" y="1096338"/>
                  <a:pt x="1861653" y="1096018"/>
                  <a:pt x="1859921" y="1098857"/>
                </a:cubicBezTo>
                <a:close/>
                <a:moveTo>
                  <a:pt x="1818678" y="1227608"/>
                </a:moveTo>
                <a:cubicBezTo>
                  <a:pt x="1814190" y="1227920"/>
                  <a:pt x="1810646" y="1230209"/>
                  <a:pt x="1810490" y="1236658"/>
                </a:cubicBezTo>
                <a:cubicBezTo>
                  <a:pt x="1821041" y="1237207"/>
                  <a:pt x="1829697" y="1233901"/>
                  <a:pt x="1841109" y="1227452"/>
                </a:cubicBezTo>
                <a:cubicBezTo>
                  <a:pt x="1831428" y="1227452"/>
                  <a:pt x="1824971" y="1227141"/>
                  <a:pt x="1818678" y="1227608"/>
                </a:cubicBezTo>
                <a:close/>
                <a:moveTo>
                  <a:pt x="1848033" y="1055176"/>
                </a:moveTo>
                <a:cubicBezTo>
                  <a:pt x="1850864" y="1056826"/>
                  <a:pt x="1853465" y="1059188"/>
                  <a:pt x="1856533" y="1060132"/>
                </a:cubicBezTo>
                <a:cubicBezTo>
                  <a:pt x="1858026" y="1060600"/>
                  <a:pt x="1861021" y="1059188"/>
                  <a:pt x="1862120" y="1057695"/>
                </a:cubicBezTo>
                <a:cubicBezTo>
                  <a:pt x="1862990" y="1056432"/>
                  <a:pt x="1862752" y="1053363"/>
                  <a:pt x="1861726" y="1052026"/>
                </a:cubicBezTo>
                <a:cubicBezTo>
                  <a:pt x="1860151" y="1049983"/>
                  <a:pt x="1857715" y="1048252"/>
                  <a:pt x="1855270" y="1047226"/>
                </a:cubicBezTo>
                <a:cubicBezTo>
                  <a:pt x="1848739" y="1044470"/>
                  <a:pt x="1841888" y="1045019"/>
                  <a:pt x="1832839" y="1046201"/>
                </a:cubicBezTo>
                <a:cubicBezTo>
                  <a:pt x="1839066" y="1049901"/>
                  <a:pt x="1843628" y="1052502"/>
                  <a:pt x="1848033" y="1055176"/>
                </a:cubicBezTo>
                <a:close/>
                <a:moveTo>
                  <a:pt x="2317580" y="995629"/>
                </a:moveTo>
                <a:cubicBezTo>
                  <a:pt x="2325628" y="1050918"/>
                  <a:pt x="2329845" y="1107439"/>
                  <a:pt x="2329845" y="1164960"/>
                </a:cubicBezTo>
                <a:cubicBezTo>
                  <a:pt x="2329845" y="1214145"/>
                  <a:pt x="2326777" y="1262633"/>
                  <a:pt x="2320878" y="1310169"/>
                </a:cubicBezTo>
                <a:cubicBezTo>
                  <a:pt x="2316628" y="1307257"/>
                  <a:pt x="2312296" y="1304344"/>
                  <a:pt x="2307972" y="1301514"/>
                </a:cubicBezTo>
                <a:cubicBezTo>
                  <a:pt x="2306635" y="1300644"/>
                  <a:pt x="2303640" y="1301514"/>
                  <a:pt x="2301909" y="1302457"/>
                </a:cubicBezTo>
                <a:cubicBezTo>
                  <a:pt x="2299390" y="1303876"/>
                  <a:pt x="2297815" y="1306789"/>
                  <a:pt x="2299308" y="1309538"/>
                </a:cubicBezTo>
                <a:cubicBezTo>
                  <a:pt x="2302926" y="1316306"/>
                  <a:pt x="2306865" y="1322919"/>
                  <a:pt x="2311115" y="1329368"/>
                </a:cubicBezTo>
                <a:cubicBezTo>
                  <a:pt x="2312764" y="1331804"/>
                  <a:pt x="2315282" y="1332748"/>
                  <a:pt x="2317883" y="1332042"/>
                </a:cubicBezTo>
                <a:cubicBezTo>
                  <a:pt x="2306233" y="1413733"/>
                  <a:pt x="2286009" y="1492676"/>
                  <a:pt x="2258229" y="1567992"/>
                </a:cubicBezTo>
                <a:cubicBezTo>
                  <a:pt x="2257835" y="1564686"/>
                  <a:pt x="2257359" y="1561224"/>
                  <a:pt x="2256892" y="1557524"/>
                </a:cubicBezTo>
                <a:cubicBezTo>
                  <a:pt x="2252248" y="1555161"/>
                  <a:pt x="2248080" y="1552330"/>
                  <a:pt x="2243436" y="1550755"/>
                </a:cubicBezTo>
                <a:cubicBezTo>
                  <a:pt x="2236594" y="1548474"/>
                  <a:pt x="2231868" y="1544774"/>
                  <a:pt x="2229743" y="1537530"/>
                </a:cubicBezTo>
                <a:cubicBezTo>
                  <a:pt x="2226831" y="1527381"/>
                  <a:pt x="2219980" y="1520448"/>
                  <a:pt x="2210619" y="1515730"/>
                </a:cubicBezTo>
                <a:cubicBezTo>
                  <a:pt x="2208650" y="1514705"/>
                  <a:pt x="2207001" y="1513056"/>
                  <a:pt x="2205031" y="1512112"/>
                </a:cubicBezTo>
                <a:cubicBezTo>
                  <a:pt x="2194883" y="1507157"/>
                  <a:pt x="2188738" y="1499281"/>
                  <a:pt x="2187244" y="1487868"/>
                </a:cubicBezTo>
                <a:cubicBezTo>
                  <a:pt x="2186769" y="1484644"/>
                  <a:pt x="2185825" y="1481100"/>
                  <a:pt x="2184020" y="1478507"/>
                </a:cubicBezTo>
                <a:cubicBezTo>
                  <a:pt x="2178827" y="1471189"/>
                  <a:pt x="2177883" y="1463157"/>
                  <a:pt x="2178351" y="1454739"/>
                </a:cubicBezTo>
                <a:cubicBezTo>
                  <a:pt x="2178745" y="1448676"/>
                  <a:pt x="2175832" y="1444434"/>
                  <a:pt x="2172058" y="1440020"/>
                </a:cubicBezTo>
                <a:cubicBezTo>
                  <a:pt x="2166233" y="1433334"/>
                  <a:pt x="2158833" y="1430495"/>
                  <a:pt x="2150415" y="1429158"/>
                </a:cubicBezTo>
                <a:cubicBezTo>
                  <a:pt x="2148290" y="1421528"/>
                  <a:pt x="2146321" y="1414595"/>
                  <a:pt x="2144352" y="1407753"/>
                </a:cubicBezTo>
                <a:cubicBezTo>
                  <a:pt x="2142309" y="1400828"/>
                  <a:pt x="2140652" y="1393748"/>
                  <a:pt x="2138133" y="1386979"/>
                </a:cubicBezTo>
                <a:cubicBezTo>
                  <a:pt x="2135532" y="1379661"/>
                  <a:pt x="2126721" y="1377773"/>
                  <a:pt x="2122315" y="1383754"/>
                </a:cubicBezTo>
                <a:cubicBezTo>
                  <a:pt x="2115464" y="1393124"/>
                  <a:pt x="2108540" y="1402723"/>
                  <a:pt x="2109639" y="1415473"/>
                </a:cubicBezTo>
                <a:cubicBezTo>
                  <a:pt x="2110033" y="1419879"/>
                  <a:pt x="2109401" y="1424366"/>
                  <a:pt x="2109795" y="1428772"/>
                </a:cubicBezTo>
                <a:cubicBezTo>
                  <a:pt x="2111132" y="1446477"/>
                  <a:pt x="2106333" y="1462771"/>
                  <a:pt x="2099720" y="1478351"/>
                </a:cubicBezTo>
                <a:cubicBezTo>
                  <a:pt x="2095782" y="1481346"/>
                  <a:pt x="2092008" y="1481108"/>
                  <a:pt x="2088463" y="1478827"/>
                </a:cubicBezTo>
                <a:cubicBezTo>
                  <a:pt x="2082400" y="1474971"/>
                  <a:pt x="2076501" y="1470721"/>
                  <a:pt x="2070520" y="1466709"/>
                </a:cubicBezTo>
                <a:cubicBezTo>
                  <a:pt x="2065877" y="1463641"/>
                  <a:pt x="2061471" y="1459235"/>
                  <a:pt x="2056433" y="1458210"/>
                </a:cubicBezTo>
                <a:cubicBezTo>
                  <a:pt x="2048639" y="1456552"/>
                  <a:pt x="2043995" y="1451523"/>
                  <a:pt x="2037227" y="1445304"/>
                </a:cubicBezTo>
                <a:cubicBezTo>
                  <a:pt x="2038014" y="1439717"/>
                  <a:pt x="2038802" y="1434367"/>
                  <a:pt x="2039664" y="1428304"/>
                </a:cubicBezTo>
                <a:cubicBezTo>
                  <a:pt x="2049107" y="1427517"/>
                  <a:pt x="2051544" y="1420674"/>
                  <a:pt x="2053513" y="1413668"/>
                </a:cubicBezTo>
                <a:cubicBezTo>
                  <a:pt x="2055326" y="1407449"/>
                  <a:pt x="2051076" y="1401000"/>
                  <a:pt x="2044775" y="1400048"/>
                </a:cubicBezTo>
                <a:cubicBezTo>
                  <a:pt x="2042100" y="1399655"/>
                  <a:pt x="2039106" y="1399417"/>
                  <a:pt x="2036513" y="1400048"/>
                </a:cubicBezTo>
                <a:cubicBezTo>
                  <a:pt x="2023214" y="1403199"/>
                  <a:pt x="2011408" y="1398399"/>
                  <a:pt x="1999601" y="1393518"/>
                </a:cubicBezTo>
                <a:cubicBezTo>
                  <a:pt x="1996533" y="1392263"/>
                  <a:pt x="1993309" y="1391319"/>
                  <a:pt x="1990240" y="1390056"/>
                </a:cubicBezTo>
                <a:cubicBezTo>
                  <a:pt x="1984497" y="1387619"/>
                  <a:pt x="1979460" y="1388718"/>
                  <a:pt x="1975448" y="1392886"/>
                </a:cubicBezTo>
                <a:cubicBezTo>
                  <a:pt x="1969073" y="1391467"/>
                  <a:pt x="1963174" y="1390211"/>
                  <a:pt x="1957267" y="1388874"/>
                </a:cubicBezTo>
                <a:cubicBezTo>
                  <a:pt x="1952229" y="1387693"/>
                  <a:pt x="1948455" y="1389818"/>
                  <a:pt x="1945617" y="1393518"/>
                </a:cubicBezTo>
                <a:cubicBezTo>
                  <a:pt x="1942786" y="1397136"/>
                  <a:pt x="1943729" y="1400524"/>
                  <a:pt x="1946322" y="1404143"/>
                </a:cubicBezTo>
                <a:cubicBezTo>
                  <a:pt x="1950022" y="1409336"/>
                  <a:pt x="1948447" y="1415161"/>
                  <a:pt x="1945297" y="1419567"/>
                </a:cubicBezTo>
                <a:cubicBezTo>
                  <a:pt x="1940497" y="1426097"/>
                  <a:pt x="1934516" y="1431767"/>
                  <a:pt x="1928535" y="1438379"/>
                </a:cubicBezTo>
                <a:cubicBezTo>
                  <a:pt x="1924679" y="1434999"/>
                  <a:pt x="1921455" y="1432087"/>
                  <a:pt x="1918148" y="1429248"/>
                </a:cubicBezTo>
                <a:cubicBezTo>
                  <a:pt x="1910124" y="1422323"/>
                  <a:pt x="1904455" y="1421930"/>
                  <a:pt x="1895635" y="1427599"/>
                </a:cubicBezTo>
                <a:cubicBezTo>
                  <a:pt x="1891935" y="1429962"/>
                  <a:pt x="1888555" y="1433974"/>
                  <a:pt x="1884617" y="1434679"/>
                </a:cubicBezTo>
                <a:cubicBezTo>
                  <a:pt x="1876823" y="1436016"/>
                  <a:pt x="1873360" y="1441128"/>
                  <a:pt x="1870210" y="1447117"/>
                </a:cubicBezTo>
                <a:cubicBezTo>
                  <a:pt x="1867297" y="1452622"/>
                  <a:pt x="1863917" y="1456405"/>
                  <a:pt x="1857222" y="1458603"/>
                </a:cubicBezTo>
                <a:cubicBezTo>
                  <a:pt x="1852185" y="1460179"/>
                  <a:pt x="1848329" y="1466004"/>
                  <a:pt x="1841798" y="1465134"/>
                </a:cubicBezTo>
                <a:cubicBezTo>
                  <a:pt x="1834873" y="1471197"/>
                  <a:pt x="1825430" y="1475603"/>
                  <a:pt x="1827949" y="1487565"/>
                </a:cubicBezTo>
                <a:cubicBezTo>
                  <a:pt x="1828417" y="1489608"/>
                  <a:pt x="1828261" y="1492520"/>
                  <a:pt x="1827088" y="1493940"/>
                </a:cubicBezTo>
                <a:cubicBezTo>
                  <a:pt x="1820081" y="1502202"/>
                  <a:pt x="1814806" y="1512277"/>
                  <a:pt x="1802450" y="1514795"/>
                </a:cubicBezTo>
                <a:cubicBezTo>
                  <a:pt x="1789380" y="1517470"/>
                  <a:pt x="1776712" y="1521720"/>
                  <a:pt x="1763725" y="1524632"/>
                </a:cubicBezTo>
                <a:cubicBezTo>
                  <a:pt x="1750508" y="1527619"/>
                  <a:pt x="1738226" y="1531713"/>
                  <a:pt x="1728864" y="1542337"/>
                </a:cubicBezTo>
                <a:cubicBezTo>
                  <a:pt x="1727289" y="1544069"/>
                  <a:pt x="1723671" y="1545800"/>
                  <a:pt x="1721702" y="1545168"/>
                </a:cubicBezTo>
                <a:cubicBezTo>
                  <a:pt x="1714146" y="1542887"/>
                  <a:pt x="1711471" y="1547449"/>
                  <a:pt x="1709584" y="1552962"/>
                </a:cubicBezTo>
                <a:cubicBezTo>
                  <a:pt x="1708247" y="1557130"/>
                  <a:pt x="1707853" y="1561618"/>
                  <a:pt x="1706753" y="1565868"/>
                </a:cubicBezTo>
                <a:cubicBezTo>
                  <a:pt x="1705810" y="1569568"/>
                  <a:pt x="1705260" y="1573662"/>
                  <a:pt x="1703209" y="1576566"/>
                </a:cubicBezTo>
                <a:cubicBezTo>
                  <a:pt x="1699985" y="1581210"/>
                  <a:pt x="1699747" y="1585698"/>
                  <a:pt x="1701084" y="1590809"/>
                </a:cubicBezTo>
                <a:cubicBezTo>
                  <a:pt x="1702184" y="1595059"/>
                  <a:pt x="1703291" y="1599309"/>
                  <a:pt x="1704629" y="1604346"/>
                </a:cubicBezTo>
                <a:cubicBezTo>
                  <a:pt x="1697860" y="1611197"/>
                  <a:pt x="1699279" y="1618983"/>
                  <a:pt x="1702816" y="1627089"/>
                </a:cubicBezTo>
                <a:cubicBezTo>
                  <a:pt x="1706360" y="1635277"/>
                  <a:pt x="1709346" y="1643621"/>
                  <a:pt x="1712497" y="1651956"/>
                </a:cubicBezTo>
                <a:cubicBezTo>
                  <a:pt x="1718953" y="1668480"/>
                  <a:pt x="1725402" y="1685012"/>
                  <a:pt x="1731777" y="1701618"/>
                </a:cubicBezTo>
                <a:cubicBezTo>
                  <a:pt x="1736897" y="1714999"/>
                  <a:pt x="1739571" y="1728143"/>
                  <a:pt x="1729964" y="1741048"/>
                </a:cubicBezTo>
                <a:cubicBezTo>
                  <a:pt x="1728544" y="1742935"/>
                  <a:pt x="1728315" y="1746324"/>
                  <a:pt x="1728544" y="1748916"/>
                </a:cubicBezTo>
                <a:cubicBezTo>
                  <a:pt x="1729020" y="1756546"/>
                  <a:pt x="1747751" y="1775835"/>
                  <a:pt x="1755299" y="1776228"/>
                </a:cubicBezTo>
                <a:cubicBezTo>
                  <a:pt x="1770330" y="1777172"/>
                  <a:pt x="1785598" y="1778509"/>
                  <a:pt x="1796305" y="1764349"/>
                </a:cubicBezTo>
                <a:cubicBezTo>
                  <a:pt x="1796936" y="1763479"/>
                  <a:pt x="1798036" y="1763011"/>
                  <a:pt x="1798823" y="1762224"/>
                </a:cubicBezTo>
                <a:cubicBezTo>
                  <a:pt x="1802597" y="1758605"/>
                  <a:pt x="1807011" y="1756792"/>
                  <a:pt x="1812361" y="1756874"/>
                </a:cubicBezTo>
                <a:cubicBezTo>
                  <a:pt x="1818424" y="1756874"/>
                  <a:pt x="1824561" y="1756480"/>
                  <a:pt x="1830698" y="1756169"/>
                </a:cubicBezTo>
                <a:cubicBezTo>
                  <a:pt x="1840617" y="1755693"/>
                  <a:pt x="1850610" y="1755619"/>
                  <a:pt x="1860603" y="1752386"/>
                </a:cubicBezTo>
                <a:cubicBezTo>
                  <a:pt x="1868159" y="1734755"/>
                  <a:pt x="1883977" y="1727675"/>
                  <a:pt x="1900894" y="1723975"/>
                </a:cubicBezTo>
                <a:cubicBezTo>
                  <a:pt x="1917656" y="1720274"/>
                  <a:pt x="1934975" y="1719093"/>
                  <a:pt x="1951975" y="1716574"/>
                </a:cubicBezTo>
                <a:cubicBezTo>
                  <a:pt x="1962682" y="1714999"/>
                  <a:pt x="1972913" y="1715155"/>
                  <a:pt x="1982512" y="1720906"/>
                </a:cubicBezTo>
                <a:cubicBezTo>
                  <a:pt x="1984399" y="1722088"/>
                  <a:pt x="1986606" y="1722637"/>
                  <a:pt x="1988649" y="1723499"/>
                </a:cubicBezTo>
                <a:cubicBezTo>
                  <a:pt x="1994630" y="1726173"/>
                  <a:pt x="2001472" y="1727831"/>
                  <a:pt x="2002424" y="1736166"/>
                </a:cubicBezTo>
                <a:cubicBezTo>
                  <a:pt x="2002580" y="1737348"/>
                  <a:pt x="2004467" y="1739079"/>
                  <a:pt x="2005886" y="1739391"/>
                </a:cubicBezTo>
                <a:cubicBezTo>
                  <a:pt x="2013918" y="1741204"/>
                  <a:pt x="2015329" y="1747809"/>
                  <a:pt x="2017142" y="1754265"/>
                </a:cubicBezTo>
                <a:cubicBezTo>
                  <a:pt x="2018324" y="1758597"/>
                  <a:pt x="2019661" y="1762847"/>
                  <a:pt x="2021154" y="1766933"/>
                </a:cubicBezTo>
                <a:cubicBezTo>
                  <a:pt x="2025011" y="1777557"/>
                  <a:pt x="2027217" y="1778033"/>
                  <a:pt x="2037916" y="1771101"/>
                </a:cubicBezTo>
                <a:cubicBezTo>
                  <a:pt x="2038466" y="1770789"/>
                  <a:pt x="2039565" y="1771339"/>
                  <a:pt x="2040984" y="1771650"/>
                </a:cubicBezTo>
                <a:cubicBezTo>
                  <a:pt x="2039885" y="1777000"/>
                  <a:pt x="2038778" y="1782201"/>
                  <a:pt x="2037834" y="1786763"/>
                </a:cubicBezTo>
                <a:cubicBezTo>
                  <a:pt x="2042240" y="1791407"/>
                  <a:pt x="2046965" y="1792744"/>
                  <a:pt x="2051921" y="1793614"/>
                </a:cubicBezTo>
                <a:cubicBezTo>
                  <a:pt x="2060577" y="1794951"/>
                  <a:pt x="2067665" y="1789602"/>
                  <a:pt x="2074746" y="1787632"/>
                </a:cubicBezTo>
                <a:cubicBezTo>
                  <a:pt x="2080571" y="1790857"/>
                  <a:pt x="2083245" y="1795894"/>
                  <a:pt x="2083163" y="1800538"/>
                </a:cubicBezTo>
                <a:cubicBezTo>
                  <a:pt x="2082925" y="1815175"/>
                  <a:pt x="2093394" y="1821788"/>
                  <a:pt x="2102920" y="1829344"/>
                </a:cubicBezTo>
                <a:cubicBezTo>
                  <a:pt x="2106931" y="1832568"/>
                  <a:pt x="2111493" y="1834693"/>
                  <a:pt x="2116695" y="1834225"/>
                </a:cubicBezTo>
                <a:cubicBezTo>
                  <a:pt x="2117326" y="1834143"/>
                  <a:pt x="2117876" y="1834143"/>
                  <a:pt x="2118508" y="1834143"/>
                </a:cubicBezTo>
                <a:cubicBezTo>
                  <a:pt x="1907745" y="2133924"/>
                  <a:pt x="1559173" y="2329812"/>
                  <a:pt x="1164951" y="2329812"/>
                </a:cubicBezTo>
                <a:cubicBezTo>
                  <a:pt x="521562" y="2329812"/>
                  <a:pt x="0" y="1808250"/>
                  <a:pt x="0" y="1164943"/>
                </a:cubicBezTo>
                <a:lnTo>
                  <a:pt x="0" y="1158724"/>
                </a:lnTo>
                <a:cubicBezTo>
                  <a:pt x="9599" y="1158019"/>
                  <a:pt x="19125" y="1158248"/>
                  <a:pt x="28412" y="1162424"/>
                </a:cubicBezTo>
                <a:cubicBezTo>
                  <a:pt x="34787" y="1165337"/>
                  <a:pt x="41244" y="1164073"/>
                  <a:pt x="47618" y="1161161"/>
                </a:cubicBezTo>
                <a:cubicBezTo>
                  <a:pt x="56200" y="1157149"/>
                  <a:pt x="65323" y="1154392"/>
                  <a:pt x="73585" y="1149986"/>
                </a:cubicBezTo>
                <a:cubicBezTo>
                  <a:pt x="87598" y="1142430"/>
                  <a:pt x="102473" y="1142980"/>
                  <a:pt x="117503" y="1143374"/>
                </a:cubicBezTo>
                <a:cubicBezTo>
                  <a:pt x="124190" y="1143530"/>
                  <a:pt x="129072" y="1146680"/>
                  <a:pt x="131828" y="1152899"/>
                </a:cubicBezTo>
                <a:cubicBezTo>
                  <a:pt x="133477" y="1156443"/>
                  <a:pt x="134897" y="1160062"/>
                  <a:pt x="136554" y="1163524"/>
                </a:cubicBezTo>
                <a:cubicBezTo>
                  <a:pt x="139860" y="1170210"/>
                  <a:pt x="144972" y="1173443"/>
                  <a:pt x="152684" y="1172655"/>
                </a:cubicBezTo>
                <a:cubicBezTo>
                  <a:pt x="160872" y="1171786"/>
                  <a:pt x="169134" y="1171236"/>
                  <a:pt x="178183" y="1170530"/>
                </a:cubicBezTo>
                <a:cubicBezTo>
                  <a:pt x="179283" y="1175650"/>
                  <a:pt x="180308" y="1180293"/>
                  <a:pt x="181490" y="1185643"/>
                </a:cubicBezTo>
                <a:cubicBezTo>
                  <a:pt x="186683" y="1185954"/>
                  <a:pt x="191409" y="1186193"/>
                  <a:pt x="196996" y="1186513"/>
                </a:cubicBezTo>
                <a:cubicBezTo>
                  <a:pt x="195503" y="1193437"/>
                  <a:pt x="194083" y="1199812"/>
                  <a:pt x="192746" y="1206269"/>
                </a:cubicBezTo>
                <a:cubicBezTo>
                  <a:pt x="192196" y="1208943"/>
                  <a:pt x="190539" y="1212332"/>
                  <a:pt x="191565" y="1214219"/>
                </a:cubicBezTo>
                <a:cubicBezTo>
                  <a:pt x="196208" y="1222243"/>
                  <a:pt x="191409" y="1227830"/>
                  <a:pt x="187626" y="1233975"/>
                </a:cubicBezTo>
                <a:cubicBezTo>
                  <a:pt x="185977" y="1236732"/>
                  <a:pt x="184714" y="1239800"/>
                  <a:pt x="183377" y="1242475"/>
                </a:cubicBezTo>
                <a:cubicBezTo>
                  <a:pt x="184640" y="1245149"/>
                  <a:pt x="185657" y="1247118"/>
                  <a:pt x="186527" y="1249161"/>
                </a:cubicBezTo>
                <a:cubicBezTo>
                  <a:pt x="195339" y="1267974"/>
                  <a:pt x="208802" y="1283554"/>
                  <a:pt x="221945" y="1299372"/>
                </a:cubicBezTo>
                <a:cubicBezTo>
                  <a:pt x="226507" y="1304878"/>
                  <a:pt x="230995" y="1310629"/>
                  <a:pt x="234301" y="1317004"/>
                </a:cubicBezTo>
                <a:cubicBezTo>
                  <a:pt x="240200" y="1328260"/>
                  <a:pt x="245164" y="1340066"/>
                  <a:pt x="250275" y="1351241"/>
                </a:cubicBezTo>
                <a:cubicBezTo>
                  <a:pt x="245632" y="1363990"/>
                  <a:pt x="245632" y="1363990"/>
                  <a:pt x="251063" y="1375091"/>
                </a:cubicBezTo>
                <a:cubicBezTo>
                  <a:pt x="252482" y="1378077"/>
                  <a:pt x="254131" y="1380990"/>
                  <a:pt x="255469" y="1383984"/>
                </a:cubicBezTo>
                <a:cubicBezTo>
                  <a:pt x="259801" y="1393583"/>
                  <a:pt x="257987" y="1404528"/>
                  <a:pt x="249799" y="1410903"/>
                </a:cubicBezTo>
                <a:cubicBezTo>
                  <a:pt x="244056" y="1415227"/>
                  <a:pt x="240906" y="1420346"/>
                  <a:pt x="238937" y="1426959"/>
                </a:cubicBezTo>
                <a:cubicBezTo>
                  <a:pt x="236180" y="1436558"/>
                  <a:pt x="232250" y="1445845"/>
                  <a:pt x="229649" y="1455453"/>
                </a:cubicBezTo>
                <a:cubicBezTo>
                  <a:pt x="225244" y="1471903"/>
                  <a:pt x="224768" y="1488032"/>
                  <a:pt x="233350" y="1503777"/>
                </a:cubicBezTo>
                <a:cubicBezTo>
                  <a:pt x="241538" y="1518963"/>
                  <a:pt x="248700" y="1534625"/>
                  <a:pt x="256486" y="1549976"/>
                </a:cubicBezTo>
                <a:cubicBezTo>
                  <a:pt x="261130" y="1558943"/>
                  <a:pt x="264436" y="1568157"/>
                  <a:pt x="264042" y="1578543"/>
                </a:cubicBezTo>
                <a:cubicBezTo>
                  <a:pt x="263886" y="1582875"/>
                  <a:pt x="264830" y="1587363"/>
                  <a:pt x="265929" y="1591605"/>
                </a:cubicBezTo>
                <a:cubicBezTo>
                  <a:pt x="269309" y="1605068"/>
                  <a:pt x="273330" y="1618368"/>
                  <a:pt x="276472" y="1631823"/>
                </a:cubicBezTo>
                <a:cubicBezTo>
                  <a:pt x="278203" y="1639067"/>
                  <a:pt x="281272" y="1645360"/>
                  <a:pt x="285915" y="1651103"/>
                </a:cubicBezTo>
                <a:cubicBezTo>
                  <a:pt x="294809" y="1661884"/>
                  <a:pt x="301495" y="1673928"/>
                  <a:pt x="307091" y="1686751"/>
                </a:cubicBezTo>
                <a:cubicBezTo>
                  <a:pt x="310397" y="1694390"/>
                  <a:pt x="314171" y="1701782"/>
                  <a:pt x="317560" y="1709420"/>
                </a:cubicBezTo>
                <a:cubicBezTo>
                  <a:pt x="319135" y="1712882"/>
                  <a:pt x="320234" y="1716500"/>
                  <a:pt x="321727" y="1720677"/>
                </a:cubicBezTo>
                <a:cubicBezTo>
                  <a:pt x="315746" y="1725164"/>
                  <a:pt x="315041" y="1730751"/>
                  <a:pt x="317166" y="1737126"/>
                </a:cubicBezTo>
                <a:cubicBezTo>
                  <a:pt x="319053" y="1742869"/>
                  <a:pt x="320316" y="1748932"/>
                  <a:pt x="322515" y="1754602"/>
                </a:cubicBezTo>
                <a:cubicBezTo>
                  <a:pt x="323377" y="1756965"/>
                  <a:pt x="325977" y="1760271"/>
                  <a:pt x="327709" y="1760271"/>
                </a:cubicBezTo>
                <a:cubicBezTo>
                  <a:pt x="334321" y="1760271"/>
                  <a:pt x="338883" y="1763421"/>
                  <a:pt x="343838" y="1767121"/>
                </a:cubicBezTo>
                <a:cubicBezTo>
                  <a:pt x="346513" y="1769165"/>
                  <a:pt x="351239" y="1769329"/>
                  <a:pt x="354857" y="1768935"/>
                </a:cubicBezTo>
                <a:cubicBezTo>
                  <a:pt x="358631" y="1768623"/>
                  <a:pt x="362413" y="1766966"/>
                  <a:pt x="365875" y="1765235"/>
                </a:cubicBezTo>
                <a:cubicBezTo>
                  <a:pt x="381455" y="1757605"/>
                  <a:pt x="397594" y="1756029"/>
                  <a:pt x="414511" y="1759803"/>
                </a:cubicBezTo>
                <a:cubicBezTo>
                  <a:pt x="418211" y="1760591"/>
                  <a:pt x="422461" y="1761616"/>
                  <a:pt x="425923" y="1760673"/>
                </a:cubicBezTo>
                <a:cubicBezTo>
                  <a:pt x="438123" y="1757129"/>
                  <a:pt x="450717" y="1753904"/>
                  <a:pt x="462047" y="1748317"/>
                </a:cubicBezTo>
                <a:cubicBezTo>
                  <a:pt x="474879" y="1741942"/>
                  <a:pt x="486291" y="1733049"/>
                  <a:pt x="493839" y="1719905"/>
                </a:cubicBezTo>
                <a:cubicBezTo>
                  <a:pt x="499902" y="1709363"/>
                  <a:pt x="507853" y="1699911"/>
                  <a:pt x="514613" y="1689680"/>
                </a:cubicBezTo>
                <a:cubicBezTo>
                  <a:pt x="521464" y="1679449"/>
                  <a:pt x="528700" y="1669768"/>
                  <a:pt x="540662" y="1664969"/>
                </a:cubicBezTo>
                <a:cubicBezTo>
                  <a:pt x="541605" y="1664575"/>
                  <a:pt x="542081" y="1663320"/>
                  <a:pt x="544206" y="1660719"/>
                </a:cubicBezTo>
                <a:cubicBezTo>
                  <a:pt x="545462" y="1646550"/>
                  <a:pt x="546881" y="1630576"/>
                  <a:pt x="548456" y="1613494"/>
                </a:cubicBezTo>
                <a:cubicBezTo>
                  <a:pt x="553338" y="1610975"/>
                  <a:pt x="559081" y="1607595"/>
                  <a:pt x="565144" y="1605077"/>
                </a:cubicBezTo>
                <a:cubicBezTo>
                  <a:pt x="572068" y="1602164"/>
                  <a:pt x="577106" y="1597126"/>
                  <a:pt x="582143" y="1591851"/>
                </a:cubicBezTo>
                <a:cubicBezTo>
                  <a:pt x="585368" y="1588471"/>
                  <a:pt x="586943" y="1584688"/>
                  <a:pt x="586943" y="1579889"/>
                </a:cubicBezTo>
                <a:cubicBezTo>
                  <a:pt x="587099" y="1569264"/>
                  <a:pt x="585917" y="1559033"/>
                  <a:pt x="582143" y="1548876"/>
                </a:cubicBezTo>
                <a:cubicBezTo>
                  <a:pt x="579075" y="1540688"/>
                  <a:pt x="574669" y="1532820"/>
                  <a:pt x="574431" y="1523451"/>
                </a:cubicBezTo>
                <a:cubicBezTo>
                  <a:pt x="584424" y="1514319"/>
                  <a:pt x="594032" y="1505032"/>
                  <a:pt x="604180" y="1496376"/>
                </a:cubicBezTo>
                <a:cubicBezTo>
                  <a:pt x="607799" y="1493308"/>
                  <a:pt x="612442" y="1490707"/>
                  <a:pt x="617086" y="1489370"/>
                </a:cubicBezTo>
                <a:cubicBezTo>
                  <a:pt x="627161" y="1486539"/>
                  <a:pt x="634791" y="1480788"/>
                  <a:pt x="641166" y="1472682"/>
                </a:cubicBezTo>
                <a:cubicBezTo>
                  <a:pt x="645178" y="1467407"/>
                  <a:pt x="649822" y="1462533"/>
                  <a:pt x="654309" y="1457570"/>
                </a:cubicBezTo>
                <a:cubicBezTo>
                  <a:pt x="657460" y="1454107"/>
                  <a:pt x="658797" y="1450095"/>
                  <a:pt x="658641" y="1445370"/>
                </a:cubicBezTo>
                <a:cubicBezTo>
                  <a:pt x="657698" y="1425375"/>
                  <a:pt x="656828" y="1405389"/>
                  <a:pt x="655967" y="1385395"/>
                </a:cubicBezTo>
                <a:cubicBezTo>
                  <a:pt x="655811" y="1380834"/>
                  <a:pt x="654629" y="1376658"/>
                  <a:pt x="651405" y="1373277"/>
                </a:cubicBezTo>
                <a:cubicBezTo>
                  <a:pt x="642749" y="1364072"/>
                  <a:pt x="639993" y="1353521"/>
                  <a:pt x="643373" y="1341165"/>
                </a:cubicBezTo>
                <a:cubicBezTo>
                  <a:pt x="645186" y="1334397"/>
                  <a:pt x="644472" y="1328022"/>
                  <a:pt x="638573" y="1322902"/>
                </a:cubicBezTo>
                <a:cubicBezTo>
                  <a:pt x="635743" y="1320466"/>
                  <a:pt x="633930" y="1316921"/>
                  <a:pt x="631255" y="1313377"/>
                </a:cubicBezTo>
                <a:cubicBezTo>
                  <a:pt x="640936" y="1295590"/>
                  <a:pt x="646835" y="1276154"/>
                  <a:pt x="662341" y="1262379"/>
                </a:cubicBezTo>
                <a:cubicBezTo>
                  <a:pt x="665254" y="1259778"/>
                  <a:pt x="667617" y="1256636"/>
                  <a:pt x="669898" y="1253485"/>
                </a:cubicBezTo>
                <a:cubicBezTo>
                  <a:pt x="684296" y="1234041"/>
                  <a:pt x="701690" y="1218067"/>
                  <a:pt x="722627" y="1205867"/>
                </a:cubicBezTo>
                <a:cubicBezTo>
                  <a:pt x="729708" y="1201699"/>
                  <a:pt x="736247" y="1196185"/>
                  <a:pt x="742064" y="1190360"/>
                </a:cubicBezTo>
                <a:cubicBezTo>
                  <a:pt x="751589" y="1180991"/>
                  <a:pt x="760162" y="1170760"/>
                  <a:pt x="769450" y="1161161"/>
                </a:cubicBezTo>
                <a:cubicBezTo>
                  <a:pt x="775825" y="1154704"/>
                  <a:pt x="780157" y="1147230"/>
                  <a:pt x="783537" y="1138886"/>
                </a:cubicBezTo>
                <a:cubicBezTo>
                  <a:pt x="788574" y="1126530"/>
                  <a:pt x="794161" y="1114486"/>
                  <a:pt x="799437" y="1102212"/>
                </a:cubicBezTo>
                <a:cubicBezTo>
                  <a:pt x="804942" y="1089463"/>
                  <a:pt x="810300" y="1076713"/>
                  <a:pt x="811555" y="1062626"/>
                </a:cubicBezTo>
                <a:cubicBezTo>
                  <a:pt x="812416" y="1051846"/>
                  <a:pt x="809118" y="1048145"/>
                  <a:pt x="798493" y="1050032"/>
                </a:cubicBezTo>
                <a:cubicBezTo>
                  <a:pt x="794711" y="1050738"/>
                  <a:pt x="791175" y="1052551"/>
                  <a:pt x="787631" y="1054044"/>
                </a:cubicBezTo>
                <a:cubicBezTo>
                  <a:pt x="782044" y="1056407"/>
                  <a:pt x="776694" y="1060025"/>
                  <a:pt x="770869" y="1061207"/>
                </a:cubicBezTo>
                <a:cubicBezTo>
                  <a:pt x="752377" y="1064751"/>
                  <a:pt x="733646" y="1067426"/>
                  <a:pt x="715071" y="1070494"/>
                </a:cubicBezTo>
                <a:cubicBezTo>
                  <a:pt x="709640" y="1071438"/>
                  <a:pt x="705316" y="1070100"/>
                  <a:pt x="701772" y="1065694"/>
                </a:cubicBezTo>
                <a:cubicBezTo>
                  <a:pt x="698392" y="1061527"/>
                  <a:pt x="699959" y="1057433"/>
                  <a:pt x="701928" y="1052001"/>
                </a:cubicBezTo>
                <a:cubicBezTo>
                  <a:pt x="710345" y="1050188"/>
                  <a:pt x="719633" y="1048383"/>
                  <a:pt x="727665" y="1043190"/>
                </a:cubicBezTo>
                <a:cubicBezTo>
                  <a:pt x="729240" y="1042090"/>
                  <a:pt x="731997" y="1042246"/>
                  <a:pt x="734196" y="1042484"/>
                </a:cubicBezTo>
                <a:cubicBezTo>
                  <a:pt x="742301" y="1043272"/>
                  <a:pt x="749308" y="1040441"/>
                  <a:pt x="756151" y="1036347"/>
                </a:cubicBezTo>
                <a:cubicBezTo>
                  <a:pt x="774250" y="1025485"/>
                  <a:pt x="792824" y="1015492"/>
                  <a:pt x="813918" y="1011480"/>
                </a:cubicBezTo>
                <a:cubicBezTo>
                  <a:pt x="822500" y="1009831"/>
                  <a:pt x="827217" y="1004555"/>
                  <a:pt x="828481" y="996449"/>
                </a:cubicBezTo>
                <a:cubicBezTo>
                  <a:pt x="837842" y="993775"/>
                  <a:pt x="846424" y="991412"/>
                  <a:pt x="855005" y="989049"/>
                </a:cubicBezTo>
                <a:cubicBezTo>
                  <a:pt x="859805" y="987630"/>
                  <a:pt x="864293" y="985825"/>
                  <a:pt x="867443" y="981411"/>
                </a:cubicBezTo>
                <a:cubicBezTo>
                  <a:pt x="874294" y="971885"/>
                  <a:pt x="887593" y="969916"/>
                  <a:pt x="893418" y="958906"/>
                </a:cubicBezTo>
                <a:cubicBezTo>
                  <a:pt x="894362" y="957093"/>
                  <a:pt x="898300" y="956863"/>
                  <a:pt x="900893" y="955911"/>
                </a:cubicBezTo>
                <a:cubicBezTo>
                  <a:pt x="910656" y="952605"/>
                  <a:pt x="911041" y="951973"/>
                  <a:pt x="909310" y="941513"/>
                </a:cubicBezTo>
                <a:cubicBezTo>
                  <a:pt x="908999" y="939388"/>
                  <a:pt x="908605" y="937345"/>
                  <a:pt x="908055" y="934112"/>
                </a:cubicBezTo>
                <a:cubicBezTo>
                  <a:pt x="913560" y="928919"/>
                  <a:pt x="919385" y="923799"/>
                  <a:pt x="924743" y="918212"/>
                </a:cubicBezTo>
                <a:cubicBezTo>
                  <a:pt x="930568" y="911993"/>
                  <a:pt x="933554" y="904207"/>
                  <a:pt x="936467" y="896101"/>
                </a:cubicBezTo>
                <a:cubicBezTo>
                  <a:pt x="933481" y="891146"/>
                  <a:pt x="930330" y="886502"/>
                  <a:pt x="927811" y="881620"/>
                </a:cubicBezTo>
                <a:cubicBezTo>
                  <a:pt x="924505" y="875246"/>
                  <a:pt x="919550" y="871545"/>
                  <a:pt x="912543" y="869896"/>
                </a:cubicBezTo>
                <a:cubicBezTo>
                  <a:pt x="907743" y="868797"/>
                  <a:pt x="902706" y="867689"/>
                  <a:pt x="898300" y="865491"/>
                </a:cubicBezTo>
                <a:cubicBezTo>
                  <a:pt x="894050" y="863366"/>
                  <a:pt x="889250" y="860765"/>
                  <a:pt x="890670" y="853767"/>
                </a:cubicBezTo>
                <a:cubicBezTo>
                  <a:pt x="892877" y="853611"/>
                  <a:pt x="895002" y="853061"/>
                  <a:pt x="897045" y="853299"/>
                </a:cubicBezTo>
                <a:cubicBezTo>
                  <a:pt x="910894" y="854792"/>
                  <a:pt x="924587" y="856679"/>
                  <a:pt x="938444" y="858025"/>
                </a:cubicBezTo>
                <a:cubicBezTo>
                  <a:pt x="947805" y="858968"/>
                  <a:pt x="957257" y="859756"/>
                  <a:pt x="966700" y="859444"/>
                </a:cubicBezTo>
                <a:cubicBezTo>
                  <a:pt x="978744" y="859050"/>
                  <a:pt x="990706" y="855900"/>
                  <a:pt x="1002824" y="859600"/>
                </a:cubicBezTo>
                <a:cubicBezTo>
                  <a:pt x="1006286" y="860625"/>
                  <a:pt x="1010536" y="859206"/>
                  <a:pt x="1014392" y="858968"/>
                </a:cubicBezTo>
                <a:cubicBezTo>
                  <a:pt x="1018248" y="858730"/>
                  <a:pt x="1022022" y="858492"/>
                  <a:pt x="1026042" y="858263"/>
                </a:cubicBezTo>
                <a:cubicBezTo>
                  <a:pt x="1029899" y="865581"/>
                  <a:pt x="1032335" y="873449"/>
                  <a:pt x="1037373" y="878962"/>
                </a:cubicBezTo>
                <a:cubicBezTo>
                  <a:pt x="1042410" y="884549"/>
                  <a:pt x="1049967" y="887774"/>
                  <a:pt x="1056415" y="892106"/>
                </a:cubicBezTo>
                <a:cubicBezTo>
                  <a:pt x="1056809" y="892344"/>
                  <a:pt x="1057121" y="892975"/>
                  <a:pt x="1057441" y="893369"/>
                </a:cubicBezTo>
                <a:cubicBezTo>
                  <a:pt x="1057359" y="903994"/>
                  <a:pt x="1057129" y="904232"/>
                  <a:pt x="1063816" y="910762"/>
                </a:cubicBezTo>
                <a:cubicBezTo>
                  <a:pt x="1085927" y="932168"/>
                  <a:pt x="1076647" y="929887"/>
                  <a:pt x="1109933" y="928706"/>
                </a:cubicBezTo>
                <a:cubicBezTo>
                  <a:pt x="1112451" y="951842"/>
                  <a:pt x="1117013" y="974667"/>
                  <a:pt x="1124807" y="996548"/>
                </a:cubicBezTo>
                <a:cubicBezTo>
                  <a:pt x="1136769" y="1029997"/>
                  <a:pt x="1150544" y="1062815"/>
                  <a:pt x="1162818" y="1096108"/>
                </a:cubicBezTo>
                <a:cubicBezTo>
                  <a:pt x="1166518" y="1105945"/>
                  <a:pt x="1173681" y="1111221"/>
                  <a:pt x="1181787" y="1116102"/>
                </a:cubicBezTo>
                <a:cubicBezTo>
                  <a:pt x="1185487" y="1118309"/>
                  <a:pt x="1189343" y="1117751"/>
                  <a:pt x="1192649" y="1115003"/>
                </a:cubicBezTo>
                <a:cubicBezTo>
                  <a:pt x="1195250" y="1112960"/>
                  <a:pt x="1197449" y="1110441"/>
                  <a:pt x="1200050" y="1108390"/>
                </a:cubicBezTo>
                <a:cubicBezTo>
                  <a:pt x="1203118" y="1105954"/>
                  <a:pt x="1206580" y="1104140"/>
                  <a:pt x="1210674" y="1106503"/>
                </a:cubicBezTo>
                <a:cubicBezTo>
                  <a:pt x="1214686" y="1120672"/>
                  <a:pt x="1214924" y="1135941"/>
                  <a:pt x="1221931" y="1149634"/>
                </a:cubicBezTo>
                <a:cubicBezTo>
                  <a:pt x="1234213" y="1150266"/>
                  <a:pt x="1244050" y="1146016"/>
                  <a:pt x="1253723" y="1140584"/>
                </a:cubicBezTo>
                <a:cubicBezTo>
                  <a:pt x="1254822" y="1136416"/>
                  <a:pt x="1255930" y="1132716"/>
                  <a:pt x="1256873" y="1128934"/>
                </a:cubicBezTo>
                <a:cubicBezTo>
                  <a:pt x="1258842" y="1120902"/>
                  <a:pt x="1257029" y="1114133"/>
                  <a:pt x="1251992" y="1107209"/>
                </a:cubicBezTo>
                <a:cubicBezTo>
                  <a:pt x="1244362" y="1097060"/>
                  <a:pt x="1238143" y="1085803"/>
                  <a:pt x="1227124" y="1078559"/>
                </a:cubicBezTo>
                <a:cubicBezTo>
                  <a:pt x="1227124" y="1071552"/>
                  <a:pt x="1226263" y="1064784"/>
                  <a:pt x="1227280" y="1058253"/>
                </a:cubicBezTo>
                <a:cubicBezTo>
                  <a:pt x="1228544" y="1050697"/>
                  <a:pt x="1232629" y="1043452"/>
                  <a:pt x="1233179" y="1035904"/>
                </a:cubicBezTo>
                <a:cubicBezTo>
                  <a:pt x="1233811" y="1027798"/>
                  <a:pt x="1231842" y="1019610"/>
                  <a:pt x="1230972" y="1011586"/>
                </a:cubicBezTo>
                <a:cubicBezTo>
                  <a:pt x="1235616" y="1009461"/>
                  <a:pt x="1239472" y="1007730"/>
                  <a:pt x="1243246" y="1005999"/>
                </a:cubicBezTo>
                <a:cubicBezTo>
                  <a:pt x="1243640" y="997737"/>
                  <a:pt x="1250490" y="995924"/>
                  <a:pt x="1255996" y="992462"/>
                </a:cubicBezTo>
                <a:cubicBezTo>
                  <a:pt x="1258038" y="991199"/>
                  <a:pt x="1258908" y="987900"/>
                  <a:pt x="1260401" y="985693"/>
                </a:cubicBezTo>
                <a:cubicBezTo>
                  <a:pt x="1262288" y="983019"/>
                  <a:pt x="1263864" y="979868"/>
                  <a:pt x="1266382" y="977899"/>
                </a:cubicBezTo>
                <a:cubicBezTo>
                  <a:pt x="1280231" y="966725"/>
                  <a:pt x="1293851" y="955312"/>
                  <a:pt x="1308405" y="945163"/>
                </a:cubicBezTo>
                <a:cubicBezTo>
                  <a:pt x="1315962" y="939888"/>
                  <a:pt x="1322098" y="934301"/>
                  <a:pt x="1325799" y="925801"/>
                </a:cubicBezTo>
                <a:cubicBezTo>
                  <a:pt x="1327686" y="921395"/>
                  <a:pt x="1329105" y="916038"/>
                  <a:pt x="1335398" y="914627"/>
                </a:cubicBezTo>
                <a:cubicBezTo>
                  <a:pt x="1339886" y="917851"/>
                  <a:pt x="1344767" y="918877"/>
                  <a:pt x="1350510" y="916752"/>
                </a:cubicBezTo>
                <a:cubicBezTo>
                  <a:pt x="1356253" y="914709"/>
                  <a:pt x="1362472" y="914315"/>
                  <a:pt x="1368297" y="912346"/>
                </a:cubicBezTo>
                <a:cubicBezTo>
                  <a:pt x="1373729" y="910533"/>
                  <a:pt x="1378922" y="907702"/>
                  <a:pt x="1384116" y="905340"/>
                </a:cubicBezTo>
                <a:cubicBezTo>
                  <a:pt x="1387816" y="912264"/>
                  <a:pt x="1390178" y="919508"/>
                  <a:pt x="1394896" y="924546"/>
                </a:cubicBezTo>
                <a:cubicBezTo>
                  <a:pt x="1400016" y="930051"/>
                  <a:pt x="1407334" y="933522"/>
                  <a:pt x="1413389" y="937689"/>
                </a:cubicBezTo>
                <a:cubicBezTo>
                  <a:pt x="1415038" y="945951"/>
                  <a:pt x="1416539" y="953196"/>
                  <a:pt x="1421257" y="960038"/>
                </a:cubicBezTo>
                <a:cubicBezTo>
                  <a:pt x="1426294" y="967201"/>
                  <a:pt x="1428263" y="976250"/>
                  <a:pt x="1423858" y="985226"/>
                </a:cubicBezTo>
                <a:cubicBezTo>
                  <a:pt x="1422594" y="987662"/>
                  <a:pt x="1421651" y="990345"/>
                  <a:pt x="1421101" y="993020"/>
                </a:cubicBezTo>
                <a:cubicBezTo>
                  <a:pt x="1420313" y="996638"/>
                  <a:pt x="1421577" y="999870"/>
                  <a:pt x="1425039" y="1001282"/>
                </a:cubicBezTo>
                <a:cubicBezTo>
                  <a:pt x="1430076" y="1003480"/>
                  <a:pt x="1435664" y="1004588"/>
                  <a:pt x="1440619" y="1007025"/>
                </a:cubicBezTo>
                <a:cubicBezTo>
                  <a:pt x="1447937" y="1010643"/>
                  <a:pt x="1453131" y="1008362"/>
                  <a:pt x="1458324" y="1002931"/>
                </a:cubicBezTo>
                <a:cubicBezTo>
                  <a:pt x="1461869" y="999149"/>
                  <a:pt x="1465011" y="994349"/>
                  <a:pt x="1471944" y="992618"/>
                </a:cubicBezTo>
                <a:cubicBezTo>
                  <a:pt x="1476349" y="1006631"/>
                  <a:pt x="1480050" y="1019848"/>
                  <a:pt x="1484693" y="1032754"/>
                </a:cubicBezTo>
                <a:cubicBezTo>
                  <a:pt x="1488237" y="1042517"/>
                  <a:pt x="1488549" y="1052190"/>
                  <a:pt x="1486900" y="1062265"/>
                </a:cubicBezTo>
                <a:cubicBezTo>
                  <a:pt x="1485087" y="1073751"/>
                  <a:pt x="1483356" y="1085328"/>
                  <a:pt x="1481945" y="1096896"/>
                </a:cubicBezTo>
                <a:cubicBezTo>
                  <a:pt x="1481239" y="1102795"/>
                  <a:pt x="1480296" y="1109014"/>
                  <a:pt x="1483676" y="1115233"/>
                </a:cubicBezTo>
                <a:cubicBezTo>
                  <a:pt x="1496114" y="1120664"/>
                  <a:pt x="1505319" y="1129631"/>
                  <a:pt x="1509093" y="1143407"/>
                </a:cubicBezTo>
                <a:cubicBezTo>
                  <a:pt x="1510668" y="1149314"/>
                  <a:pt x="1511850" y="1155295"/>
                  <a:pt x="1513425" y="1161194"/>
                </a:cubicBezTo>
                <a:cubicBezTo>
                  <a:pt x="1515082" y="1167413"/>
                  <a:pt x="1517125" y="1173549"/>
                  <a:pt x="1519094" y="1180162"/>
                </a:cubicBezTo>
                <a:cubicBezTo>
                  <a:pt x="1517363" y="1179457"/>
                  <a:pt x="1516182" y="1179219"/>
                  <a:pt x="1515476" y="1178505"/>
                </a:cubicBezTo>
                <a:cubicBezTo>
                  <a:pt x="1508314" y="1171581"/>
                  <a:pt x="1501307" y="1164418"/>
                  <a:pt x="1494145" y="1157493"/>
                </a:cubicBezTo>
                <a:cubicBezTo>
                  <a:pt x="1479188" y="1143169"/>
                  <a:pt x="1483044" y="1143718"/>
                  <a:pt x="1462509" y="1142931"/>
                </a:cubicBezTo>
                <a:cubicBezTo>
                  <a:pt x="1458103" y="1142693"/>
                  <a:pt x="1453697" y="1141749"/>
                  <a:pt x="1449283" y="1141437"/>
                </a:cubicBezTo>
                <a:cubicBezTo>
                  <a:pt x="1440545" y="1140806"/>
                  <a:pt x="1437559" y="1145056"/>
                  <a:pt x="1439758" y="1153793"/>
                </a:cubicBezTo>
                <a:cubicBezTo>
                  <a:pt x="1441333" y="1160086"/>
                  <a:pt x="1444245" y="1164968"/>
                  <a:pt x="1450071" y="1168118"/>
                </a:cubicBezTo>
                <a:cubicBezTo>
                  <a:pt x="1452507" y="1169382"/>
                  <a:pt x="1454559" y="1171498"/>
                  <a:pt x="1456995" y="1172680"/>
                </a:cubicBezTo>
                <a:cubicBezTo>
                  <a:pt x="1463370" y="1175904"/>
                  <a:pt x="1467144" y="1181098"/>
                  <a:pt x="1469901" y="1187399"/>
                </a:cubicBezTo>
                <a:cubicBezTo>
                  <a:pt x="1471944" y="1191968"/>
                  <a:pt x="1474151" y="1196374"/>
                  <a:pt x="1476513" y="1201412"/>
                </a:cubicBezTo>
                <a:cubicBezTo>
                  <a:pt x="1473519" y="1202199"/>
                  <a:pt x="1471008" y="1202749"/>
                  <a:pt x="1468563" y="1203537"/>
                </a:cubicBezTo>
                <a:cubicBezTo>
                  <a:pt x="1465569" y="1204636"/>
                  <a:pt x="1464076" y="1206999"/>
                  <a:pt x="1464469" y="1209985"/>
                </a:cubicBezTo>
                <a:cubicBezTo>
                  <a:pt x="1465413" y="1216204"/>
                  <a:pt x="1475570" y="1226123"/>
                  <a:pt x="1481395" y="1226517"/>
                </a:cubicBezTo>
                <a:cubicBezTo>
                  <a:pt x="1484463" y="1226755"/>
                  <a:pt x="1487138" y="1225262"/>
                  <a:pt x="1487294" y="1222111"/>
                </a:cubicBezTo>
                <a:cubicBezTo>
                  <a:pt x="1487376" y="1218255"/>
                  <a:pt x="1486351" y="1214481"/>
                  <a:pt x="1486113" y="1210617"/>
                </a:cubicBezTo>
                <a:cubicBezTo>
                  <a:pt x="1486031" y="1209435"/>
                  <a:pt x="1487056" y="1208254"/>
                  <a:pt x="1488393" y="1205342"/>
                </a:cubicBezTo>
                <a:cubicBezTo>
                  <a:pt x="1494842" y="1216196"/>
                  <a:pt x="1495088" y="1228371"/>
                  <a:pt x="1503957" y="1235854"/>
                </a:cubicBezTo>
                <a:cubicBezTo>
                  <a:pt x="1501758" y="1235772"/>
                  <a:pt x="1499510" y="1235361"/>
                  <a:pt x="1497369" y="1235681"/>
                </a:cubicBezTo>
                <a:cubicBezTo>
                  <a:pt x="1491610" y="1236543"/>
                  <a:pt x="1489083" y="1239415"/>
                  <a:pt x="1490042" y="1244427"/>
                </a:cubicBezTo>
                <a:cubicBezTo>
                  <a:pt x="1490756" y="1248169"/>
                  <a:pt x="1491946" y="1251934"/>
                  <a:pt x="1493595" y="1255364"/>
                </a:cubicBezTo>
                <a:cubicBezTo>
                  <a:pt x="1495466" y="1259236"/>
                  <a:pt x="1500495" y="1260483"/>
                  <a:pt x="1505221" y="1258916"/>
                </a:cubicBezTo>
                <a:cubicBezTo>
                  <a:pt x="1508699" y="1257760"/>
                  <a:pt x="1510234" y="1254289"/>
                  <a:pt x="1509356" y="1249416"/>
                </a:cubicBezTo>
                <a:cubicBezTo>
                  <a:pt x="1508773" y="1246175"/>
                  <a:pt x="1508117" y="1242942"/>
                  <a:pt x="1507493" y="1239702"/>
                </a:cubicBezTo>
                <a:cubicBezTo>
                  <a:pt x="1507403" y="1239603"/>
                  <a:pt x="1507313" y="1239505"/>
                  <a:pt x="1507214" y="1239398"/>
                </a:cubicBezTo>
                <a:cubicBezTo>
                  <a:pt x="1507321" y="1239513"/>
                  <a:pt x="1507419" y="1239620"/>
                  <a:pt x="1507526" y="1239735"/>
                </a:cubicBezTo>
                <a:cubicBezTo>
                  <a:pt x="1513589" y="1242409"/>
                  <a:pt x="1515476" y="1248628"/>
                  <a:pt x="1518783" y="1253666"/>
                </a:cubicBezTo>
                <a:cubicBezTo>
                  <a:pt x="1524608" y="1262403"/>
                  <a:pt x="1528702" y="1273028"/>
                  <a:pt x="1536258" y="1279870"/>
                </a:cubicBezTo>
                <a:cubicBezTo>
                  <a:pt x="1551682" y="1294039"/>
                  <a:pt x="1566557" y="1309226"/>
                  <a:pt x="1586157" y="1318119"/>
                </a:cubicBezTo>
                <a:cubicBezTo>
                  <a:pt x="1584032" y="1323944"/>
                  <a:pt x="1582695" y="1329770"/>
                  <a:pt x="1589775" y="1332362"/>
                </a:cubicBezTo>
                <a:cubicBezTo>
                  <a:pt x="1606463" y="1338425"/>
                  <a:pt x="1622593" y="1346293"/>
                  <a:pt x="1640306" y="1349050"/>
                </a:cubicBezTo>
                <a:cubicBezTo>
                  <a:pt x="1658405" y="1351880"/>
                  <a:pt x="1676742" y="1353382"/>
                  <a:pt x="1694611" y="1357312"/>
                </a:cubicBezTo>
                <a:cubicBezTo>
                  <a:pt x="1712316" y="1361168"/>
                  <a:pt x="1730817" y="1358961"/>
                  <a:pt x="1748284" y="1365500"/>
                </a:cubicBezTo>
                <a:cubicBezTo>
                  <a:pt x="1754503" y="1367781"/>
                  <a:pt x="1762527" y="1365500"/>
                  <a:pt x="1769771" y="1365032"/>
                </a:cubicBezTo>
                <a:cubicBezTo>
                  <a:pt x="1773546" y="1364876"/>
                  <a:pt x="1777328" y="1364244"/>
                  <a:pt x="1781184" y="1363769"/>
                </a:cubicBezTo>
                <a:cubicBezTo>
                  <a:pt x="1785827" y="1373368"/>
                  <a:pt x="1794721" y="1376994"/>
                  <a:pt x="1802827" y="1381556"/>
                </a:cubicBezTo>
                <a:cubicBezTo>
                  <a:pt x="1809358" y="1385256"/>
                  <a:pt x="1814871" y="1382261"/>
                  <a:pt x="1819433" y="1378012"/>
                </a:cubicBezTo>
                <a:cubicBezTo>
                  <a:pt x="1824470" y="1373524"/>
                  <a:pt x="1820926" y="1369036"/>
                  <a:pt x="1818096" y="1364868"/>
                </a:cubicBezTo>
                <a:cubicBezTo>
                  <a:pt x="1817940" y="1364630"/>
                  <a:pt x="1818252" y="1364080"/>
                  <a:pt x="1818563" y="1362981"/>
                </a:cubicBezTo>
                <a:cubicBezTo>
                  <a:pt x="1824864" y="1362431"/>
                  <a:pt x="1831469" y="1362037"/>
                  <a:pt x="1837999" y="1361324"/>
                </a:cubicBezTo>
                <a:cubicBezTo>
                  <a:pt x="1844136" y="1360692"/>
                  <a:pt x="1849412" y="1354949"/>
                  <a:pt x="1856648" y="1357467"/>
                </a:cubicBezTo>
                <a:cubicBezTo>
                  <a:pt x="1852874" y="1363137"/>
                  <a:pt x="1849330" y="1368092"/>
                  <a:pt x="1846261" y="1373286"/>
                </a:cubicBezTo>
                <a:cubicBezTo>
                  <a:pt x="1844136" y="1376986"/>
                  <a:pt x="1846023" y="1382097"/>
                  <a:pt x="1849805" y="1382655"/>
                </a:cubicBezTo>
                <a:cubicBezTo>
                  <a:pt x="1858617" y="1383992"/>
                  <a:pt x="1867437" y="1385018"/>
                  <a:pt x="1875461" y="1379349"/>
                </a:cubicBezTo>
                <a:cubicBezTo>
                  <a:pt x="1886873" y="1371399"/>
                  <a:pt x="1898523" y="1363769"/>
                  <a:pt x="1909936" y="1355974"/>
                </a:cubicBezTo>
                <a:cubicBezTo>
                  <a:pt x="1911749" y="1354711"/>
                  <a:pt x="1913480" y="1353218"/>
                  <a:pt x="1914973" y="1351642"/>
                </a:cubicBezTo>
                <a:cubicBezTo>
                  <a:pt x="1917410" y="1349124"/>
                  <a:pt x="1917254" y="1344956"/>
                  <a:pt x="1914186" y="1342905"/>
                </a:cubicBezTo>
                <a:cubicBezTo>
                  <a:pt x="1910173" y="1340148"/>
                  <a:pt x="1905924" y="1338105"/>
                  <a:pt x="1903872" y="1332912"/>
                </a:cubicBezTo>
                <a:cubicBezTo>
                  <a:pt x="1902453" y="1329450"/>
                  <a:pt x="1898367" y="1329605"/>
                  <a:pt x="1895217" y="1331419"/>
                </a:cubicBezTo>
                <a:cubicBezTo>
                  <a:pt x="1890417" y="1334249"/>
                  <a:pt x="1885856" y="1337318"/>
                  <a:pt x="1881442" y="1340074"/>
                </a:cubicBezTo>
                <a:cubicBezTo>
                  <a:pt x="1864524" y="1337244"/>
                  <a:pt x="1848468" y="1338187"/>
                  <a:pt x="1833118" y="1346137"/>
                </a:cubicBezTo>
                <a:cubicBezTo>
                  <a:pt x="1825873" y="1344250"/>
                  <a:pt x="1818399" y="1342355"/>
                  <a:pt x="1811475" y="1340550"/>
                </a:cubicBezTo>
                <a:cubicBezTo>
                  <a:pt x="1809194" y="1341494"/>
                  <a:pt x="1807537" y="1341887"/>
                  <a:pt x="1806199" y="1342831"/>
                </a:cubicBezTo>
                <a:cubicBezTo>
                  <a:pt x="1800062" y="1346843"/>
                  <a:pt x="1793999" y="1347081"/>
                  <a:pt x="1787312" y="1343701"/>
                </a:cubicBezTo>
                <a:cubicBezTo>
                  <a:pt x="1782907" y="1341494"/>
                  <a:pt x="1777951" y="1340312"/>
                  <a:pt x="1773308" y="1338507"/>
                </a:cubicBezTo>
                <a:cubicBezTo>
                  <a:pt x="1770001" y="1337170"/>
                  <a:pt x="1766933" y="1336932"/>
                  <a:pt x="1763938" y="1339295"/>
                </a:cubicBezTo>
                <a:cubicBezTo>
                  <a:pt x="1758269" y="1343939"/>
                  <a:pt x="1750951" y="1338975"/>
                  <a:pt x="1745052" y="1342445"/>
                </a:cubicBezTo>
                <a:cubicBezTo>
                  <a:pt x="1740014" y="1339377"/>
                  <a:pt x="1733951" y="1339771"/>
                  <a:pt x="1728520" y="1335759"/>
                </a:cubicBezTo>
                <a:cubicBezTo>
                  <a:pt x="1722063" y="1330877"/>
                  <a:pt x="1715303" y="1323797"/>
                  <a:pt x="1705063" y="1325766"/>
                </a:cubicBezTo>
                <a:cubicBezTo>
                  <a:pt x="1703094" y="1326160"/>
                  <a:pt x="1700576" y="1323091"/>
                  <a:pt x="1698139" y="1322066"/>
                </a:cubicBezTo>
                <a:cubicBezTo>
                  <a:pt x="1685307" y="1316790"/>
                  <a:pt x="1672951" y="1307667"/>
                  <a:pt x="1658077" y="1317422"/>
                </a:cubicBezTo>
                <a:cubicBezTo>
                  <a:pt x="1655714" y="1319071"/>
                  <a:pt x="1651464" y="1318915"/>
                  <a:pt x="1648396" y="1318210"/>
                </a:cubicBezTo>
                <a:cubicBezTo>
                  <a:pt x="1643596" y="1317266"/>
                  <a:pt x="1638952" y="1315059"/>
                  <a:pt x="1634227" y="1313484"/>
                </a:cubicBezTo>
                <a:cubicBezTo>
                  <a:pt x="1626908" y="1311047"/>
                  <a:pt x="1619508" y="1308758"/>
                  <a:pt x="1612190" y="1306403"/>
                </a:cubicBezTo>
                <a:cubicBezTo>
                  <a:pt x="1609671" y="1305616"/>
                  <a:pt x="1607234" y="1304672"/>
                  <a:pt x="1603928" y="1303409"/>
                </a:cubicBezTo>
                <a:cubicBezTo>
                  <a:pt x="1606529" y="1293810"/>
                  <a:pt x="1606767" y="1284366"/>
                  <a:pt x="1613059" y="1277040"/>
                </a:cubicBezTo>
                <a:cubicBezTo>
                  <a:pt x="1614790" y="1277352"/>
                  <a:pt x="1615890" y="1277352"/>
                  <a:pt x="1616759" y="1277827"/>
                </a:cubicBezTo>
                <a:cubicBezTo>
                  <a:pt x="1618253" y="1278615"/>
                  <a:pt x="1619434" y="1279952"/>
                  <a:pt x="1620927" y="1280584"/>
                </a:cubicBezTo>
                <a:cubicBezTo>
                  <a:pt x="1629739" y="1284128"/>
                  <a:pt x="1635958" y="1281446"/>
                  <a:pt x="1639576" y="1272634"/>
                </a:cubicBezTo>
                <a:cubicBezTo>
                  <a:pt x="1641627" y="1267752"/>
                  <a:pt x="1640519" y="1263347"/>
                  <a:pt x="1635720" y="1261533"/>
                </a:cubicBezTo>
                <a:cubicBezTo>
                  <a:pt x="1629107" y="1259171"/>
                  <a:pt x="1622183" y="1257751"/>
                  <a:pt x="1615020" y="1255791"/>
                </a:cubicBezTo>
                <a:cubicBezTo>
                  <a:pt x="1604313" y="1242097"/>
                  <a:pt x="1604313" y="1242097"/>
                  <a:pt x="1589365" y="1246585"/>
                </a:cubicBezTo>
                <a:cubicBezTo>
                  <a:pt x="1587002" y="1239661"/>
                  <a:pt x="1581497" y="1235329"/>
                  <a:pt x="1574564" y="1232498"/>
                </a:cubicBezTo>
                <a:cubicBezTo>
                  <a:pt x="1575746" y="1226599"/>
                  <a:pt x="1572046" y="1220774"/>
                  <a:pt x="1575434" y="1216130"/>
                </a:cubicBezTo>
                <a:cubicBezTo>
                  <a:pt x="1579528" y="1210543"/>
                  <a:pt x="1578109" y="1205899"/>
                  <a:pt x="1575516" y="1200706"/>
                </a:cubicBezTo>
                <a:cubicBezTo>
                  <a:pt x="1572127" y="1193782"/>
                  <a:pt x="1566934" y="1187095"/>
                  <a:pt x="1568510" y="1178907"/>
                </a:cubicBezTo>
                <a:cubicBezTo>
                  <a:pt x="1571816" y="1160882"/>
                  <a:pt x="1563554" y="1147976"/>
                  <a:pt x="1551272" y="1136490"/>
                </a:cubicBezTo>
                <a:cubicBezTo>
                  <a:pt x="1546472" y="1132002"/>
                  <a:pt x="1542460" y="1125784"/>
                  <a:pt x="1536865" y="1123109"/>
                </a:cubicBezTo>
                <a:cubicBezTo>
                  <a:pt x="1528447" y="1119015"/>
                  <a:pt x="1524435" y="1112566"/>
                  <a:pt x="1521285" y="1104616"/>
                </a:cubicBezTo>
                <a:cubicBezTo>
                  <a:pt x="1519242" y="1099579"/>
                  <a:pt x="1518298" y="1093680"/>
                  <a:pt x="1512867" y="1090767"/>
                </a:cubicBezTo>
                <a:cubicBezTo>
                  <a:pt x="1505787" y="1086829"/>
                  <a:pt x="1506574" y="1080848"/>
                  <a:pt x="1508773" y="1074867"/>
                </a:cubicBezTo>
                <a:cubicBezTo>
                  <a:pt x="1512153" y="1066129"/>
                  <a:pt x="1516092" y="1057630"/>
                  <a:pt x="1520029" y="1048498"/>
                </a:cubicBezTo>
                <a:cubicBezTo>
                  <a:pt x="1522548" y="1049835"/>
                  <a:pt x="1524911" y="1052198"/>
                  <a:pt x="1527266" y="1052116"/>
                </a:cubicBezTo>
                <a:cubicBezTo>
                  <a:pt x="1536397" y="1051722"/>
                  <a:pt x="1541279" y="1057547"/>
                  <a:pt x="1545996" y="1063840"/>
                </a:cubicBezTo>
                <a:cubicBezTo>
                  <a:pt x="1552371" y="1072496"/>
                  <a:pt x="1560001" y="1079503"/>
                  <a:pt x="1570158" y="1083597"/>
                </a:cubicBezTo>
                <a:cubicBezTo>
                  <a:pt x="1572127" y="1084384"/>
                  <a:pt x="1573777" y="1086033"/>
                  <a:pt x="1575984" y="1087534"/>
                </a:cubicBezTo>
                <a:cubicBezTo>
                  <a:pt x="1576295" y="1092966"/>
                  <a:pt x="1576451" y="1098553"/>
                  <a:pt x="1577009" y="1103984"/>
                </a:cubicBezTo>
                <a:cubicBezTo>
                  <a:pt x="1577485" y="1108390"/>
                  <a:pt x="1581341" y="1111385"/>
                  <a:pt x="1585271" y="1109728"/>
                </a:cubicBezTo>
                <a:cubicBezTo>
                  <a:pt x="1597389" y="1104846"/>
                  <a:pt x="1611402" y="1102015"/>
                  <a:pt x="1614388" y="1087297"/>
                </a:cubicBezTo>
                <a:cubicBezTo>
                  <a:pt x="1627294" y="1080610"/>
                  <a:pt x="1639026" y="1074465"/>
                  <a:pt x="1650512" y="1068410"/>
                </a:cubicBezTo>
                <a:cubicBezTo>
                  <a:pt x="1652244" y="1052436"/>
                  <a:pt x="1651612" y="1037480"/>
                  <a:pt x="1651062" y="1022523"/>
                </a:cubicBezTo>
                <a:cubicBezTo>
                  <a:pt x="1650512" y="1009773"/>
                  <a:pt x="1646107" y="999230"/>
                  <a:pt x="1637057" y="989787"/>
                </a:cubicBezTo>
                <a:cubicBezTo>
                  <a:pt x="1625095" y="977514"/>
                  <a:pt x="1614388" y="963976"/>
                  <a:pt x="1603534" y="951538"/>
                </a:cubicBezTo>
                <a:cubicBezTo>
                  <a:pt x="1608572" y="928796"/>
                  <a:pt x="1626277" y="916752"/>
                  <a:pt x="1647608" y="921002"/>
                </a:cubicBezTo>
                <a:cubicBezTo>
                  <a:pt x="1648871" y="933357"/>
                  <a:pt x="1633045" y="933907"/>
                  <a:pt x="1631552" y="944138"/>
                </a:cubicBezTo>
                <a:cubicBezTo>
                  <a:pt x="1632258" y="957593"/>
                  <a:pt x="1640134" y="964994"/>
                  <a:pt x="1652490" y="969243"/>
                </a:cubicBezTo>
                <a:cubicBezTo>
                  <a:pt x="1665001" y="963500"/>
                  <a:pt x="1674765" y="955550"/>
                  <a:pt x="1678621" y="941307"/>
                </a:cubicBezTo>
                <a:cubicBezTo>
                  <a:pt x="1681140" y="931544"/>
                  <a:pt x="1681771" y="931708"/>
                  <a:pt x="1671852" y="924390"/>
                </a:cubicBezTo>
                <a:cubicBezTo>
                  <a:pt x="1671220" y="923914"/>
                  <a:pt x="1671458" y="922347"/>
                  <a:pt x="1671220" y="920452"/>
                </a:cubicBezTo>
                <a:cubicBezTo>
                  <a:pt x="1679015" y="918089"/>
                  <a:pt x="1686801" y="914471"/>
                  <a:pt x="1694833" y="913683"/>
                </a:cubicBezTo>
                <a:cubicBezTo>
                  <a:pt x="1703414" y="912814"/>
                  <a:pt x="1709157" y="904322"/>
                  <a:pt x="1718207" y="906365"/>
                </a:cubicBezTo>
                <a:cubicBezTo>
                  <a:pt x="1727018" y="899678"/>
                  <a:pt x="1737569" y="898497"/>
                  <a:pt x="1747874" y="897389"/>
                </a:cubicBezTo>
                <a:cubicBezTo>
                  <a:pt x="1755119" y="896684"/>
                  <a:pt x="1760230" y="893139"/>
                  <a:pt x="1765030" y="888258"/>
                </a:cubicBezTo>
                <a:cubicBezTo>
                  <a:pt x="1770461" y="882753"/>
                  <a:pt x="1775654" y="876690"/>
                  <a:pt x="1782029" y="872440"/>
                </a:cubicBezTo>
                <a:cubicBezTo>
                  <a:pt x="1787460" y="868822"/>
                  <a:pt x="1791078" y="864572"/>
                  <a:pt x="1794073" y="859140"/>
                </a:cubicBezTo>
                <a:cubicBezTo>
                  <a:pt x="1797453" y="852839"/>
                  <a:pt x="1800686" y="846309"/>
                  <a:pt x="1804542" y="840254"/>
                </a:cubicBezTo>
                <a:cubicBezTo>
                  <a:pt x="1812098" y="828210"/>
                  <a:pt x="1818161" y="814755"/>
                  <a:pt x="1833109" y="809635"/>
                </a:cubicBezTo>
                <a:cubicBezTo>
                  <a:pt x="1835161" y="801135"/>
                  <a:pt x="1837122" y="793029"/>
                  <a:pt x="1838935" y="784924"/>
                </a:cubicBezTo>
                <a:cubicBezTo>
                  <a:pt x="1841215" y="774848"/>
                  <a:pt x="1841142" y="774848"/>
                  <a:pt x="1831534" y="766898"/>
                </a:cubicBezTo>
                <a:cubicBezTo>
                  <a:pt x="1838697" y="763124"/>
                  <a:pt x="1836334" y="756512"/>
                  <a:pt x="1836884" y="750531"/>
                </a:cubicBezTo>
                <a:cubicBezTo>
                  <a:pt x="1837433" y="745493"/>
                  <a:pt x="1834914" y="741949"/>
                  <a:pt x="1831846" y="738724"/>
                </a:cubicBezTo>
                <a:cubicBezTo>
                  <a:pt x="1823896" y="730463"/>
                  <a:pt x="1819728" y="720387"/>
                  <a:pt x="1817127" y="709369"/>
                </a:cubicBezTo>
                <a:cubicBezTo>
                  <a:pt x="1815708" y="703232"/>
                  <a:pt x="1812722" y="698113"/>
                  <a:pt x="1806658" y="695282"/>
                </a:cubicBezTo>
                <a:cubicBezTo>
                  <a:pt x="1804690" y="694339"/>
                  <a:pt x="1803196" y="692525"/>
                  <a:pt x="1800916" y="690638"/>
                </a:cubicBezTo>
                <a:cubicBezTo>
                  <a:pt x="1804927" y="684346"/>
                  <a:pt x="1808783" y="678283"/>
                  <a:pt x="1812566" y="672220"/>
                </a:cubicBezTo>
                <a:cubicBezTo>
                  <a:pt x="1817136" y="664975"/>
                  <a:pt x="1823666" y="661751"/>
                  <a:pt x="1832240" y="662383"/>
                </a:cubicBezTo>
                <a:cubicBezTo>
                  <a:pt x="1835390" y="662694"/>
                  <a:pt x="1838615" y="662464"/>
                  <a:pt x="1842553" y="662464"/>
                </a:cubicBezTo>
                <a:cubicBezTo>
                  <a:pt x="1844596" y="657033"/>
                  <a:pt x="1847828" y="652234"/>
                  <a:pt x="1847279" y="646564"/>
                </a:cubicBezTo>
                <a:cubicBezTo>
                  <a:pt x="1847041" y="644284"/>
                  <a:pt x="1844916" y="640739"/>
                  <a:pt x="1843111" y="640272"/>
                </a:cubicBezTo>
                <a:cubicBezTo>
                  <a:pt x="1827998" y="636891"/>
                  <a:pt x="1812730" y="632322"/>
                  <a:pt x="1797937" y="641691"/>
                </a:cubicBezTo>
                <a:cubicBezTo>
                  <a:pt x="1796674" y="642479"/>
                  <a:pt x="1794869" y="642479"/>
                  <a:pt x="1793376" y="642872"/>
                </a:cubicBezTo>
                <a:cubicBezTo>
                  <a:pt x="1781414" y="631698"/>
                  <a:pt x="1781332" y="631616"/>
                  <a:pt x="1779207" y="621229"/>
                </a:cubicBezTo>
                <a:cubicBezTo>
                  <a:pt x="1784482" y="620204"/>
                  <a:pt x="1789749" y="619186"/>
                  <a:pt x="1794475" y="618317"/>
                </a:cubicBezTo>
                <a:cubicBezTo>
                  <a:pt x="1802425" y="603286"/>
                  <a:pt x="1809743" y="596755"/>
                  <a:pt x="1823592" y="591948"/>
                </a:cubicBezTo>
                <a:cubicBezTo>
                  <a:pt x="1823510" y="593047"/>
                  <a:pt x="1823748" y="594384"/>
                  <a:pt x="1823199" y="595098"/>
                </a:cubicBezTo>
                <a:cubicBezTo>
                  <a:pt x="1816586" y="603204"/>
                  <a:pt x="1817300" y="613829"/>
                  <a:pt x="1813829" y="623034"/>
                </a:cubicBezTo>
                <a:cubicBezTo>
                  <a:pt x="1812180" y="627596"/>
                  <a:pt x="1817447" y="632083"/>
                  <a:pt x="1821853" y="630352"/>
                </a:cubicBezTo>
                <a:cubicBezTo>
                  <a:pt x="1824372" y="629327"/>
                  <a:pt x="1826809" y="627916"/>
                  <a:pt x="1829172" y="626414"/>
                </a:cubicBezTo>
                <a:cubicBezTo>
                  <a:pt x="1835620" y="622082"/>
                  <a:pt x="1842159" y="617832"/>
                  <a:pt x="1848378" y="613189"/>
                </a:cubicBezTo>
                <a:cubicBezTo>
                  <a:pt x="1856402" y="607290"/>
                  <a:pt x="1863564" y="608307"/>
                  <a:pt x="1871047" y="614920"/>
                </a:cubicBezTo>
                <a:cubicBezTo>
                  <a:pt x="1868922" y="620351"/>
                  <a:pt x="1866879" y="625463"/>
                  <a:pt x="1864984" y="630664"/>
                </a:cubicBezTo>
                <a:cubicBezTo>
                  <a:pt x="1863253" y="635464"/>
                  <a:pt x="1864434" y="639640"/>
                  <a:pt x="1868766" y="642233"/>
                </a:cubicBezTo>
                <a:cubicBezTo>
                  <a:pt x="1874353" y="645621"/>
                  <a:pt x="1880260" y="648533"/>
                  <a:pt x="1886315" y="651758"/>
                </a:cubicBezTo>
                <a:cubicBezTo>
                  <a:pt x="1885527" y="659158"/>
                  <a:pt x="1885683" y="659076"/>
                  <a:pt x="1887964" y="666632"/>
                </a:cubicBezTo>
                <a:cubicBezTo>
                  <a:pt x="1889064" y="670250"/>
                  <a:pt x="1890877" y="674426"/>
                  <a:pt x="1889933" y="677651"/>
                </a:cubicBezTo>
                <a:cubicBezTo>
                  <a:pt x="1887259" y="686856"/>
                  <a:pt x="1891426" y="695200"/>
                  <a:pt x="1892140" y="703938"/>
                </a:cubicBezTo>
                <a:cubicBezTo>
                  <a:pt x="1892690" y="709763"/>
                  <a:pt x="1897883" y="712356"/>
                  <a:pt x="1903315" y="709837"/>
                </a:cubicBezTo>
                <a:cubicBezTo>
                  <a:pt x="1914883" y="704405"/>
                  <a:pt x="1926377" y="698744"/>
                  <a:pt x="1937396" y="692361"/>
                </a:cubicBezTo>
                <a:cubicBezTo>
                  <a:pt x="1940308" y="690712"/>
                  <a:pt x="1942827" y="686536"/>
                  <a:pt x="1943533" y="683156"/>
                </a:cubicBezTo>
                <a:cubicBezTo>
                  <a:pt x="1946995" y="665845"/>
                  <a:pt x="1946683" y="648845"/>
                  <a:pt x="1935894" y="633733"/>
                </a:cubicBezTo>
                <a:cubicBezTo>
                  <a:pt x="1929831" y="625233"/>
                  <a:pt x="1923538" y="616971"/>
                  <a:pt x="1916844" y="607996"/>
                </a:cubicBezTo>
                <a:cubicBezTo>
                  <a:pt x="1919600" y="605477"/>
                  <a:pt x="1921799" y="603114"/>
                  <a:pt x="1924318" y="601227"/>
                </a:cubicBezTo>
                <a:cubicBezTo>
                  <a:pt x="1930217" y="597059"/>
                  <a:pt x="1936518" y="593433"/>
                  <a:pt x="1942179" y="589027"/>
                </a:cubicBezTo>
                <a:cubicBezTo>
                  <a:pt x="1945091" y="586746"/>
                  <a:pt x="1948865" y="583358"/>
                  <a:pt x="1949029" y="580289"/>
                </a:cubicBezTo>
                <a:cubicBezTo>
                  <a:pt x="1949505" y="571396"/>
                  <a:pt x="1955093" y="566202"/>
                  <a:pt x="1960442" y="560689"/>
                </a:cubicBezTo>
                <a:cubicBezTo>
                  <a:pt x="1965635" y="555175"/>
                  <a:pt x="1969254" y="548021"/>
                  <a:pt x="1976342" y="544789"/>
                </a:cubicBezTo>
                <a:cubicBezTo>
                  <a:pt x="1982241" y="548333"/>
                  <a:pt x="1987443" y="551402"/>
                  <a:pt x="1993186" y="554864"/>
                </a:cubicBezTo>
                <a:cubicBezTo>
                  <a:pt x="1999322" y="552033"/>
                  <a:pt x="2005230" y="548965"/>
                  <a:pt x="2011367" y="546520"/>
                </a:cubicBezTo>
                <a:cubicBezTo>
                  <a:pt x="2022073" y="542270"/>
                  <a:pt x="2029703" y="534870"/>
                  <a:pt x="2036160" y="525353"/>
                </a:cubicBezTo>
                <a:cubicBezTo>
                  <a:pt x="2052610" y="500879"/>
                  <a:pt x="2069528" y="476561"/>
                  <a:pt x="2086527" y="452399"/>
                </a:cubicBezTo>
                <a:cubicBezTo>
                  <a:pt x="2095027" y="463335"/>
                  <a:pt x="2103371" y="474518"/>
                  <a:pt x="2111395" y="485848"/>
                </a:cubicBezTo>
                <a:cubicBezTo>
                  <a:pt x="2111403" y="485856"/>
                  <a:pt x="2111411" y="485865"/>
                  <a:pt x="2111411" y="485873"/>
                </a:cubicBezTo>
                <a:cubicBezTo>
                  <a:pt x="2108983" y="491140"/>
                  <a:pt x="2106070" y="495439"/>
                  <a:pt x="2106989" y="498614"/>
                </a:cubicBezTo>
                <a:cubicBezTo>
                  <a:pt x="2110074" y="509231"/>
                  <a:pt x="2105742" y="518247"/>
                  <a:pt x="2103986" y="528249"/>
                </a:cubicBezTo>
                <a:cubicBezTo>
                  <a:pt x="2092951" y="530144"/>
                  <a:pt x="2087823" y="539013"/>
                  <a:pt x="2081317" y="545273"/>
                </a:cubicBezTo>
                <a:cubicBezTo>
                  <a:pt x="2081670" y="565250"/>
                  <a:pt x="2082417" y="568180"/>
                  <a:pt x="2089743" y="579034"/>
                </a:cubicBezTo>
                <a:cubicBezTo>
                  <a:pt x="2085379" y="602687"/>
                  <a:pt x="2079127" y="625454"/>
                  <a:pt x="2059756" y="642831"/>
                </a:cubicBezTo>
                <a:cubicBezTo>
                  <a:pt x="2052963" y="639993"/>
                  <a:pt x="2046170" y="637244"/>
                  <a:pt x="2037842" y="641502"/>
                </a:cubicBezTo>
                <a:cubicBezTo>
                  <a:pt x="2034314" y="649616"/>
                  <a:pt x="2030368" y="658690"/>
                  <a:pt x="2026422" y="667748"/>
                </a:cubicBezTo>
                <a:cubicBezTo>
                  <a:pt x="2016224" y="669635"/>
                  <a:pt x="2006378" y="671219"/>
                  <a:pt x="1996656" y="673368"/>
                </a:cubicBezTo>
                <a:cubicBezTo>
                  <a:pt x="1991307" y="674550"/>
                  <a:pt x="1985318" y="675534"/>
                  <a:pt x="1981084" y="678619"/>
                </a:cubicBezTo>
                <a:cubicBezTo>
                  <a:pt x="1968121" y="688070"/>
                  <a:pt x="1955847" y="698490"/>
                  <a:pt x="1943344" y="708565"/>
                </a:cubicBezTo>
                <a:cubicBezTo>
                  <a:pt x="1938388" y="712552"/>
                  <a:pt x="1934926" y="717212"/>
                  <a:pt x="1935271" y="724137"/>
                </a:cubicBezTo>
                <a:cubicBezTo>
                  <a:pt x="1935599" y="730602"/>
                  <a:pt x="1935820" y="731414"/>
                  <a:pt x="1944648" y="739061"/>
                </a:cubicBezTo>
                <a:cubicBezTo>
                  <a:pt x="1944312" y="743614"/>
                  <a:pt x="1943795" y="748553"/>
                  <a:pt x="1943623" y="753501"/>
                </a:cubicBezTo>
                <a:cubicBezTo>
                  <a:pt x="1943500" y="757020"/>
                  <a:pt x="1944845" y="760097"/>
                  <a:pt x="1948103" y="761836"/>
                </a:cubicBezTo>
                <a:cubicBezTo>
                  <a:pt x="1950990" y="763370"/>
                  <a:pt x="1954043" y="764601"/>
                  <a:pt x="1955954" y="765479"/>
                </a:cubicBezTo>
                <a:cubicBezTo>
                  <a:pt x="1974119" y="762320"/>
                  <a:pt x="1976957" y="747790"/>
                  <a:pt x="1981371" y="734918"/>
                </a:cubicBezTo>
                <a:cubicBezTo>
                  <a:pt x="1985818" y="734918"/>
                  <a:pt x="1990339" y="736247"/>
                  <a:pt x="1992997" y="734581"/>
                </a:cubicBezTo>
                <a:cubicBezTo>
                  <a:pt x="1996352" y="732481"/>
                  <a:pt x="1998174" y="727944"/>
                  <a:pt x="2001308" y="723563"/>
                </a:cubicBezTo>
                <a:cubicBezTo>
                  <a:pt x="2008011" y="728132"/>
                  <a:pt x="2012523" y="724441"/>
                  <a:pt x="2016601" y="719075"/>
                </a:cubicBezTo>
                <a:cubicBezTo>
                  <a:pt x="2017487" y="717910"/>
                  <a:pt x="2019153" y="717336"/>
                  <a:pt x="2020244" y="716622"/>
                </a:cubicBezTo>
                <a:cubicBezTo>
                  <a:pt x="2024649" y="718640"/>
                  <a:pt x="2028637" y="720461"/>
                  <a:pt x="2033264" y="722578"/>
                </a:cubicBezTo>
                <a:cubicBezTo>
                  <a:pt x="2036776" y="719682"/>
                  <a:pt x="2040344" y="717106"/>
                  <a:pt x="2043454" y="714070"/>
                </a:cubicBezTo>
                <a:cubicBezTo>
                  <a:pt x="2046949" y="710649"/>
                  <a:pt x="2050018" y="706801"/>
                  <a:pt x="2052963" y="703495"/>
                </a:cubicBezTo>
                <a:cubicBezTo>
                  <a:pt x="2059814" y="703191"/>
                  <a:pt x="2065950" y="703273"/>
                  <a:pt x="2072005" y="702592"/>
                </a:cubicBezTo>
                <a:cubicBezTo>
                  <a:pt x="2098580" y="699590"/>
                  <a:pt x="2107440" y="690310"/>
                  <a:pt x="2108695" y="668601"/>
                </a:cubicBezTo>
                <a:cubicBezTo>
                  <a:pt x="2109081" y="661948"/>
                  <a:pt x="2110082" y="655335"/>
                  <a:pt x="2110591" y="648689"/>
                </a:cubicBezTo>
                <a:cubicBezTo>
                  <a:pt x="2110935" y="644160"/>
                  <a:pt x="2112551" y="640797"/>
                  <a:pt x="2115587" y="637023"/>
                </a:cubicBezTo>
                <a:cubicBezTo>
                  <a:pt x="2123701" y="626948"/>
                  <a:pt x="2128722" y="615724"/>
                  <a:pt x="2125088" y="601809"/>
                </a:cubicBezTo>
                <a:cubicBezTo>
                  <a:pt x="2121880" y="589544"/>
                  <a:pt x="2121355" y="576630"/>
                  <a:pt x="2116375" y="564701"/>
                </a:cubicBezTo>
                <a:cubicBezTo>
                  <a:pt x="2115431" y="562445"/>
                  <a:pt x="2116244" y="559466"/>
                  <a:pt x="2116244" y="556373"/>
                </a:cubicBezTo>
                <a:cubicBezTo>
                  <a:pt x="2125687" y="556275"/>
                  <a:pt x="2130897" y="565185"/>
                  <a:pt x="2139536" y="565685"/>
                </a:cubicBezTo>
                <a:cubicBezTo>
                  <a:pt x="2140922" y="564898"/>
                  <a:pt x="2142965" y="564446"/>
                  <a:pt x="2143671" y="563224"/>
                </a:cubicBezTo>
                <a:cubicBezTo>
                  <a:pt x="2146682" y="557973"/>
                  <a:pt x="2150554" y="554019"/>
                  <a:pt x="2154968" y="550860"/>
                </a:cubicBezTo>
                <a:cubicBezTo>
                  <a:pt x="2236397" y="681835"/>
                  <a:pt x="2292400" y="830162"/>
                  <a:pt x="2316472" y="988975"/>
                </a:cubicBezTo>
                <a:cubicBezTo>
                  <a:pt x="2316841" y="991182"/>
                  <a:pt x="2317251" y="993389"/>
                  <a:pt x="2317580" y="995629"/>
                </a:cubicBezTo>
                <a:close/>
                <a:moveTo>
                  <a:pt x="1450021" y="1186890"/>
                </a:moveTo>
                <a:cubicBezTo>
                  <a:pt x="1449816" y="1192674"/>
                  <a:pt x="1451859" y="1197457"/>
                  <a:pt x="1457053" y="1200460"/>
                </a:cubicBezTo>
                <a:cubicBezTo>
                  <a:pt x="1457898" y="1200952"/>
                  <a:pt x="1459087" y="1200854"/>
                  <a:pt x="1461106" y="1201190"/>
                </a:cubicBezTo>
                <a:cubicBezTo>
                  <a:pt x="1462418" y="1199664"/>
                  <a:pt x="1465323" y="1197843"/>
                  <a:pt x="1465479" y="1195816"/>
                </a:cubicBezTo>
                <a:cubicBezTo>
                  <a:pt x="1465905" y="1190221"/>
                  <a:pt x="1463723" y="1185282"/>
                  <a:pt x="1458562" y="1182230"/>
                </a:cubicBezTo>
                <a:cubicBezTo>
                  <a:pt x="1455371" y="1180343"/>
                  <a:pt x="1450153" y="1183124"/>
                  <a:pt x="1450021" y="1186890"/>
                </a:cubicBezTo>
                <a:close/>
                <a:moveTo>
                  <a:pt x="1398629" y="1056588"/>
                </a:moveTo>
                <a:cubicBezTo>
                  <a:pt x="1398268" y="1059820"/>
                  <a:pt x="1401903" y="1062651"/>
                  <a:pt x="1405209" y="1062683"/>
                </a:cubicBezTo>
                <a:cubicBezTo>
                  <a:pt x="1408384" y="1062716"/>
                  <a:pt x="1410673" y="1061051"/>
                  <a:pt x="1411354" y="1058212"/>
                </a:cubicBezTo>
                <a:cubicBezTo>
                  <a:pt x="1412897" y="1051813"/>
                  <a:pt x="1413971" y="1045298"/>
                  <a:pt x="1414915" y="1040474"/>
                </a:cubicBezTo>
                <a:cubicBezTo>
                  <a:pt x="1414915" y="1037644"/>
                  <a:pt x="1415063" y="1036520"/>
                  <a:pt x="1414882" y="1035445"/>
                </a:cubicBezTo>
                <a:cubicBezTo>
                  <a:pt x="1414406" y="1032631"/>
                  <a:pt x="1413381" y="1030137"/>
                  <a:pt x="1410181" y="1029472"/>
                </a:cubicBezTo>
                <a:cubicBezTo>
                  <a:pt x="1406932" y="1028791"/>
                  <a:pt x="1402928" y="1030662"/>
                  <a:pt x="1402280" y="1033853"/>
                </a:cubicBezTo>
                <a:cubicBezTo>
                  <a:pt x="1400762" y="1041377"/>
                  <a:pt x="1399491" y="1048966"/>
                  <a:pt x="1398629" y="1056588"/>
                </a:cubicBezTo>
                <a:close/>
                <a:moveTo>
                  <a:pt x="833075" y="1052592"/>
                </a:moveTo>
                <a:cubicBezTo>
                  <a:pt x="834658" y="1054471"/>
                  <a:pt x="837374" y="1055382"/>
                  <a:pt x="839565" y="1056719"/>
                </a:cubicBezTo>
                <a:cubicBezTo>
                  <a:pt x="846555" y="1054906"/>
                  <a:pt x="853135" y="1053650"/>
                  <a:pt x="859304" y="1051320"/>
                </a:cubicBezTo>
                <a:cubicBezTo>
                  <a:pt x="861077" y="1050648"/>
                  <a:pt x="862463" y="1046906"/>
                  <a:pt x="862545" y="1044519"/>
                </a:cubicBezTo>
                <a:cubicBezTo>
                  <a:pt x="862594" y="1043067"/>
                  <a:pt x="859912" y="1040359"/>
                  <a:pt x="858287" y="1040220"/>
                </a:cubicBezTo>
                <a:cubicBezTo>
                  <a:pt x="852265" y="1039687"/>
                  <a:pt x="846145" y="1039703"/>
                  <a:pt x="840106" y="1040154"/>
                </a:cubicBezTo>
                <a:cubicBezTo>
                  <a:pt x="838219" y="1040294"/>
                  <a:pt x="836152" y="1042156"/>
                  <a:pt x="834741" y="1043748"/>
                </a:cubicBezTo>
                <a:cubicBezTo>
                  <a:pt x="832517" y="1046242"/>
                  <a:pt x="830384" y="1049401"/>
                  <a:pt x="833075" y="1052592"/>
                </a:cubicBezTo>
                <a:close/>
                <a:moveTo>
                  <a:pt x="785809" y="1481305"/>
                </a:moveTo>
                <a:cubicBezTo>
                  <a:pt x="786983" y="1473371"/>
                  <a:pt x="788656" y="1466242"/>
                  <a:pt x="795720" y="1461302"/>
                </a:cubicBezTo>
                <a:cubicBezTo>
                  <a:pt x="800315" y="1458095"/>
                  <a:pt x="801275" y="1453172"/>
                  <a:pt x="800233" y="1447913"/>
                </a:cubicBezTo>
                <a:cubicBezTo>
                  <a:pt x="798502" y="1439216"/>
                  <a:pt x="796049" y="1430626"/>
                  <a:pt x="794908" y="1421856"/>
                </a:cubicBezTo>
                <a:cubicBezTo>
                  <a:pt x="793571" y="1411625"/>
                  <a:pt x="786597" y="1405184"/>
                  <a:pt x="780526" y="1398129"/>
                </a:cubicBezTo>
                <a:cubicBezTo>
                  <a:pt x="777523" y="1394642"/>
                  <a:pt x="771304" y="1395692"/>
                  <a:pt x="769195" y="1399934"/>
                </a:cubicBezTo>
                <a:cubicBezTo>
                  <a:pt x="766759" y="1404823"/>
                  <a:pt x="765069" y="1410083"/>
                  <a:pt x="762804" y="1415801"/>
                </a:cubicBezTo>
                <a:cubicBezTo>
                  <a:pt x="758571" y="1418049"/>
                  <a:pt x="753722" y="1420617"/>
                  <a:pt x="748504" y="1423382"/>
                </a:cubicBezTo>
                <a:cubicBezTo>
                  <a:pt x="747692" y="1428280"/>
                  <a:pt x="746904" y="1433088"/>
                  <a:pt x="746034" y="1438330"/>
                </a:cubicBezTo>
                <a:cubicBezTo>
                  <a:pt x="736583" y="1443163"/>
                  <a:pt x="727534" y="1448676"/>
                  <a:pt x="717828" y="1452499"/>
                </a:cubicBezTo>
                <a:cubicBezTo>
                  <a:pt x="707777" y="1456454"/>
                  <a:pt x="701780" y="1463665"/>
                  <a:pt x="696619" y="1472485"/>
                </a:cubicBezTo>
                <a:cubicBezTo>
                  <a:pt x="693666" y="1477531"/>
                  <a:pt x="692099" y="1482363"/>
                  <a:pt x="693338" y="1488229"/>
                </a:cubicBezTo>
                <a:cubicBezTo>
                  <a:pt x="694937" y="1495818"/>
                  <a:pt x="695856" y="1503547"/>
                  <a:pt x="697391" y="1511153"/>
                </a:cubicBezTo>
                <a:cubicBezTo>
                  <a:pt x="698777" y="1518044"/>
                  <a:pt x="698072" y="1524214"/>
                  <a:pt x="693617" y="1529982"/>
                </a:cubicBezTo>
                <a:cubicBezTo>
                  <a:pt x="690581" y="1533911"/>
                  <a:pt x="688333" y="1538449"/>
                  <a:pt x="685552" y="1542592"/>
                </a:cubicBezTo>
                <a:cubicBezTo>
                  <a:pt x="682303" y="1547432"/>
                  <a:pt x="681072" y="1552380"/>
                  <a:pt x="682418" y="1558311"/>
                </a:cubicBezTo>
                <a:cubicBezTo>
                  <a:pt x="684854" y="1569100"/>
                  <a:pt x="686462" y="1580086"/>
                  <a:pt x="688874" y="1590883"/>
                </a:cubicBezTo>
                <a:cubicBezTo>
                  <a:pt x="689687" y="1594526"/>
                  <a:pt x="691065" y="1598726"/>
                  <a:pt x="693617" y="1601171"/>
                </a:cubicBezTo>
                <a:cubicBezTo>
                  <a:pt x="703708" y="1610811"/>
                  <a:pt x="714119" y="1620296"/>
                  <a:pt x="730110" y="1614233"/>
                </a:cubicBezTo>
                <a:cubicBezTo>
                  <a:pt x="733121" y="1613092"/>
                  <a:pt x="736681" y="1613273"/>
                  <a:pt x="739996" y="1613100"/>
                </a:cubicBezTo>
                <a:cubicBezTo>
                  <a:pt x="745862" y="1612805"/>
                  <a:pt x="748840" y="1609523"/>
                  <a:pt x="750440" y="1604149"/>
                </a:cubicBezTo>
                <a:cubicBezTo>
                  <a:pt x="753443" y="1594066"/>
                  <a:pt x="756774" y="1584073"/>
                  <a:pt x="759892" y="1574023"/>
                </a:cubicBezTo>
                <a:cubicBezTo>
                  <a:pt x="769409" y="1543355"/>
                  <a:pt x="781067" y="1513278"/>
                  <a:pt x="785809" y="1481305"/>
                </a:cubicBezTo>
                <a:close/>
                <a:moveTo>
                  <a:pt x="876550" y="1539523"/>
                </a:moveTo>
                <a:cubicBezTo>
                  <a:pt x="876132" y="1535708"/>
                  <a:pt x="872243" y="1533411"/>
                  <a:pt x="866303" y="1533469"/>
                </a:cubicBezTo>
                <a:cubicBezTo>
                  <a:pt x="860223" y="1533526"/>
                  <a:pt x="856753" y="1535995"/>
                  <a:pt x="856778" y="1540254"/>
                </a:cubicBezTo>
                <a:cubicBezTo>
                  <a:pt x="856810" y="1545324"/>
                  <a:pt x="861257" y="1550017"/>
                  <a:pt x="866024" y="1550017"/>
                </a:cubicBezTo>
                <a:cubicBezTo>
                  <a:pt x="871570" y="1550009"/>
                  <a:pt x="877092" y="1544503"/>
                  <a:pt x="876550" y="1539523"/>
                </a:cubicBezTo>
                <a:close/>
                <a:moveTo>
                  <a:pt x="905110" y="1529744"/>
                </a:moveTo>
                <a:cubicBezTo>
                  <a:pt x="905331" y="1523024"/>
                  <a:pt x="900688" y="1516362"/>
                  <a:pt x="895707" y="1516272"/>
                </a:cubicBezTo>
                <a:cubicBezTo>
                  <a:pt x="890842" y="1516182"/>
                  <a:pt x="885813" y="1522901"/>
                  <a:pt x="885846" y="1529448"/>
                </a:cubicBezTo>
                <a:cubicBezTo>
                  <a:pt x="885862" y="1533370"/>
                  <a:pt x="889800" y="1536176"/>
                  <a:pt x="895396" y="1536233"/>
                </a:cubicBezTo>
                <a:cubicBezTo>
                  <a:pt x="901254" y="1536299"/>
                  <a:pt x="904970" y="1533813"/>
                  <a:pt x="905110" y="1529744"/>
                </a:cubicBezTo>
                <a:close/>
                <a:moveTo>
                  <a:pt x="2185202" y="1265209"/>
                </a:moveTo>
                <a:cubicBezTo>
                  <a:pt x="2189501" y="1268163"/>
                  <a:pt x="2196335" y="1268196"/>
                  <a:pt x="2200454" y="1265283"/>
                </a:cubicBezTo>
                <a:cubicBezTo>
                  <a:pt x="2203251" y="1263314"/>
                  <a:pt x="2202874" y="1257120"/>
                  <a:pt x="2199756" y="1255356"/>
                </a:cubicBezTo>
                <a:cubicBezTo>
                  <a:pt x="2198370" y="1254568"/>
                  <a:pt x="2196786" y="1254141"/>
                  <a:pt x="2194637" y="1253296"/>
                </a:cubicBezTo>
                <a:cubicBezTo>
                  <a:pt x="2192019" y="1253920"/>
                  <a:pt x="2188746" y="1254248"/>
                  <a:pt x="2185891" y="1255512"/>
                </a:cubicBezTo>
                <a:cubicBezTo>
                  <a:pt x="2182437" y="1257037"/>
                  <a:pt x="2182215" y="1263158"/>
                  <a:pt x="2185202" y="1265209"/>
                </a:cubicBezTo>
                <a:close/>
                <a:moveTo>
                  <a:pt x="2025577" y="1248160"/>
                </a:moveTo>
                <a:cubicBezTo>
                  <a:pt x="2026791" y="1249284"/>
                  <a:pt x="2028038" y="1250425"/>
                  <a:pt x="2029433" y="1251303"/>
                </a:cubicBezTo>
                <a:cubicBezTo>
                  <a:pt x="2032673" y="1253346"/>
                  <a:pt x="2035939" y="1253001"/>
                  <a:pt x="2038425" y="1250203"/>
                </a:cubicBezTo>
                <a:cubicBezTo>
                  <a:pt x="2040550" y="1247816"/>
                  <a:pt x="2042117" y="1244920"/>
                  <a:pt x="2043823" y="1242401"/>
                </a:cubicBezTo>
                <a:cubicBezTo>
                  <a:pt x="2041772" y="1237396"/>
                  <a:pt x="2039360" y="1233704"/>
                  <a:pt x="2034560" y="1232711"/>
                </a:cubicBezTo>
                <a:cubicBezTo>
                  <a:pt x="2029671" y="1231711"/>
                  <a:pt x="2024527" y="1230906"/>
                  <a:pt x="2020728" y="1235468"/>
                </a:cubicBezTo>
                <a:cubicBezTo>
                  <a:pt x="2018209" y="1238496"/>
                  <a:pt x="2019998" y="1242992"/>
                  <a:pt x="2025577" y="1248160"/>
                </a:cubicBezTo>
                <a:close/>
                <a:moveTo>
                  <a:pt x="1925614" y="1230833"/>
                </a:moveTo>
                <a:cubicBezTo>
                  <a:pt x="1931152" y="1224015"/>
                  <a:pt x="1934458" y="1218337"/>
                  <a:pt x="1935345" y="1211577"/>
                </a:cubicBezTo>
                <a:cubicBezTo>
                  <a:pt x="1936255" y="1204628"/>
                  <a:pt x="1928822" y="1193855"/>
                  <a:pt x="1922209" y="1192953"/>
                </a:cubicBezTo>
                <a:cubicBezTo>
                  <a:pt x="1920257" y="1192690"/>
                  <a:pt x="1917475" y="1193404"/>
                  <a:pt x="1916105" y="1194742"/>
                </a:cubicBezTo>
                <a:cubicBezTo>
                  <a:pt x="1907007" y="1203569"/>
                  <a:pt x="1899828" y="1213144"/>
                  <a:pt x="1905735" y="1226952"/>
                </a:cubicBezTo>
                <a:cubicBezTo>
                  <a:pt x="1907425" y="1230906"/>
                  <a:pt x="1908508" y="1235124"/>
                  <a:pt x="1909763" y="1238906"/>
                </a:cubicBezTo>
                <a:cubicBezTo>
                  <a:pt x="1907786" y="1242762"/>
                  <a:pt x="1905694" y="1246085"/>
                  <a:pt x="1904340" y="1249678"/>
                </a:cubicBezTo>
                <a:cubicBezTo>
                  <a:pt x="1902527" y="1254511"/>
                  <a:pt x="1905259" y="1259031"/>
                  <a:pt x="1910206" y="1259310"/>
                </a:cubicBezTo>
                <a:cubicBezTo>
                  <a:pt x="1915055" y="1259581"/>
                  <a:pt x="1919945" y="1259105"/>
                  <a:pt x="1925294" y="1258941"/>
                </a:cubicBezTo>
                <a:cubicBezTo>
                  <a:pt x="1928149" y="1249087"/>
                  <a:pt x="1936502" y="1240661"/>
                  <a:pt x="1925614" y="1230833"/>
                </a:cubicBezTo>
                <a:close/>
                <a:moveTo>
                  <a:pt x="1929462" y="807215"/>
                </a:moveTo>
                <a:cubicBezTo>
                  <a:pt x="1930512" y="809323"/>
                  <a:pt x="1932990" y="811678"/>
                  <a:pt x="1935189" y="812064"/>
                </a:cubicBezTo>
                <a:cubicBezTo>
                  <a:pt x="1940399" y="812991"/>
                  <a:pt x="1944583" y="810111"/>
                  <a:pt x="1947766" y="806156"/>
                </a:cubicBezTo>
                <a:cubicBezTo>
                  <a:pt x="1948677" y="805024"/>
                  <a:pt x="1948611" y="803113"/>
                  <a:pt x="1949194" y="800774"/>
                </a:cubicBezTo>
                <a:cubicBezTo>
                  <a:pt x="1947208" y="799380"/>
                  <a:pt x="1944903" y="796475"/>
                  <a:pt x="1943163" y="796779"/>
                </a:cubicBezTo>
                <a:cubicBezTo>
                  <a:pt x="1939069" y="797501"/>
                  <a:pt x="1935025" y="799396"/>
                  <a:pt x="1931431" y="801586"/>
                </a:cubicBezTo>
                <a:cubicBezTo>
                  <a:pt x="1930028" y="802440"/>
                  <a:pt x="1928806" y="805910"/>
                  <a:pt x="1929462" y="807215"/>
                </a:cubicBezTo>
                <a:close/>
                <a:moveTo>
                  <a:pt x="1915285" y="845218"/>
                </a:moveTo>
                <a:cubicBezTo>
                  <a:pt x="1920248" y="843396"/>
                  <a:pt x="1927362" y="832714"/>
                  <a:pt x="1927477" y="826913"/>
                </a:cubicBezTo>
                <a:cubicBezTo>
                  <a:pt x="1927550" y="823197"/>
                  <a:pt x="1922447" y="819661"/>
                  <a:pt x="1919387" y="821474"/>
                </a:cubicBezTo>
                <a:cubicBezTo>
                  <a:pt x="1912906" y="825297"/>
                  <a:pt x="1909271" y="831229"/>
                  <a:pt x="1907942" y="838490"/>
                </a:cubicBezTo>
                <a:cubicBezTo>
                  <a:pt x="1907245" y="842256"/>
                  <a:pt x="1912044" y="846407"/>
                  <a:pt x="1915285" y="845218"/>
                </a:cubicBezTo>
                <a:close/>
                <a:moveTo>
                  <a:pt x="1834340" y="950111"/>
                </a:moveTo>
                <a:cubicBezTo>
                  <a:pt x="1828671" y="952868"/>
                  <a:pt x="1823953" y="952941"/>
                  <a:pt x="1818678" y="950267"/>
                </a:cubicBezTo>
                <a:cubicBezTo>
                  <a:pt x="1817734" y="949791"/>
                  <a:pt x="1816553" y="949717"/>
                  <a:pt x="1815454" y="949479"/>
                </a:cubicBezTo>
                <a:cubicBezTo>
                  <a:pt x="1809161" y="948380"/>
                  <a:pt x="1805699" y="950578"/>
                  <a:pt x="1804829" y="956642"/>
                </a:cubicBezTo>
                <a:cubicBezTo>
                  <a:pt x="1804279" y="960498"/>
                  <a:pt x="1804353" y="964354"/>
                  <a:pt x="1803886" y="968210"/>
                </a:cubicBezTo>
                <a:cubicBezTo>
                  <a:pt x="1802942" y="975216"/>
                  <a:pt x="1803730" y="982773"/>
                  <a:pt x="1796411" y="987572"/>
                </a:cubicBezTo>
                <a:cubicBezTo>
                  <a:pt x="1794992" y="988442"/>
                  <a:pt x="1794598" y="991510"/>
                  <a:pt x="1794524" y="993635"/>
                </a:cubicBezTo>
                <a:cubicBezTo>
                  <a:pt x="1794286" y="999149"/>
                  <a:pt x="1794606" y="1004736"/>
                  <a:pt x="1794368" y="1010241"/>
                </a:cubicBezTo>
                <a:cubicBezTo>
                  <a:pt x="1794057" y="1016460"/>
                  <a:pt x="1797831" y="1019052"/>
                  <a:pt x="1802950" y="1020866"/>
                </a:cubicBezTo>
                <a:cubicBezTo>
                  <a:pt x="1803738" y="1021177"/>
                  <a:pt x="1804132" y="1022515"/>
                  <a:pt x="1805231" y="1024016"/>
                </a:cubicBezTo>
                <a:cubicBezTo>
                  <a:pt x="1804132" y="1027716"/>
                  <a:pt x="1802950" y="1031884"/>
                  <a:pt x="1801687" y="1036372"/>
                </a:cubicBezTo>
                <a:cubicBezTo>
                  <a:pt x="1807750" y="1045897"/>
                  <a:pt x="1810818" y="1057703"/>
                  <a:pt x="1823880" y="1062183"/>
                </a:cubicBezTo>
                <a:cubicBezTo>
                  <a:pt x="1823880" y="1066671"/>
                  <a:pt x="1823568" y="1071077"/>
                  <a:pt x="1823962" y="1075482"/>
                </a:cubicBezTo>
                <a:cubicBezTo>
                  <a:pt x="1824200" y="1078083"/>
                  <a:pt x="1824749" y="1081381"/>
                  <a:pt x="1826398" y="1083039"/>
                </a:cubicBezTo>
                <a:cubicBezTo>
                  <a:pt x="1832617" y="1089102"/>
                  <a:pt x="1833011" y="1097913"/>
                  <a:pt x="1838680" y="1104682"/>
                </a:cubicBezTo>
                <a:cubicBezTo>
                  <a:pt x="1834898" y="1108226"/>
                  <a:pt x="1831830" y="1111213"/>
                  <a:pt x="1828605" y="1114207"/>
                </a:cubicBezTo>
                <a:cubicBezTo>
                  <a:pt x="1823962" y="1118539"/>
                  <a:pt x="1823174" y="1123495"/>
                  <a:pt x="1825775" y="1129238"/>
                </a:cubicBezTo>
                <a:cubicBezTo>
                  <a:pt x="1829081" y="1136556"/>
                  <a:pt x="1833331" y="1138131"/>
                  <a:pt x="1839944" y="1133250"/>
                </a:cubicBezTo>
                <a:cubicBezTo>
                  <a:pt x="1843726" y="1130493"/>
                  <a:pt x="1847106" y="1128294"/>
                  <a:pt x="1853793" y="1129000"/>
                </a:cubicBezTo>
                <a:cubicBezTo>
                  <a:pt x="1851356" y="1136556"/>
                  <a:pt x="1852767" y="1141831"/>
                  <a:pt x="1859692" y="1144818"/>
                </a:cubicBezTo>
                <a:cubicBezTo>
                  <a:pt x="1863236" y="1146311"/>
                  <a:pt x="1866616" y="1148198"/>
                  <a:pt x="1870079" y="1149929"/>
                </a:cubicBezTo>
                <a:cubicBezTo>
                  <a:pt x="1882516" y="1156066"/>
                  <a:pt x="1884248" y="1156066"/>
                  <a:pt x="1892665" y="1145917"/>
                </a:cubicBezTo>
                <a:cubicBezTo>
                  <a:pt x="1897227" y="1140486"/>
                  <a:pt x="1900697" y="1134111"/>
                  <a:pt x="1904160" y="1127818"/>
                </a:cubicBezTo>
                <a:cubicBezTo>
                  <a:pt x="1905415" y="1125537"/>
                  <a:pt x="1905809" y="1122387"/>
                  <a:pt x="1905579" y="1119794"/>
                </a:cubicBezTo>
                <a:cubicBezTo>
                  <a:pt x="1904398" y="1107127"/>
                  <a:pt x="1904160" y="1093819"/>
                  <a:pt x="1890073" y="1087215"/>
                </a:cubicBezTo>
                <a:cubicBezTo>
                  <a:pt x="1889203" y="1086821"/>
                  <a:pt x="1888735" y="1085557"/>
                  <a:pt x="1887472" y="1083826"/>
                </a:cubicBezTo>
                <a:cubicBezTo>
                  <a:pt x="1888571" y="1077607"/>
                  <a:pt x="1891016" y="1070765"/>
                  <a:pt x="1890778" y="1063914"/>
                </a:cubicBezTo>
                <a:cubicBezTo>
                  <a:pt x="1890622" y="1056358"/>
                  <a:pt x="1887948" y="1048884"/>
                  <a:pt x="1886291" y="1040778"/>
                </a:cubicBezTo>
                <a:cubicBezTo>
                  <a:pt x="1880071" y="1039834"/>
                  <a:pt x="1874246" y="1038891"/>
                  <a:pt x="1868503" y="1037947"/>
                </a:cubicBezTo>
                <a:cubicBezTo>
                  <a:pt x="1867322" y="1035191"/>
                  <a:pt x="1865747" y="1033147"/>
                  <a:pt x="1865903" y="1031261"/>
                </a:cubicBezTo>
                <a:cubicBezTo>
                  <a:pt x="1866534" y="1022999"/>
                  <a:pt x="1861653" y="1020792"/>
                  <a:pt x="1854884" y="1019692"/>
                </a:cubicBezTo>
                <a:cubicBezTo>
                  <a:pt x="1848903" y="1018749"/>
                  <a:pt x="1843078" y="1017091"/>
                  <a:pt x="1837573" y="1015836"/>
                </a:cubicBezTo>
                <a:cubicBezTo>
                  <a:pt x="1833954" y="1010881"/>
                  <a:pt x="1834266" y="1006155"/>
                  <a:pt x="1836235" y="1001200"/>
                </a:cubicBezTo>
                <a:cubicBezTo>
                  <a:pt x="1838516" y="995612"/>
                  <a:pt x="1840567" y="989869"/>
                  <a:pt x="1842454" y="984044"/>
                </a:cubicBezTo>
                <a:cubicBezTo>
                  <a:pt x="1843324" y="981443"/>
                  <a:pt x="1844817" y="978219"/>
                  <a:pt x="1843948" y="976094"/>
                </a:cubicBezTo>
                <a:cubicBezTo>
                  <a:pt x="1841355" y="969957"/>
                  <a:pt x="1843160" y="964288"/>
                  <a:pt x="1844030" y="958307"/>
                </a:cubicBezTo>
                <a:cubicBezTo>
                  <a:pt x="1845047" y="950972"/>
                  <a:pt x="1840715" y="946960"/>
                  <a:pt x="1834340" y="950111"/>
                </a:cubicBezTo>
                <a:close/>
                <a:moveTo>
                  <a:pt x="1760386" y="1111327"/>
                </a:moveTo>
                <a:cubicBezTo>
                  <a:pt x="1762478" y="1112591"/>
                  <a:pt x="1765464" y="1112796"/>
                  <a:pt x="1768024" y="1112714"/>
                </a:cubicBezTo>
                <a:cubicBezTo>
                  <a:pt x="1769427" y="1112673"/>
                  <a:pt x="1770904" y="1111204"/>
                  <a:pt x="1772143" y="1110138"/>
                </a:cubicBezTo>
                <a:cubicBezTo>
                  <a:pt x="1780946" y="1102524"/>
                  <a:pt x="1789561" y="1094689"/>
                  <a:pt x="1798503" y="1087239"/>
                </a:cubicBezTo>
                <a:cubicBezTo>
                  <a:pt x="1803196" y="1083334"/>
                  <a:pt x="1805395" y="1078764"/>
                  <a:pt x="1804829" y="1072726"/>
                </a:cubicBezTo>
                <a:cubicBezTo>
                  <a:pt x="1804583" y="1070527"/>
                  <a:pt x="1804493" y="1068303"/>
                  <a:pt x="1804066" y="1066146"/>
                </a:cubicBezTo>
                <a:cubicBezTo>
                  <a:pt x="1803344" y="1062487"/>
                  <a:pt x="1797929" y="1060140"/>
                  <a:pt x="1794803" y="1062265"/>
                </a:cubicBezTo>
                <a:cubicBezTo>
                  <a:pt x="1792555" y="1063791"/>
                  <a:pt x="1790447" y="1065662"/>
                  <a:pt x="1788675" y="1067729"/>
                </a:cubicBezTo>
                <a:cubicBezTo>
                  <a:pt x="1782554" y="1074892"/>
                  <a:pt x="1776548" y="1082161"/>
                  <a:pt x="1770608" y="1089479"/>
                </a:cubicBezTo>
                <a:cubicBezTo>
                  <a:pt x="1766769" y="1094205"/>
                  <a:pt x="1762954" y="1098972"/>
                  <a:pt x="1759467" y="1103952"/>
                </a:cubicBezTo>
                <a:cubicBezTo>
                  <a:pt x="1757785" y="1106372"/>
                  <a:pt x="1757686" y="1109695"/>
                  <a:pt x="1760386" y="1111327"/>
                </a:cubicBezTo>
                <a:close/>
                <a:moveTo>
                  <a:pt x="1804657" y="903863"/>
                </a:moveTo>
                <a:cubicBezTo>
                  <a:pt x="1805256" y="905364"/>
                  <a:pt x="1806011" y="906964"/>
                  <a:pt x="1807134" y="908063"/>
                </a:cubicBezTo>
                <a:cubicBezTo>
                  <a:pt x="1808242" y="909146"/>
                  <a:pt x="1809916" y="909647"/>
                  <a:pt x="1812287" y="910894"/>
                </a:cubicBezTo>
                <a:cubicBezTo>
                  <a:pt x="1814453" y="908908"/>
                  <a:pt x="1817776" y="907267"/>
                  <a:pt x="1818768" y="904724"/>
                </a:cubicBezTo>
                <a:cubicBezTo>
                  <a:pt x="1825012" y="888791"/>
                  <a:pt x="1830747" y="872661"/>
                  <a:pt x="1836605" y="856581"/>
                </a:cubicBezTo>
                <a:cubicBezTo>
                  <a:pt x="1836966" y="855580"/>
                  <a:pt x="1836941" y="854415"/>
                  <a:pt x="1836966" y="853323"/>
                </a:cubicBezTo>
                <a:cubicBezTo>
                  <a:pt x="1837048" y="850263"/>
                  <a:pt x="1833594" y="846489"/>
                  <a:pt x="1830574" y="846982"/>
                </a:cubicBezTo>
                <a:cubicBezTo>
                  <a:pt x="1823535" y="848122"/>
                  <a:pt x="1816742" y="849508"/>
                  <a:pt x="1811795" y="855842"/>
                </a:cubicBezTo>
                <a:cubicBezTo>
                  <a:pt x="1796362" y="875590"/>
                  <a:pt x="1795418" y="880710"/>
                  <a:pt x="1804657" y="903863"/>
                </a:cubicBezTo>
                <a:close/>
                <a:moveTo>
                  <a:pt x="1856295" y="1234853"/>
                </a:moveTo>
                <a:cubicBezTo>
                  <a:pt x="1855901" y="1233278"/>
                  <a:pt x="1855508" y="1231702"/>
                  <a:pt x="1854720" y="1228396"/>
                </a:cubicBezTo>
                <a:cubicBezTo>
                  <a:pt x="1858182" y="1227928"/>
                  <a:pt x="1860463" y="1227141"/>
                  <a:pt x="1862514" y="1227452"/>
                </a:cubicBezTo>
                <a:cubicBezTo>
                  <a:pt x="1873689" y="1229028"/>
                  <a:pt x="1880063" y="1222021"/>
                  <a:pt x="1885733" y="1214227"/>
                </a:cubicBezTo>
                <a:cubicBezTo>
                  <a:pt x="1887070" y="1212414"/>
                  <a:pt x="1887776" y="1208402"/>
                  <a:pt x="1886758" y="1206671"/>
                </a:cubicBezTo>
                <a:cubicBezTo>
                  <a:pt x="1880465" y="1196596"/>
                  <a:pt x="1874484" y="1191484"/>
                  <a:pt x="1864483" y="1200452"/>
                </a:cubicBezTo>
                <a:cubicBezTo>
                  <a:pt x="1863695" y="1201157"/>
                  <a:pt x="1862752" y="1201789"/>
                  <a:pt x="1861882" y="1202503"/>
                </a:cubicBezTo>
                <a:cubicBezTo>
                  <a:pt x="1853859" y="1208484"/>
                  <a:pt x="1845359" y="1211240"/>
                  <a:pt x="1835439" y="1207147"/>
                </a:cubicBezTo>
                <a:cubicBezTo>
                  <a:pt x="1831895" y="1205653"/>
                  <a:pt x="1827965" y="1205104"/>
                  <a:pt x="1824183" y="1204152"/>
                </a:cubicBezTo>
                <a:cubicBezTo>
                  <a:pt x="1817414" y="1202577"/>
                  <a:pt x="1811196" y="1201953"/>
                  <a:pt x="1807496" y="1210215"/>
                </a:cubicBezTo>
                <a:cubicBezTo>
                  <a:pt x="1806002" y="1213604"/>
                  <a:pt x="1801358" y="1214309"/>
                  <a:pt x="1799078" y="1212496"/>
                </a:cubicBezTo>
                <a:cubicBezTo>
                  <a:pt x="1788535" y="1204152"/>
                  <a:pt x="1780109" y="1194159"/>
                  <a:pt x="1777196" y="1180622"/>
                </a:cubicBezTo>
                <a:cubicBezTo>
                  <a:pt x="1776803" y="1178653"/>
                  <a:pt x="1777352" y="1175740"/>
                  <a:pt x="1778616" y="1174403"/>
                </a:cubicBezTo>
                <a:cubicBezTo>
                  <a:pt x="1783497" y="1169365"/>
                  <a:pt x="1788765" y="1164804"/>
                  <a:pt x="1793884" y="1160078"/>
                </a:cubicBezTo>
                <a:cubicBezTo>
                  <a:pt x="1798052" y="1156222"/>
                  <a:pt x="1798052" y="1152046"/>
                  <a:pt x="1793728" y="1149059"/>
                </a:cubicBezTo>
                <a:cubicBezTo>
                  <a:pt x="1791915" y="1147796"/>
                  <a:pt x="1789954" y="1146779"/>
                  <a:pt x="1787903" y="1145753"/>
                </a:cubicBezTo>
                <a:cubicBezTo>
                  <a:pt x="1781922" y="1142922"/>
                  <a:pt x="1776409" y="1140010"/>
                  <a:pt x="1773340" y="1133159"/>
                </a:cubicBezTo>
                <a:cubicBezTo>
                  <a:pt x="1771765" y="1129615"/>
                  <a:pt x="1766810" y="1127416"/>
                  <a:pt x="1763028" y="1125127"/>
                </a:cubicBezTo>
                <a:cubicBezTo>
                  <a:pt x="1758228" y="1122215"/>
                  <a:pt x="1755471" y="1122370"/>
                  <a:pt x="1751148" y="1126620"/>
                </a:cubicBezTo>
                <a:cubicBezTo>
                  <a:pt x="1743591" y="1133939"/>
                  <a:pt x="1736429" y="1141651"/>
                  <a:pt x="1729111" y="1149125"/>
                </a:cubicBezTo>
                <a:cubicBezTo>
                  <a:pt x="1727617" y="1150618"/>
                  <a:pt x="1726042" y="1152899"/>
                  <a:pt x="1724311" y="1153063"/>
                </a:cubicBezTo>
                <a:cubicBezTo>
                  <a:pt x="1715179" y="1154089"/>
                  <a:pt x="1709281" y="1159832"/>
                  <a:pt x="1703611" y="1166051"/>
                </a:cubicBezTo>
                <a:cubicBezTo>
                  <a:pt x="1696843" y="1173607"/>
                  <a:pt x="1689524" y="1179982"/>
                  <a:pt x="1678580" y="1180769"/>
                </a:cubicBezTo>
                <a:cubicBezTo>
                  <a:pt x="1674641" y="1181081"/>
                  <a:pt x="1671655" y="1183920"/>
                  <a:pt x="1670630" y="1188244"/>
                </a:cubicBezTo>
                <a:cubicBezTo>
                  <a:pt x="1669998" y="1190762"/>
                  <a:pt x="1668661" y="1193043"/>
                  <a:pt x="1667635" y="1195488"/>
                </a:cubicBezTo>
                <a:cubicBezTo>
                  <a:pt x="1662360" y="1194463"/>
                  <a:pt x="1658110" y="1193281"/>
                  <a:pt x="1653786" y="1192813"/>
                </a:cubicBezTo>
                <a:cubicBezTo>
                  <a:pt x="1651743" y="1192575"/>
                  <a:pt x="1648904" y="1193125"/>
                  <a:pt x="1647649" y="1194463"/>
                </a:cubicBezTo>
                <a:cubicBezTo>
                  <a:pt x="1640093" y="1202569"/>
                  <a:pt x="1631749" y="1210519"/>
                  <a:pt x="1635769" y="1223424"/>
                </a:cubicBezTo>
                <a:cubicBezTo>
                  <a:pt x="1636557" y="1226099"/>
                  <a:pt x="1637106" y="1228855"/>
                  <a:pt x="1637344" y="1231612"/>
                </a:cubicBezTo>
                <a:cubicBezTo>
                  <a:pt x="1637738" y="1236412"/>
                  <a:pt x="1639781" y="1240350"/>
                  <a:pt x="1643801" y="1242631"/>
                </a:cubicBezTo>
                <a:cubicBezTo>
                  <a:pt x="1652063" y="1247356"/>
                  <a:pt x="1654114" y="1254675"/>
                  <a:pt x="1654902" y="1263486"/>
                </a:cubicBezTo>
                <a:cubicBezTo>
                  <a:pt x="1656165" y="1278049"/>
                  <a:pt x="1657576" y="1278673"/>
                  <a:pt x="1672763" y="1276942"/>
                </a:cubicBezTo>
                <a:cubicBezTo>
                  <a:pt x="1673788" y="1276859"/>
                  <a:pt x="1674888" y="1277253"/>
                  <a:pt x="1675987" y="1277491"/>
                </a:cubicBezTo>
                <a:cubicBezTo>
                  <a:pt x="1682994" y="1285753"/>
                  <a:pt x="1682912" y="1285597"/>
                  <a:pt x="1692199" y="1284104"/>
                </a:cubicBezTo>
                <a:cubicBezTo>
                  <a:pt x="1697630" y="1283160"/>
                  <a:pt x="1703136" y="1282684"/>
                  <a:pt x="1708649" y="1282373"/>
                </a:cubicBezTo>
                <a:cubicBezTo>
                  <a:pt x="1712661" y="1282135"/>
                  <a:pt x="1715573" y="1283472"/>
                  <a:pt x="1718330" y="1287172"/>
                </a:cubicBezTo>
                <a:cubicBezTo>
                  <a:pt x="1723679" y="1294491"/>
                  <a:pt x="1735018" y="1295434"/>
                  <a:pt x="1741622" y="1289691"/>
                </a:cubicBezTo>
                <a:cubicBezTo>
                  <a:pt x="1751377" y="1281191"/>
                  <a:pt x="1758860" y="1271042"/>
                  <a:pt x="1760353" y="1257579"/>
                </a:cubicBezTo>
                <a:cubicBezTo>
                  <a:pt x="1760509" y="1256004"/>
                  <a:pt x="1760271" y="1253797"/>
                  <a:pt x="1761214" y="1252853"/>
                </a:cubicBezTo>
                <a:cubicBezTo>
                  <a:pt x="1769476" y="1244829"/>
                  <a:pt x="1771445" y="1233335"/>
                  <a:pt x="1777582" y="1223892"/>
                </a:cubicBezTo>
                <a:cubicBezTo>
                  <a:pt x="1782620" y="1222472"/>
                  <a:pt x="1787501" y="1219724"/>
                  <a:pt x="1793006" y="1220979"/>
                </a:cubicBezTo>
                <a:cubicBezTo>
                  <a:pt x="1795213" y="1227904"/>
                  <a:pt x="1794188" y="1233647"/>
                  <a:pt x="1791751" y="1239472"/>
                </a:cubicBezTo>
                <a:cubicBezTo>
                  <a:pt x="1788363" y="1247660"/>
                  <a:pt x="1785458" y="1256078"/>
                  <a:pt x="1782226" y="1264339"/>
                </a:cubicBezTo>
                <a:cubicBezTo>
                  <a:pt x="1779789" y="1270558"/>
                  <a:pt x="1780413" y="1276302"/>
                  <a:pt x="1784507" y="1281577"/>
                </a:cubicBezTo>
                <a:cubicBezTo>
                  <a:pt x="1786476" y="1284178"/>
                  <a:pt x="1788757" y="1286458"/>
                  <a:pt x="1790332" y="1288263"/>
                </a:cubicBezTo>
                <a:cubicBezTo>
                  <a:pt x="1792063" y="1296681"/>
                  <a:pt x="1789068" y="1304795"/>
                  <a:pt x="1793482" y="1312737"/>
                </a:cubicBezTo>
                <a:cubicBezTo>
                  <a:pt x="1800407" y="1314157"/>
                  <a:pt x="1807257" y="1315888"/>
                  <a:pt x="1814650" y="1310456"/>
                </a:cubicBezTo>
                <a:cubicBezTo>
                  <a:pt x="1815043" y="1304869"/>
                  <a:pt x="1815437" y="1298888"/>
                  <a:pt x="1816069" y="1292825"/>
                </a:cubicBezTo>
                <a:cubicBezTo>
                  <a:pt x="1816069" y="1292119"/>
                  <a:pt x="1817406" y="1291562"/>
                  <a:pt x="1818744" y="1290462"/>
                </a:cubicBezTo>
                <a:cubicBezTo>
                  <a:pt x="1819925" y="1294244"/>
                  <a:pt x="1821024" y="1297707"/>
                  <a:pt x="1822362" y="1301957"/>
                </a:cubicBezTo>
                <a:cubicBezTo>
                  <a:pt x="1827481" y="1302982"/>
                  <a:pt x="1832281" y="1304475"/>
                  <a:pt x="1835505" y="1310063"/>
                </a:cubicBezTo>
                <a:cubicBezTo>
                  <a:pt x="1838574" y="1315568"/>
                  <a:pt x="1845030" y="1314862"/>
                  <a:pt x="1850462" y="1313049"/>
                </a:cubicBezTo>
                <a:cubicBezTo>
                  <a:pt x="1855893" y="1311236"/>
                  <a:pt x="1855261" y="1306207"/>
                  <a:pt x="1855499" y="1301874"/>
                </a:cubicBezTo>
                <a:cubicBezTo>
                  <a:pt x="1855737" y="1296681"/>
                  <a:pt x="1854006" y="1292119"/>
                  <a:pt x="1850618" y="1288099"/>
                </a:cubicBezTo>
                <a:cubicBezTo>
                  <a:pt x="1848411" y="1285581"/>
                  <a:pt x="1845030" y="1282750"/>
                  <a:pt x="1845113" y="1280067"/>
                </a:cubicBezTo>
                <a:cubicBezTo>
                  <a:pt x="1845113" y="1271806"/>
                  <a:pt x="1839599" y="1265742"/>
                  <a:pt x="1837638" y="1258662"/>
                </a:cubicBezTo>
                <a:cubicBezTo>
                  <a:pt x="1840789" y="1254018"/>
                  <a:pt x="1844407" y="1251106"/>
                  <a:pt x="1849363" y="1249219"/>
                </a:cubicBezTo>
                <a:cubicBezTo>
                  <a:pt x="1859208" y="1245560"/>
                  <a:pt x="1859134" y="1245240"/>
                  <a:pt x="1856295" y="1234853"/>
                </a:cubicBezTo>
                <a:close/>
                <a:moveTo>
                  <a:pt x="1883698" y="1258424"/>
                </a:moveTo>
                <a:cubicBezTo>
                  <a:pt x="1885560" y="1257489"/>
                  <a:pt x="1886922" y="1254207"/>
                  <a:pt x="1887127" y="1251852"/>
                </a:cubicBezTo>
                <a:cubicBezTo>
                  <a:pt x="1887259" y="1250343"/>
                  <a:pt x="1884978" y="1247307"/>
                  <a:pt x="1883616" y="1247201"/>
                </a:cubicBezTo>
                <a:cubicBezTo>
                  <a:pt x="1877151" y="1246716"/>
                  <a:pt x="1870612" y="1246725"/>
                  <a:pt x="1864155" y="1247250"/>
                </a:cubicBezTo>
                <a:cubicBezTo>
                  <a:pt x="1862818" y="1247356"/>
                  <a:pt x="1860603" y="1250540"/>
                  <a:pt x="1860783" y="1252074"/>
                </a:cubicBezTo>
                <a:cubicBezTo>
                  <a:pt x="1861062" y="1254404"/>
                  <a:pt x="1862572" y="1257563"/>
                  <a:pt x="1864475" y="1258482"/>
                </a:cubicBezTo>
                <a:cubicBezTo>
                  <a:pt x="1867248" y="1259819"/>
                  <a:pt x="1870833" y="1259482"/>
                  <a:pt x="1874148" y="1259876"/>
                </a:cubicBezTo>
                <a:cubicBezTo>
                  <a:pt x="1877356" y="1259482"/>
                  <a:pt x="1880958" y="1259811"/>
                  <a:pt x="1883698" y="1258424"/>
                </a:cubicBezTo>
                <a:close/>
                <a:moveTo>
                  <a:pt x="1916753" y="1282184"/>
                </a:moveTo>
                <a:cubicBezTo>
                  <a:pt x="1920560" y="1283152"/>
                  <a:pt x="1923768" y="1283907"/>
                  <a:pt x="1926943" y="1284793"/>
                </a:cubicBezTo>
                <a:cubicBezTo>
                  <a:pt x="1935993" y="1287312"/>
                  <a:pt x="1944960" y="1290118"/>
                  <a:pt x="1954075" y="1292341"/>
                </a:cubicBezTo>
                <a:cubicBezTo>
                  <a:pt x="1960680" y="1293949"/>
                  <a:pt x="1964905" y="1289708"/>
                  <a:pt x="1963625" y="1282922"/>
                </a:cubicBezTo>
                <a:cubicBezTo>
                  <a:pt x="1962608" y="1277548"/>
                  <a:pt x="1960950" y="1272298"/>
                  <a:pt x="1959498" y="1266678"/>
                </a:cubicBezTo>
                <a:cubicBezTo>
                  <a:pt x="1942236" y="1258580"/>
                  <a:pt x="1926221" y="1261123"/>
                  <a:pt x="1909189" y="1270657"/>
                </a:cubicBezTo>
                <a:cubicBezTo>
                  <a:pt x="1901821" y="1266743"/>
                  <a:pt x="1894224" y="1266637"/>
                  <a:pt x="1886545" y="1268794"/>
                </a:cubicBezTo>
                <a:cubicBezTo>
                  <a:pt x="1882484" y="1269935"/>
                  <a:pt x="1880465" y="1275227"/>
                  <a:pt x="1883099" y="1278131"/>
                </a:cubicBezTo>
                <a:cubicBezTo>
                  <a:pt x="1888973" y="1284580"/>
                  <a:pt x="1894971" y="1291061"/>
                  <a:pt x="1904611" y="1293030"/>
                </a:cubicBezTo>
                <a:cubicBezTo>
                  <a:pt x="1908820" y="1289273"/>
                  <a:pt x="1912823" y="1285696"/>
                  <a:pt x="1916753" y="1282184"/>
                </a:cubicBezTo>
                <a:close/>
                <a:moveTo>
                  <a:pt x="1978615" y="1332543"/>
                </a:moveTo>
                <a:cubicBezTo>
                  <a:pt x="1977507" y="1330885"/>
                  <a:pt x="1976719" y="1328432"/>
                  <a:pt x="1975087" y="1327595"/>
                </a:cubicBezTo>
                <a:cubicBezTo>
                  <a:pt x="1973405" y="1326726"/>
                  <a:pt x="1969860" y="1326529"/>
                  <a:pt x="1968966" y="1327587"/>
                </a:cubicBezTo>
                <a:cubicBezTo>
                  <a:pt x="1965110" y="1332132"/>
                  <a:pt x="1961664" y="1337096"/>
                  <a:pt x="1958703" y="1342273"/>
                </a:cubicBezTo>
                <a:cubicBezTo>
                  <a:pt x="1957972" y="1343553"/>
                  <a:pt x="1959039" y="1347196"/>
                  <a:pt x="1960352" y="1348008"/>
                </a:cubicBezTo>
                <a:cubicBezTo>
                  <a:pt x="1962386" y="1349263"/>
                  <a:pt x="1966128" y="1350231"/>
                  <a:pt x="1967777" y="1349181"/>
                </a:cubicBezTo>
                <a:cubicBezTo>
                  <a:pt x="1973511" y="1345514"/>
                  <a:pt x="1976793" y="1339779"/>
                  <a:pt x="1978615" y="1332543"/>
                </a:cubicBezTo>
                <a:close/>
                <a:moveTo>
                  <a:pt x="2017413" y="1304106"/>
                </a:moveTo>
                <a:cubicBezTo>
                  <a:pt x="2016109" y="1302605"/>
                  <a:pt x="2013500" y="1300874"/>
                  <a:pt x="2011966" y="1301243"/>
                </a:cubicBezTo>
                <a:cubicBezTo>
                  <a:pt x="2009619" y="1301809"/>
                  <a:pt x="2006411" y="1303721"/>
                  <a:pt x="2005812" y="1305731"/>
                </a:cubicBezTo>
                <a:cubicBezTo>
                  <a:pt x="2003777" y="1312573"/>
                  <a:pt x="2002727" y="1319703"/>
                  <a:pt x="2001505" y="1325708"/>
                </a:cubicBezTo>
                <a:cubicBezTo>
                  <a:pt x="2001505" y="1327325"/>
                  <a:pt x="2001497" y="1327874"/>
                  <a:pt x="2001505" y="1328424"/>
                </a:cubicBezTo>
                <a:cubicBezTo>
                  <a:pt x="2001562" y="1332132"/>
                  <a:pt x="2003236" y="1335275"/>
                  <a:pt x="2006871" y="1335578"/>
                </a:cubicBezTo>
                <a:cubicBezTo>
                  <a:pt x="2009119" y="1335767"/>
                  <a:pt x="2012343" y="1334274"/>
                  <a:pt x="2013754" y="1332461"/>
                </a:cubicBezTo>
                <a:cubicBezTo>
                  <a:pt x="2016421" y="1329023"/>
                  <a:pt x="2018201" y="1324871"/>
                  <a:pt x="2020162" y="1320925"/>
                </a:cubicBezTo>
                <a:cubicBezTo>
                  <a:pt x="2023263" y="1314714"/>
                  <a:pt x="2021712" y="1309037"/>
                  <a:pt x="2017413" y="1304106"/>
                </a:cubicBezTo>
                <a:close/>
                <a:moveTo>
                  <a:pt x="2281685" y="1278131"/>
                </a:moveTo>
                <a:cubicBezTo>
                  <a:pt x="2273087" y="1269959"/>
                  <a:pt x="2263381" y="1263831"/>
                  <a:pt x="2253314" y="1258014"/>
                </a:cubicBezTo>
                <a:cubicBezTo>
                  <a:pt x="2250435" y="1256348"/>
                  <a:pt x="2247366" y="1257932"/>
                  <a:pt x="2246201" y="1260327"/>
                </a:cubicBezTo>
                <a:cubicBezTo>
                  <a:pt x="2245167" y="1262444"/>
                  <a:pt x="2244872" y="1266284"/>
                  <a:pt x="2246127" y="1267884"/>
                </a:cubicBezTo>
                <a:cubicBezTo>
                  <a:pt x="2249114" y="1271691"/>
                  <a:pt x="2253208" y="1274628"/>
                  <a:pt x="2256268" y="1277384"/>
                </a:cubicBezTo>
                <a:cubicBezTo>
                  <a:pt x="2252469" y="1285351"/>
                  <a:pt x="2249015" y="1292604"/>
                  <a:pt x="2245381" y="1300217"/>
                </a:cubicBezTo>
                <a:cubicBezTo>
                  <a:pt x="2237332" y="1300217"/>
                  <a:pt x="2230145" y="1300143"/>
                  <a:pt x="2222966" y="1300250"/>
                </a:cubicBezTo>
                <a:cubicBezTo>
                  <a:pt x="2218536" y="1300316"/>
                  <a:pt x="2213679" y="1299602"/>
                  <a:pt x="2209815" y="1301194"/>
                </a:cubicBezTo>
                <a:cubicBezTo>
                  <a:pt x="2206221" y="1302670"/>
                  <a:pt x="2203694" y="1306732"/>
                  <a:pt x="2200716" y="1309644"/>
                </a:cubicBezTo>
                <a:cubicBezTo>
                  <a:pt x="2196696" y="1307921"/>
                  <a:pt x="2193144" y="1306395"/>
                  <a:pt x="2189591" y="1304886"/>
                </a:cubicBezTo>
                <a:cubicBezTo>
                  <a:pt x="2185915" y="1303319"/>
                  <a:pt x="2183044" y="1301087"/>
                  <a:pt x="2181230" y="1297280"/>
                </a:cubicBezTo>
                <a:cubicBezTo>
                  <a:pt x="2173494" y="1281060"/>
                  <a:pt x="2158267" y="1273020"/>
                  <a:pt x="2143088" y="1267211"/>
                </a:cubicBezTo>
                <a:cubicBezTo>
                  <a:pt x="2119345" y="1258112"/>
                  <a:pt x="2094477" y="1251984"/>
                  <a:pt x="2070135" y="1244427"/>
                </a:cubicBezTo>
                <a:cubicBezTo>
                  <a:pt x="2063825" y="1242466"/>
                  <a:pt x="2058164" y="1243000"/>
                  <a:pt x="2052807" y="1246897"/>
                </a:cubicBezTo>
                <a:cubicBezTo>
                  <a:pt x="2043897" y="1253395"/>
                  <a:pt x="2034946" y="1259843"/>
                  <a:pt x="2025634" y="1266587"/>
                </a:cubicBezTo>
                <a:cubicBezTo>
                  <a:pt x="2018890" y="1264750"/>
                  <a:pt x="2014665" y="1260779"/>
                  <a:pt x="2013771" y="1252993"/>
                </a:cubicBezTo>
                <a:cubicBezTo>
                  <a:pt x="2013024" y="1246495"/>
                  <a:pt x="2012893" y="1239677"/>
                  <a:pt x="2009291" y="1233803"/>
                </a:cubicBezTo>
                <a:cubicBezTo>
                  <a:pt x="2006764" y="1232350"/>
                  <a:pt x="2004376" y="1230956"/>
                  <a:pt x="2001964" y="1229602"/>
                </a:cubicBezTo>
                <a:cubicBezTo>
                  <a:pt x="1993514" y="1224876"/>
                  <a:pt x="1984990" y="1221512"/>
                  <a:pt x="1975079" y="1225697"/>
                </a:cubicBezTo>
                <a:cubicBezTo>
                  <a:pt x="1972904" y="1226616"/>
                  <a:pt x="1969836" y="1225262"/>
                  <a:pt x="1967169" y="1225172"/>
                </a:cubicBezTo>
                <a:cubicBezTo>
                  <a:pt x="1962288" y="1225016"/>
                  <a:pt x="1957332" y="1224491"/>
                  <a:pt x="1952549" y="1225139"/>
                </a:cubicBezTo>
                <a:cubicBezTo>
                  <a:pt x="1948545" y="1225689"/>
                  <a:pt x="1946068" y="1231776"/>
                  <a:pt x="1948816" y="1234287"/>
                </a:cubicBezTo>
                <a:cubicBezTo>
                  <a:pt x="1953107" y="1238200"/>
                  <a:pt x="1955495" y="1242319"/>
                  <a:pt x="1955609" y="1248201"/>
                </a:cubicBezTo>
                <a:cubicBezTo>
                  <a:pt x="1955642" y="1249818"/>
                  <a:pt x="1958120" y="1251680"/>
                  <a:pt x="1959851" y="1252886"/>
                </a:cubicBezTo>
                <a:cubicBezTo>
                  <a:pt x="1962107" y="1254461"/>
                  <a:pt x="1964757" y="1255446"/>
                  <a:pt x="1967194" y="1256767"/>
                </a:cubicBezTo>
                <a:cubicBezTo>
                  <a:pt x="1971149" y="1258908"/>
                  <a:pt x="1973142" y="1262321"/>
                  <a:pt x="1970878" y="1266374"/>
                </a:cubicBezTo>
                <a:cubicBezTo>
                  <a:pt x="1967580" y="1272281"/>
                  <a:pt x="1969614" y="1276080"/>
                  <a:pt x="1974996" y="1278320"/>
                </a:cubicBezTo>
                <a:cubicBezTo>
                  <a:pt x="1978902" y="1279944"/>
                  <a:pt x="1980887" y="1282463"/>
                  <a:pt x="1982824" y="1286089"/>
                </a:cubicBezTo>
                <a:cubicBezTo>
                  <a:pt x="1986901" y="1293711"/>
                  <a:pt x="1987976" y="1293752"/>
                  <a:pt x="1995803" y="1290454"/>
                </a:cubicBezTo>
                <a:cubicBezTo>
                  <a:pt x="1998289" y="1289404"/>
                  <a:pt x="2000799" y="1288428"/>
                  <a:pt x="2002973" y="1287558"/>
                </a:cubicBezTo>
                <a:cubicBezTo>
                  <a:pt x="2020392" y="1295188"/>
                  <a:pt x="2037079" y="1302670"/>
                  <a:pt x="2053923" y="1309784"/>
                </a:cubicBezTo>
                <a:cubicBezTo>
                  <a:pt x="2060298" y="1312475"/>
                  <a:pt x="2063145" y="1317299"/>
                  <a:pt x="2064498" y="1323616"/>
                </a:cubicBezTo>
                <a:cubicBezTo>
                  <a:pt x="2062332" y="1326800"/>
                  <a:pt x="2059945" y="1329811"/>
                  <a:pt x="2058099" y="1333125"/>
                </a:cubicBezTo>
                <a:cubicBezTo>
                  <a:pt x="2055949" y="1336990"/>
                  <a:pt x="2054062" y="1341034"/>
                  <a:pt x="2052471" y="1345161"/>
                </a:cubicBezTo>
                <a:cubicBezTo>
                  <a:pt x="2050953" y="1349083"/>
                  <a:pt x="2053685" y="1353341"/>
                  <a:pt x="2057984" y="1353415"/>
                </a:cubicBezTo>
                <a:cubicBezTo>
                  <a:pt x="2064621" y="1353521"/>
                  <a:pt x="2071333" y="1353439"/>
                  <a:pt x="2077904" y="1352635"/>
                </a:cubicBezTo>
                <a:cubicBezTo>
                  <a:pt x="2085100" y="1351757"/>
                  <a:pt x="2090916" y="1353168"/>
                  <a:pt x="2095675" y="1358969"/>
                </a:cubicBezTo>
                <a:cubicBezTo>
                  <a:pt x="2098465" y="1362366"/>
                  <a:pt x="2101714" y="1365434"/>
                  <a:pt x="2106554" y="1366058"/>
                </a:cubicBezTo>
                <a:cubicBezTo>
                  <a:pt x="2113151" y="1366903"/>
                  <a:pt x="2119722" y="1367961"/>
                  <a:pt x="2126294" y="1369052"/>
                </a:cubicBezTo>
                <a:cubicBezTo>
                  <a:pt x="2131660" y="1369947"/>
                  <a:pt x="2136049" y="1367961"/>
                  <a:pt x="2140151" y="1364794"/>
                </a:cubicBezTo>
                <a:cubicBezTo>
                  <a:pt x="2144057" y="1361775"/>
                  <a:pt x="2148741" y="1359486"/>
                  <a:pt x="2148512" y="1353341"/>
                </a:cubicBezTo>
                <a:cubicBezTo>
                  <a:pt x="2148306" y="1347852"/>
                  <a:pt x="2152482" y="1345891"/>
                  <a:pt x="2156617" y="1344053"/>
                </a:cubicBezTo>
                <a:cubicBezTo>
                  <a:pt x="2167578" y="1345866"/>
                  <a:pt x="2176267" y="1350863"/>
                  <a:pt x="2182059" y="1360741"/>
                </a:cubicBezTo>
                <a:cubicBezTo>
                  <a:pt x="2184849" y="1365492"/>
                  <a:pt x="2188533" y="1369766"/>
                  <a:pt x="2192101" y="1373999"/>
                </a:cubicBezTo>
                <a:cubicBezTo>
                  <a:pt x="2193833" y="1376051"/>
                  <a:pt x="2196040" y="1378618"/>
                  <a:pt x="2198394" y="1379062"/>
                </a:cubicBezTo>
                <a:cubicBezTo>
                  <a:pt x="2213080" y="1381859"/>
                  <a:pt x="2227856" y="1384255"/>
                  <a:pt x="2242641" y="1386503"/>
                </a:cubicBezTo>
                <a:cubicBezTo>
                  <a:pt x="2246989" y="1387168"/>
                  <a:pt x="2249795" y="1384165"/>
                  <a:pt x="2252108" y="1380850"/>
                </a:cubicBezTo>
                <a:cubicBezTo>
                  <a:pt x="2254102" y="1377987"/>
                  <a:pt x="2253856" y="1373680"/>
                  <a:pt x="2251050" y="1371973"/>
                </a:cubicBezTo>
                <a:cubicBezTo>
                  <a:pt x="2247301" y="1369684"/>
                  <a:pt x="2243215" y="1367953"/>
                  <a:pt x="2239252" y="1366017"/>
                </a:cubicBezTo>
                <a:cubicBezTo>
                  <a:pt x="2235749" y="1364302"/>
                  <a:pt x="2232533" y="1362735"/>
                  <a:pt x="2231540" y="1358124"/>
                </a:cubicBezTo>
                <a:cubicBezTo>
                  <a:pt x="2231064" y="1355933"/>
                  <a:pt x="2228242" y="1354194"/>
                  <a:pt x="2226363" y="1352381"/>
                </a:cubicBezTo>
                <a:cubicBezTo>
                  <a:pt x="2224435" y="1350518"/>
                  <a:pt x="2222047" y="1349050"/>
                  <a:pt x="2220398" y="1346982"/>
                </a:cubicBezTo>
                <a:cubicBezTo>
                  <a:pt x="2216321" y="1341863"/>
                  <a:pt x="2212555" y="1336505"/>
                  <a:pt x="2208715" y="1331312"/>
                </a:cubicBezTo>
                <a:cubicBezTo>
                  <a:pt x="2210110" y="1327251"/>
                  <a:pt x="2211456" y="1323337"/>
                  <a:pt x="2212834" y="1319350"/>
                </a:cubicBezTo>
                <a:cubicBezTo>
                  <a:pt x="2229546" y="1329089"/>
                  <a:pt x="2244634" y="1328326"/>
                  <a:pt x="2260592" y="1319145"/>
                </a:cubicBezTo>
                <a:cubicBezTo>
                  <a:pt x="2269264" y="1314157"/>
                  <a:pt x="2273776" y="1304032"/>
                  <a:pt x="2284204" y="1301669"/>
                </a:cubicBezTo>
                <a:cubicBezTo>
                  <a:pt x="2285353" y="1301407"/>
                  <a:pt x="2286616" y="1299208"/>
                  <a:pt x="2286846" y="1297756"/>
                </a:cubicBezTo>
                <a:cubicBezTo>
                  <a:pt x="2287986" y="1290536"/>
                  <a:pt x="2288077" y="1284202"/>
                  <a:pt x="2281685" y="1278131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2EFFD8FF-EC44-0150-7131-16EB9D9DA5A3}"/>
              </a:ext>
            </a:extLst>
          </p:cNvPr>
          <p:cNvSpPr/>
          <p:nvPr/>
        </p:nvSpPr>
        <p:spPr>
          <a:xfrm>
            <a:off x="8889524" y="1753537"/>
            <a:ext cx="221515" cy="267999"/>
          </a:xfrm>
          <a:custGeom>
            <a:avLst/>
            <a:gdLst>
              <a:gd name="connsiteX0" fmla="*/ 100839 w 221515"/>
              <a:gd name="connsiteY0" fmla="*/ 268000 h 267999"/>
              <a:gd name="connsiteX1" fmla="*/ 24095 w 221515"/>
              <a:gd name="connsiteY1" fmla="*/ 260476 h 267999"/>
              <a:gd name="connsiteX2" fmla="*/ 434 w 221515"/>
              <a:gd name="connsiteY2" fmla="*/ 164600 h 267999"/>
              <a:gd name="connsiteX3" fmla="*/ 4987 w 221515"/>
              <a:gd name="connsiteY3" fmla="*/ 111534 h 267999"/>
              <a:gd name="connsiteX4" fmla="*/ 220 w 221515"/>
              <a:gd name="connsiteY4" fmla="*/ 80833 h 267999"/>
              <a:gd name="connsiteX5" fmla="*/ 27886 w 221515"/>
              <a:gd name="connsiteY5" fmla="*/ 25232 h 267999"/>
              <a:gd name="connsiteX6" fmla="*/ 96729 w 221515"/>
              <a:gd name="connsiteY6" fmla="*/ 167 h 267999"/>
              <a:gd name="connsiteX7" fmla="*/ 169765 w 221515"/>
              <a:gd name="connsiteY7" fmla="*/ 12572 h 267999"/>
              <a:gd name="connsiteX8" fmla="*/ 195329 w 221515"/>
              <a:gd name="connsiteY8" fmla="*/ 24583 h 267999"/>
              <a:gd name="connsiteX9" fmla="*/ 207677 w 221515"/>
              <a:gd name="connsiteY9" fmla="*/ 34183 h 267999"/>
              <a:gd name="connsiteX10" fmla="*/ 220369 w 221515"/>
              <a:gd name="connsiteY10" fmla="*/ 74269 h 267999"/>
              <a:gd name="connsiteX11" fmla="*/ 217637 w 221515"/>
              <a:gd name="connsiteY11" fmla="*/ 81120 h 267999"/>
              <a:gd name="connsiteX12" fmla="*/ 189611 w 221515"/>
              <a:gd name="connsiteY12" fmla="*/ 112846 h 267999"/>
              <a:gd name="connsiteX13" fmla="*/ 186657 w 221515"/>
              <a:gd name="connsiteY13" fmla="*/ 116588 h 267999"/>
              <a:gd name="connsiteX14" fmla="*/ 182120 w 221515"/>
              <a:gd name="connsiteY14" fmla="*/ 73621 h 267999"/>
              <a:gd name="connsiteX15" fmla="*/ 156432 w 221515"/>
              <a:gd name="connsiteY15" fmla="*/ 76337 h 267999"/>
              <a:gd name="connsiteX16" fmla="*/ 156949 w 221515"/>
              <a:gd name="connsiteY16" fmla="*/ 105536 h 267999"/>
              <a:gd name="connsiteX17" fmla="*/ 135938 w 221515"/>
              <a:gd name="connsiteY17" fmla="*/ 120132 h 267999"/>
              <a:gd name="connsiteX18" fmla="*/ 131483 w 221515"/>
              <a:gd name="connsiteY18" fmla="*/ 172271 h 267999"/>
              <a:gd name="connsiteX19" fmla="*/ 128225 w 221515"/>
              <a:gd name="connsiteY19" fmla="*/ 172542 h 267999"/>
              <a:gd name="connsiteX20" fmla="*/ 110414 w 221515"/>
              <a:gd name="connsiteY20" fmla="*/ 164764 h 267999"/>
              <a:gd name="connsiteX21" fmla="*/ 87310 w 221515"/>
              <a:gd name="connsiteY21" fmla="*/ 188770 h 267999"/>
              <a:gd name="connsiteX22" fmla="*/ 87573 w 221515"/>
              <a:gd name="connsiteY22" fmla="*/ 202603 h 267999"/>
              <a:gd name="connsiteX23" fmla="*/ 111579 w 221515"/>
              <a:gd name="connsiteY23" fmla="*/ 225706 h 267999"/>
              <a:gd name="connsiteX24" fmla="*/ 121153 w 221515"/>
              <a:gd name="connsiteY24" fmla="*/ 223425 h 267999"/>
              <a:gd name="connsiteX25" fmla="*/ 100839 w 221515"/>
              <a:gd name="connsiteY25" fmla="*/ 268000 h 26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515" h="267999">
                <a:moveTo>
                  <a:pt x="100839" y="268000"/>
                </a:moveTo>
                <a:lnTo>
                  <a:pt x="24095" y="260476"/>
                </a:lnTo>
                <a:cubicBezTo>
                  <a:pt x="10000" y="229505"/>
                  <a:pt x="-2512" y="198435"/>
                  <a:pt x="434" y="164600"/>
                </a:cubicBezTo>
                <a:cubicBezTo>
                  <a:pt x="1976" y="146870"/>
                  <a:pt x="6809" y="129239"/>
                  <a:pt x="4987" y="111534"/>
                </a:cubicBezTo>
                <a:cubicBezTo>
                  <a:pt x="3929" y="101221"/>
                  <a:pt x="622" y="91195"/>
                  <a:pt x="220" y="80833"/>
                </a:cubicBezTo>
                <a:cubicBezTo>
                  <a:pt x="-616" y="59403"/>
                  <a:pt x="11387" y="38933"/>
                  <a:pt x="27886" y="25232"/>
                </a:cubicBezTo>
                <a:cubicBezTo>
                  <a:pt x="47002" y="9356"/>
                  <a:pt x="71911" y="1365"/>
                  <a:pt x="96729" y="167"/>
                </a:cubicBezTo>
                <a:cubicBezTo>
                  <a:pt x="121555" y="-1023"/>
                  <a:pt x="146349" y="4245"/>
                  <a:pt x="169765" y="12572"/>
                </a:cubicBezTo>
                <a:cubicBezTo>
                  <a:pt x="178642" y="15731"/>
                  <a:pt x="187404" y="19571"/>
                  <a:pt x="195329" y="24583"/>
                </a:cubicBezTo>
                <a:cubicBezTo>
                  <a:pt x="199752" y="27381"/>
                  <a:pt x="203993" y="30433"/>
                  <a:pt x="207677" y="34183"/>
                </a:cubicBezTo>
                <a:cubicBezTo>
                  <a:pt x="217973" y="44635"/>
                  <a:pt x="224217" y="60109"/>
                  <a:pt x="220369" y="74269"/>
                </a:cubicBezTo>
                <a:cubicBezTo>
                  <a:pt x="219713" y="76690"/>
                  <a:pt x="218745" y="78946"/>
                  <a:pt x="217637" y="81120"/>
                </a:cubicBezTo>
                <a:cubicBezTo>
                  <a:pt x="211418" y="93394"/>
                  <a:pt x="199013" y="102287"/>
                  <a:pt x="189611" y="112846"/>
                </a:cubicBezTo>
                <a:cubicBezTo>
                  <a:pt x="188544" y="114044"/>
                  <a:pt x="187642" y="115341"/>
                  <a:pt x="186657" y="116588"/>
                </a:cubicBezTo>
                <a:lnTo>
                  <a:pt x="182120" y="73621"/>
                </a:lnTo>
                <a:lnTo>
                  <a:pt x="156432" y="76337"/>
                </a:lnTo>
                <a:lnTo>
                  <a:pt x="156949" y="105536"/>
                </a:lnTo>
                <a:lnTo>
                  <a:pt x="135938" y="120132"/>
                </a:lnTo>
                <a:lnTo>
                  <a:pt x="131483" y="172271"/>
                </a:lnTo>
                <a:lnTo>
                  <a:pt x="128225" y="172542"/>
                </a:lnTo>
                <a:cubicBezTo>
                  <a:pt x="123812" y="167693"/>
                  <a:pt x="117486" y="164633"/>
                  <a:pt x="110414" y="164764"/>
                </a:cubicBezTo>
                <a:cubicBezTo>
                  <a:pt x="97402" y="165010"/>
                  <a:pt x="87056" y="175758"/>
                  <a:pt x="87310" y="188770"/>
                </a:cubicBezTo>
                <a:lnTo>
                  <a:pt x="87573" y="202603"/>
                </a:lnTo>
                <a:cubicBezTo>
                  <a:pt x="87819" y="215615"/>
                  <a:pt x="98575" y="225960"/>
                  <a:pt x="111579" y="225706"/>
                </a:cubicBezTo>
                <a:cubicBezTo>
                  <a:pt x="115008" y="225641"/>
                  <a:pt x="118241" y="224804"/>
                  <a:pt x="121153" y="223425"/>
                </a:cubicBezTo>
                <a:lnTo>
                  <a:pt x="100839" y="268000"/>
                </a:ln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8533EAFB-8A6A-8790-BF9C-182C8AF8EB71}"/>
              </a:ext>
            </a:extLst>
          </p:cNvPr>
          <p:cNvSpPr/>
          <p:nvPr/>
        </p:nvSpPr>
        <p:spPr>
          <a:xfrm>
            <a:off x="7613836" y="2241760"/>
            <a:ext cx="2818195" cy="2270051"/>
          </a:xfrm>
          <a:custGeom>
            <a:avLst/>
            <a:gdLst>
              <a:gd name="connsiteX0" fmla="*/ 939142 w 2818195"/>
              <a:gd name="connsiteY0" fmla="*/ 1357246 h 2270051"/>
              <a:gd name="connsiteX1" fmla="*/ 824026 w 2818195"/>
              <a:gd name="connsiteY1" fmla="*/ 1410648 h 2270051"/>
              <a:gd name="connsiteX2" fmla="*/ 812572 w 2818195"/>
              <a:gd name="connsiteY2" fmla="*/ 1391286 h 2270051"/>
              <a:gd name="connsiteX3" fmla="*/ 776153 w 2818195"/>
              <a:gd name="connsiteY3" fmla="*/ 1403634 h 2270051"/>
              <a:gd name="connsiteX4" fmla="*/ 740218 w 2818195"/>
              <a:gd name="connsiteY4" fmla="*/ 1381810 h 2270051"/>
              <a:gd name="connsiteX5" fmla="*/ 724621 w 2818195"/>
              <a:gd name="connsiteY5" fmla="*/ 1369881 h 2270051"/>
              <a:gd name="connsiteX6" fmla="*/ 765446 w 2818195"/>
              <a:gd name="connsiteY6" fmla="*/ 1359461 h 2270051"/>
              <a:gd name="connsiteX7" fmla="*/ 757841 w 2818195"/>
              <a:gd name="connsiteY7" fmla="*/ 1337826 h 2270051"/>
              <a:gd name="connsiteX8" fmla="*/ 703560 w 2818195"/>
              <a:gd name="connsiteY8" fmla="*/ 1351142 h 2270051"/>
              <a:gd name="connsiteX9" fmla="*/ 662940 w 2818195"/>
              <a:gd name="connsiteY9" fmla="*/ 1302925 h 2270051"/>
              <a:gd name="connsiteX10" fmla="*/ 685297 w 2818195"/>
              <a:gd name="connsiteY10" fmla="*/ 1297264 h 2270051"/>
              <a:gd name="connsiteX11" fmla="*/ 677692 w 2818195"/>
              <a:gd name="connsiteY11" fmla="*/ 1275629 h 2270051"/>
              <a:gd name="connsiteX12" fmla="*/ 649986 w 2818195"/>
              <a:gd name="connsiteY12" fmla="*/ 1282561 h 2270051"/>
              <a:gd name="connsiteX13" fmla="*/ 613246 w 2818195"/>
              <a:gd name="connsiteY13" fmla="*/ 1185544 h 2270051"/>
              <a:gd name="connsiteX14" fmla="*/ 714735 w 2818195"/>
              <a:gd name="connsiteY14" fmla="*/ 1187768 h 2270051"/>
              <a:gd name="connsiteX15" fmla="*/ 711880 w 2818195"/>
              <a:gd name="connsiteY15" fmla="*/ 1220290 h 2270051"/>
              <a:gd name="connsiteX16" fmla="*/ 734450 w 2818195"/>
              <a:gd name="connsiteY16" fmla="*/ 1224359 h 2270051"/>
              <a:gd name="connsiteX17" fmla="*/ 737289 w 2818195"/>
              <a:gd name="connsiteY17" fmla="*/ 1192051 h 2270051"/>
              <a:gd name="connsiteX18" fmla="*/ 805779 w 2818195"/>
              <a:gd name="connsiteY18" fmla="*/ 1215810 h 2270051"/>
              <a:gd name="connsiteX19" fmla="*/ 803547 w 2818195"/>
              <a:gd name="connsiteY19" fmla="*/ 1266760 h 2270051"/>
              <a:gd name="connsiteX20" fmla="*/ 826413 w 2818195"/>
              <a:gd name="connsiteY20" fmla="*/ 1264971 h 2270051"/>
              <a:gd name="connsiteX21" fmla="*/ 827964 w 2818195"/>
              <a:gd name="connsiteY21" fmla="*/ 1227961 h 2270051"/>
              <a:gd name="connsiteX22" fmla="*/ 841911 w 2818195"/>
              <a:gd name="connsiteY22" fmla="*/ 1236986 h 2270051"/>
              <a:gd name="connsiteX23" fmla="*/ 887306 w 2818195"/>
              <a:gd name="connsiteY23" fmla="*/ 1277549 h 2270051"/>
              <a:gd name="connsiteX24" fmla="*/ 884943 w 2818195"/>
              <a:gd name="connsiteY24" fmla="*/ 1310497 h 2270051"/>
              <a:gd name="connsiteX25" fmla="*/ 897274 w 2818195"/>
              <a:gd name="connsiteY25" fmla="*/ 1321032 h 2270051"/>
              <a:gd name="connsiteX26" fmla="*/ 907809 w 2818195"/>
              <a:gd name="connsiteY26" fmla="*/ 1308701 h 2270051"/>
              <a:gd name="connsiteX27" fmla="*/ 908129 w 2818195"/>
              <a:gd name="connsiteY27" fmla="*/ 1303819 h 2270051"/>
              <a:gd name="connsiteX28" fmla="*/ 939142 w 2818195"/>
              <a:gd name="connsiteY28" fmla="*/ 1357246 h 2270051"/>
              <a:gd name="connsiteX29" fmla="*/ 806969 w 2818195"/>
              <a:gd name="connsiteY29" fmla="*/ 1417622 h 2270051"/>
              <a:gd name="connsiteX30" fmla="*/ 809479 w 2818195"/>
              <a:gd name="connsiteY30" fmla="*/ 1418525 h 2270051"/>
              <a:gd name="connsiteX31" fmla="*/ 818479 w 2818195"/>
              <a:gd name="connsiteY31" fmla="*/ 1413520 h 2270051"/>
              <a:gd name="connsiteX32" fmla="*/ 806969 w 2818195"/>
              <a:gd name="connsiteY32" fmla="*/ 1417622 h 2270051"/>
              <a:gd name="connsiteX33" fmla="*/ 1045429 w 2818195"/>
              <a:gd name="connsiteY33" fmla="*/ 1294572 h 2270051"/>
              <a:gd name="connsiteX34" fmla="*/ 1042509 w 2818195"/>
              <a:gd name="connsiteY34" fmla="*/ 1297567 h 2270051"/>
              <a:gd name="connsiteX35" fmla="*/ 1028832 w 2818195"/>
              <a:gd name="connsiteY35" fmla="*/ 1299725 h 2270051"/>
              <a:gd name="connsiteX36" fmla="*/ 1026683 w 2818195"/>
              <a:gd name="connsiteY36" fmla="*/ 1286048 h 2270051"/>
              <a:gd name="connsiteX37" fmla="*/ 1046496 w 2818195"/>
              <a:gd name="connsiteY37" fmla="*/ 1265980 h 2270051"/>
              <a:gd name="connsiteX38" fmla="*/ 1039539 w 2818195"/>
              <a:gd name="connsiteY38" fmla="*/ 1214481 h 2270051"/>
              <a:gd name="connsiteX39" fmla="*/ 1035494 w 2818195"/>
              <a:gd name="connsiteY39" fmla="*/ 1200887 h 2270051"/>
              <a:gd name="connsiteX40" fmla="*/ 1013957 w 2818195"/>
              <a:gd name="connsiteY40" fmla="*/ 1224039 h 2270051"/>
              <a:gd name="connsiteX41" fmla="*/ 998131 w 2818195"/>
              <a:gd name="connsiteY41" fmla="*/ 1212520 h 2270051"/>
              <a:gd name="connsiteX42" fmla="*/ 1027839 w 2818195"/>
              <a:gd name="connsiteY42" fmla="*/ 1180704 h 2270051"/>
              <a:gd name="connsiteX43" fmla="*/ 996581 w 2818195"/>
              <a:gd name="connsiteY43" fmla="*/ 1127293 h 2270051"/>
              <a:gd name="connsiteX44" fmla="*/ 976816 w 2818195"/>
              <a:gd name="connsiteY44" fmla="*/ 1146680 h 2270051"/>
              <a:gd name="connsiteX45" fmla="*/ 964427 w 2818195"/>
              <a:gd name="connsiteY45" fmla="*/ 1131527 h 2270051"/>
              <a:gd name="connsiteX46" fmla="*/ 984323 w 2818195"/>
              <a:gd name="connsiteY46" fmla="*/ 1112008 h 2270051"/>
              <a:gd name="connsiteX47" fmla="*/ 919705 w 2818195"/>
              <a:gd name="connsiteY47" fmla="*/ 1054266 h 2270051"/>
              <a:gd name="connsiteX48" fmla="*/ 889726 w 2818195"/>
              <a:gd name="connsiteY48" fmla="*/ 1137598 h 2270051"/>
              <a:gd name="connsiteX49" fmla="*/ 911550 w 2818195"/>
              <a:gd name="connsiteY49" fmla="*/ 1148469 h 2270051"/>
              <a:gd name="connsiteX50" fmla="*/ 904486 w 2818195"/>
              <a:gd name="connsiteY50" fmla="*/ 1166731 h 2270051"/>
              <a:gd name="connsiteX51" fmla="*/ 886839 w 2818195"/>
              <a:gd name="connsiteY51" fmla="*/ 1158002 h 2270051"/>
              <a:gd name="connsiteX52" fmla="*/ 886445 w 2818195"/>
              <a:gd name="connsiteY52" fmla="*/ 1211815 h 2270051"/>
              <a:gd name="connsiteX53" fmla="*/ 929050 w 2818195"/>
              <a:gd name="connsiteY53" fmla="*/ 1233286 h 2270051"/>
              <a:gd name="connsiteX54" fmla="*/ 921986 w 2818195"/>
              <a:gd name="connsiteY54" fmla="*/ 1251549 h 2270051"/>
              <a:gd name="connsiteX55" fmla="*/ 889718 w 2818195"/>
              <a:gd name="connsiteY55" fmla="*/ 1235665 h 2270051"/>
              <a:gd name="connsiteX56" fmla="*/ 893222 w 2818195"/>
              <a:gd name="connsiteY56" fmla="*/ 1252057 h 2270051"/>
              <a:gd name="connsiteX57" fmla="*/ 904429 w 2818195"/>
              <a:gd name="connsiteY57" fmla="*/ 1286155 h 2270051"/>
              <a:gd name="connsiteX58" fmla="*/ 934908 w 2818195"/>
              <a:gd name="connsiteY58" fmla="*/ 1298347 h 2270051"/>
              <a:gd name="connsiteX59" fmla="*/ 927844 w 2818195"/>
              <a:gd name="connsiteY59" fmla="*/ 1316610 h 2270051"/>
              <a:gd name="connsiteX60" fmla="*/ 916661 w 2818195"/>
              <a:gd name="connsiteY60" fmla="*/ 1312335 h 2270051"/>
              <a:gd name="connsiteX61" fmla="*/ 945057 w 2818195"/>
              <a:gd name="connsiteY61" fmla="*/ 1354940 h 2270051"/>
              <a:gd name="connsiteX62" fmla="*/ 1041467 w 2818195"/>
              <a:gd name="connsiteY62" fmla="*/ 1321704 h 2270051"/>
              <a:gd name="connsiteX63" fmla="*/ 1045429 w 2818195"/>
              <a:gd name="connsiteY63" fmla="*/ 1294572 h 2270051"/>
              <a:gd name="connsiteX64" fmla="*/ 1877052 w 2818195"/>
              <a:gd name="connsiteY64" fmla="*/ 1327037 h 2270051"/>
              <a:gd name="connsiteX65" fmla="*/ 1881237 w 2818195"/>
              <a:gd name="connsiteY65" fmla="*/ 1310957 h 2270051"/>
              <a:gd name="connsiteX66" fmla="*/ 1845613 w 2818195"/>
              <a:gd name="connsiteY66" fmla="*/ 1321122 h 2270051"/>
              <a:gd name="connsiteX67" fmla="*/ 1836728 w 2818195"/>
              <a:gd name="connsiteY67" fmla="*/ 1299979 h 2270051"/>
              <a:gd name="connsiteX68" fmla="*/ 1885790 w 2818195"/>
              <a:gd name="connsiteY68" fmla="*/ 1286081 h 2270051"/>
              <a:gd name="connsiteX69" fmla="*/ 1886807 w 2818195"/>
              <a:gd name="connsiteY69" fmla="*/ 1213595 h 2270051"/>
              <a:gd name="connsiteX70" fmla="*/ 1855245 w 2818195"/>
              <a:gd name="connsiteY70" fmla="*/ 1221061 h 2270051"/>
              <a:gd name="connsiteX71" fmla="*/ 1852012 w 2818195"/>
              <a:gd name="connsiteY71" fmla="*/ 1198360 h 2270051"/>
              <a:gd name="connsiteX72" fmla="*/ 1883780 w 2818195"/>
              <a:gd name="connsiteY72" fmla="*/ 1190844 h 2270051"/>
              <a:gd name="connsiteX73" fmla="*/ 1853981 w 2818195"/>
              <a:gd name="connsiteY73" fmla="*/ 1093803 h 2270051"/>
              <a:gd name="connsiteX74" fmla="*/ 1773439 w 2818195"/>
              <a:gd name="connsiteY74" fmla="*/ 1159184 h 2270051"/>
              <a:gd name="connsiteX75" fmla="*/ 1788732 w 2818195"/>
              <a:gd name="connsiteY75" fmla="*/ 1183305 h 2270051"/>
              <a:gd name="connsiteX76" fmla="*/ 1770584 w 2818195"/>
              <a:gd name="connsiteY76" fmla="*/ 1197334 h 2270051"/>
              <a:gd name="connsiteX77" fmla="*/ 1758187 w 2818195"/>
              <a:gd name="connsiteY77" fmla="*/ 1177890 h 2270051"/>
              <a:gd name="connsiteX78" fmla="*/ 1725189 w 2818195"/>
              <a:gd name="connsiteY78" fmla="*/ 1231604 h 2270051"/>
              <a:gd name="connsiteX79" fmla="*/ 1754897 w 2818195"/>
              <a:gd name="connsiteY79" fmla="*/ 1278943 h 2270051"/>
              <a:gd name="connsiteX80" fmla="*/ 1736749 w 2818195"/>
              <a:gd name="connsiteY80" fmla="*/ 1292973 h 2270051"/>
              <a:gd name="connsiteX81" fmla="*/ 1714014 w 2818195"/>
              <a:gd name="connsiteY81" fmla="*/ 1257497 h 2270051"/>
              <a:gd name="connsiteX82" fmla="*/ 1707599 w 2818195"/>
              <a:gd name="connsiteY82" fmla="*/ 1276055 h 2270051"/>
              <a:gd name="connsiteX83" fmla="*/ 1698180 w 2818195"/>
              <a:gd name="connsiteY83" fmla="*/ 1317028 h 2270051"/>
              <a:gd name="connsiteX84" fmla="*/ 1700781 w 2818195"/>
              <a:gd name="connsiteY84" fmla="*/ 1320556 h 2270051"/>
              <a:gd name="connsiteX85" fmla="*/ 1855680 w 2818195"/>
              <a:gd name="connsiteY85" fmla="*/ 1377626 h 2270051"/>
              <a:gd name="connsiteX86" fmla="*/ 1877052 w 2818195"/>
              <a:gd name="connsiteY86" fmla="*/ 1327037 h 2270051"/>
              <a:gd name="connsiteX87" fmla="*/ 2011916 w 2818195"/>
              <a:gd name="connsiteY87" fmla="*/ 1462377 h 2270051"/>
              <a:gd name="connsiteX88" fmla="*/ 2029810 w 2818195"/>
              <a:gd name="connsiteY88" fmla="*/ 1439372 h 2270051"/>
              <a:gd name="connsiteX89" fmla="*/ 2005189 w 2818195"/>
              <a:gd name="connsiteY89" fmla="*/ 1426704 h 2270051"/>
              <a:gd name="connsiteX90" fmla="*/ 2015682 w 2818195"/>
              <a:gd name="connsiteY90" fmla="*/ 1410181 h 2270051"/>
              <a:gd name="connsiteX91" fmla="*/ 2040459 w 2818195"/>
              <a:gd name="connsiteY91" fmla="*/ 1422931 h 2270051"/>
              <a:gd name="connsiteX92" fmla="*/ 2074951 w 2818195"/>
              <a:gd name="connsiteY92" fmla="*/ 1343438 h 2270051"/>
              <a:gd name="connsiteX93" fmla="*/ 1986425 w 2818195"/>
              <a:gd name="connsiteY93" fmla="*/ 1341182 h 2270051"/>
              <a:gd name="connsiteX94" fmla="*/ 1982971 w 2818195"/>
              <a:gd name="connsiteY94" fmla="*/ 1365319 h 2270051"/>
              <a:gd name="connsiteX95" fmla="*/ 1963412 w 2818195"/>
              <a:gd name="connsiteY95" fmla="*/ 1364351 h 2270051"/>
              <a:gd name="connsiteX96" fmla="*/ 1966152 w 2818195"/>
              <a:gd name="connsiteY96" fmla="*/ 1344857 h 2270051"/>
              <a:gd name="connsiteX97" fmla="*/ 1914940 w 2818195"/>
              <a:gd name="connsiteY97" fmla="*/ 1361406 h 2270051"/>
              <a:gd name="connsiteX98" fmla="*/ 1908508 w 2818195"/>
              <a:gd name="connsiteY98" fmla="*/ 1402945 h 2270051"/>
              <a:gd name="connsiteX99" fmla="*/ 1933868 w 2818195"/>
              <a:gd name="connsiteY99" fmla="*/ 1416178 h 2270051"/>
              <a:gd name="connsiteX100" fmla="*/ 2011916 w 2818195"/>
              <a:gd name="connsiteY100" fmla="*/ 1462377 h 2270051"/>
              <a:gd name="connsiteX101" fmla="*/ 1893338 w 2818195"/>
              <a:gd name="connsiteY101" fmla="*/ 1372006 h 2270051"/>
              <a:gd name="connsiteX102" fmla="*/ 1878882 w 2818195"/>
              <a:gd name="connsiteY102" fmla="*/ 1380489 h 2270051"/>
              <a:gd name="connsiteX103" fmla="*/ 1872179 w 2818195"/>
              <a:gd name="connsiteY103" fmla="*/ 1385108 h 2270051"/>
              <a:gd name="connsiteX104" fmla="*/ 1889942 w 2818195"/>
              <a:gd name="connsiteY104" fmla="*/ 1393715 h 2270051"/>
              <a:gd name="connsiteX105" fmla="*/ 1893338 w 2818195"/>
              <a:gd name="connsiteY105" fmla="*/ 1372006 h 2270051"/>
              <a:gd name="connsiteX106" fmla="*/ 209549 w 2818195"/>
              <a:gd name="connsiteY106" fmla="*/ 676609 h 2270051"/>
              <a:gd name="connsiteX107" fmla="*/ 205373 w 2818195"/>
              <a:gd name="connsiteY107" fmla="*/ 674016 h 2270051"/>
              <a:gd name="connsiteX108" fmla="*/ 0 w 2818195"/>
              <a:gd name="connsiteY108" fmla="*/ 1407408 h 2270051"/>
              <a:gd name="connsiteX109" fmla="*/ 98231 w 2818195"/>
              <a:gd name="connsiteY109" fmla="*/ 1926115 h 2270051"/>
              <a:gd name="connsiteX110" fmla="*/ 102768 w 2818195"/>
              <a:gd name="connsiteY110" fmla="*/ 1924638 h 2270051"/>
              <a:gd name="connsiteX111" fmla="*/ 4102 w 2818195"/>
              <a:gd name="connsiteY111" fmla="*/ 1407400 h 2270051"/>
              <a:gd name="connsiteX112" fmla="*/ 209549 w 2818195"/>
              <a:gd name="connsiteY112" fmla="*/ 676609 h 2270051"/>
              <a:gd name="connsiteX113" fmla="*/ 412714 w 2818195"/>
              <a:gd name="connsiteY113" fmla="*/ 411032 h 2270051"/>
              <a:gd name="connsiteX114" fmla="*/ 269547 w 2818195"/>
              <a:gd name="connsiteY114" fmla="*/ 578189 h 2270051"/>
              <a:gd name="connsiteX115" fmla="*/ 273445 w 2818195"/>
              <a:gd name="connsiteY115" fmla="*/ 581208 h 2270051"/>
              <a:gd name="connsiteX116" fmla="*/ 1007722 w 2818195"/>
              <a:gd name="connsiteY116" fmla="*/ 60992 h 2270051"/>
              <a:gd name="connsiteX117" fmla="*/ 1011956 w 2818195"/>
              <a:gd name="connsiteY117" fmla="*/ 54855 h 2270051"/>
              <a:gd name="connsiteX118" fmla="*/ 412714 w 2818195"/>
              <a:gd name="connsiteY118" fmla="*/ 411032 h 2270051"/>
              <a:gd name="connsiteX119" fmla="*/ 2666398 w 2818195"/>
              <a:gd name="connsiteY119" fmla="*/ 780870 h 2270051"/>
              <a:gd name="connsiteX120" fmla="*/ 2671017 w 2818195"/>
              <a:gd name="connsiteY120" fmla="*/ 778918 h 2270051"/>
              <a:gd name="connsiteX121" fmla="*/ 2405490 w 2818195"/>
              <a:gd name="connsiteY121" fmla="*/ 411024 h 2270051"/>
              <a:gd name="connsiteX122" fmla="*/ 1478802 w 2818195"/>
              <a:gd name="connsiteY122" fmla="*/ 0 h 2270051"/>
              <a:gd name="connsiteX123" fmla="*/ 1477752 w 2818195"/>
              <a:gd name="connsiteY123" fmla="*/ 4274 h 2270051"/>
              <a:gd name="connsiteX124" fmla="*/ 2666398 w 2818195"/>
              <a:gd name="connsiteY124" fmla="*/ 780870 h 2270051"/>
              <a:gd name="connsiteX125" fmla="*/ 149345 w 2818195"/>
              <a:gd name="connsiteY125" fmla="*/ 2029022 h 2270051"/>
              <a:gd name="connsiteX126" fmla="*/ 144996 w 2818195"/>
              <a:gd name="connsiteY126" fmla="*/ 2031426 h 2270051"/>
              <a:gd name="connsiteX127" fmla="*/ 232357 w 2818195"/>
              <a:gd name="connsiteY127" fmla="*/ 2183192 h 2270051"/>
              <a:gd name="connsiteX128" fmla="*/ 233883 w 2818195"/>
              <a:gd name="connsiteY128" fmla="*/ 2176382 h 2270051"/>
              <a:gd name="connsiteX129" fmla="*/ 149345 w 2818195"/>
              <a:gd name="connsiteY129" fmla="*/ 2029022 h 2270051"/>
              <a:gd name="connsiteX130" fmla="*/ 2818196 w 2818195"/>
              <a:gd name="connsiteY130" fmla="*/ 1407408 h 2270051"/>
              <a:gd name="connsiteX131" fmla="*/ 2718102 w 2818195"/>
              <a:gd name="connsiteY131" fmla="*/ 884041 h 2270051"/>
              <a:gd name="connsiteX132" fmla="*/ 2713721 w 2818195"/>
              <a:gd name="connsiteY132" fmla="*/ 886010 h 2270051"/>
              <a:gd name="connsiteX133" fmla="*/ 2814085 w 2818195"/>
              <a:gd name="connsiteY133" fmla="*/ 1407408 h 2270051"/>
              <a:gd name="connsiteX134" fmla="*/ 2522427 w 2818195"/>
              <a:gd name="connsiteY134" fmla="*/ 2263365 h 2270051"/>
              <a:gd name="connsiteX135" fmla="*/ 2523502 w 2818195"/>
              <a:gd name="connsiteY135" fmla="*/ 2270051 h 2270051"/>
              <a:gd name="connsiteX136" fmla="*/ 2818196 w 2818195"/>
              <a:gd name="connsiteY136" fmla="*/ 1407408 h 2270051"/>
              <a:gd name="connsiteX137" fmla="*/ 1256890 w 2818195"/>
              <a:gd name="connsiteY137" fmla="*/ 1220495 h 2270051"/>
              <a:gd name="connsiteX138" fmla="*/ 1257628 w 2818195"/>
              <a:gd name="connsiteY138" fmla="*/ 1217033 h 2270051"/>
              <a:gd name="connsiteX139" fmla="*/ 1315822 w 2818195"/>
              <a:gd name="connsiteY139" fmla="*/ 997458 h 2270051"/>
              <a:gd name="connsiteX140" fmla="*/ 1333896 w 2818195"/>
              <a:gd name="connsiteY140" fmla="*/ 939232 h 2270051"/>
              <a:gd name="connsiteX141" fmla="*/ 1323961 w 2818195"/>
              <a:gd name="connsiteY141" fmla="*/ 1021702 h 2270051"/>
              <a:gd name="connsiteX142" fmla="*/ 1305263 w 2818195"/>
              <a:gd name="connsiteY142" fmla="*/ 1186348 h 2270051"/>
              <a:gd name="connsiteX143" fmla="*/ 1305435 w 2818195"/>
              <a:gd name="connsiteY143" fmla="*/ 1190172 h 2270051"/>
              <a:gd name="connsiteX144" fmla="*/ 1313968 w 2818195"/>
              <a:gd name="connsiteY144" fmla="*/ 1275965 h 2270051"/>
              <a:gd name="connsiteX145" fmla="*/ 1370906 w 2818195"/>
              <a:gd name="connsiteY145" fmla="*/ 1274431 h 2270051"/>
              <a:gd name="connsiteX146" fmla="*/ 1374369 w 2818195"/>
              <a:gd name="connsiteY146" fmla="*/ 1274431 h 2270051"/>
              <a:gd name="connsiteX147" fmla="*/ 1386413 w 2818195"/>
              <a:gd name="connsiteY147" fmla="*/ 1274513 h 2270051"/>
              <a:gd name="connsiteX148" fmla="*/ 1403806 w 2818195"/>
              <a:gd name="connsiteY148" fmla="*/ 1274825 h 2270051"/>
              <a:gd name="connsiteX149" fmla="*/ 1441399 w 2818195"/>
              <a:gd name="connsiteY149" fmla="*/ 1276351 h 2270051"/>
              <a:gd name="connsiteX150" fmla="*/ 1442112 w 2818195"/>
              <a:gd name="connsiteY150" fmla="*/ 1220922 h 2270051"/>
              <a:gd name="connsiteX151" fmla="*/ 1442203 w 2818195"/>
              <a:gd name="connsiteY151" fmla="*/ 1217459 h 2270051"/>
              <a:gd name="connsiteX152" fmla="*/ 1459177 w 2818195"/>
              <a:gd name="connsiteY152" fmla="*/ 997787 h 2270051"/>
              <a:gd name="connsiteX153" fmla="*/ 1467407 w 2818195"/>
              <a:gd name="connsiteY153" fmla="*/ 929575 h 2270051"/>
              <a:gd name="connsiteX154" fmla="*/ 1467702 w 2818195"/>
              <a:gd name="connsiteY154" fmla="*/ 926736 h 2270051"/>
              <a:gd name="connsiteX155" fmla="*/ 1476407 w 2818195"/>
              <a:gd name="connsiteY155" fmla="*/ 767448 h 2270051"/>
              <a:gd name="connsiteX156" fmla="*/ 1471870 w 2818195"/>
              <a:gd name="connsiteY156" fmla="*/ 520758 h 2270051"/>
              <a:gd name="connsiteX157" fmla="*/ 1168282 w 2818195"/>
              <a:gd name="connsiteY157" fmla="*/ 550811 h 2270051"/>
              <a:gd name="connsiteX158" fmla="*/ 1206425 w 2818195"/>
              <a:gd name="connsiteY158" fmla="*/ 897086 h 2270051"/>
              <a:gd name="connsiteX159" fmla="*/ 1206203 w 2818195"/>
              <a:gd name="connsiteY159" fmla="*/ 899998 h 2270051"/>
              <a:gd name="connsiteX160" fmla="*/ 1176076 w 2818195"/>
              <a:gd name="connsiteY160" fmla="*/ 1021341 h 2270051"/>
              <a:gd name="connsiteX161" fmla="*/ 1126481 w 2818195"/>
              <a:gd name="connsiteY161" fmla="*/ 1185913 h 2270051"/>
              <a:gd name="connsiteX162" fmla="*/ 1125939 w 2818195"/>
              <a:gd name="connsiteY162" fmla="*/ 1189737 h 2270051"/>
              <a:gd name="connsiteX163" fmla="*/ 1118219 w 2818195"/>
              <a:gd name="connsiteY163" fmla="*/ 1301940 h 2270051"/>
              <a:gd name="connsiteX164" fmla="*/ 1244780 w 2818195"/>
              <a:gd name="connsiteY164" fmla="*/ 1281183 h 2270051"/>
              <a:gd name="connsiteX165" fmla="*/ 1256890 w 2818195"/>
              <a:gd name="connsiteY165" fmla="*/ 1220495 h 227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2818195" h="2270051">
                <a:moveTo>
                  <a:pt x="939142" y="1357246"/>
                </a:moveTo>
                <a:cubicBezTo>
                  <a:pt x="899662" y="1373015"/>
                  <a:pt x="861241" y="1390827"/>
                  <a:pt x="824026" y="1410648"/>
                </a:cubicBezTo>
                <a:cubicBezTo>
                  <a:pt x="832255" y="1403371"/>
                  <a:pt x="824903" y="1386839"/>
                  <a:pt x="812572" y="1391286"/>
                </a:cubicBezTo>
                <a:cubicBezTo>
                  <a:pt x="800495" y="1395643"/>
                  <a:pt x="788394" y="1399876"/>
                  <a:pt x="776153" y="1403634"/>
                </a:cubicBezTo>
                <a:cubicBezTo>
                  <a:pt x="763707" y="1397169"/>
                  <a:pt x="751671" y="1389916"/>
                  <a:pt x="740218" y="1381810"/>
                </a:cubicBezTo>
                <a:cubicBezTo>
                  <a:pt x="734877" y="1378028"/>
                  <a:pt x="729708" y="1374008"/>
                  <a:pt x="724621" y="1369881"/>
                </a:cubicBezTo>
                <a:cubicBezTo>
                  <a:pt x="738363" y="1366952"/>
                  <a:pt x="752073" y="1363908"/>
                  <a:pt x="765446" y="1359461"/>
                </a:cubicBezTo>
                <a:cubicBezTo>
                  <a:pt x="779476" y="1354793"/>
                  <a:pt x="771829" y="1333166"/>
                  <a:pt x="757841" y="1337826"/>
                </a:cubicBezTo>
                <a:cubicBezTo>
                  <a:pt x="740111" y="1343725"/>
                  <a:pt x="721774" y="1347163"/>
                  <a:pt x="703560" y="1351142"/>
                </a:cubicBezTo>
                <a:cubicBezTo>
                  <a:pt x="688497" y="1336456"/>
                  <a:pt x="674853" y="1320293"/>
                  <a:pt x="662940" y="1302925"/>
                </a:cubicBezTo>
                <a:cubicBezTo>
                  <a:pt x="670382" y="1301235"/>
                  <a:pt x="677815" y="1299298"/>
                  <a:pt x="685297" y="1297264"/>
                </a:cubicBezTo>
                <a:cubicBezTo>
                  <a:pt x="699565" y="1293391"/>
                  <a:pt x="691853" y="1271781"/>
                  <a:pt x="677692" y="1275629"/>
                </a:cubicBezTo>
                <a:cubicBezTo>
                  <a:pt x="668544" y="1278115"/>
                  <a:pt x="659314" y="1280674"/>
                  <a:pt x="649986" y="1282561"/>
                </a:cubicBezTo>
                <a:cubicBezTo>
                  <a:pt x="632535" y="1252517"/>
                  <a:pt x="619941" y="1219650"/>
                  <a:pt x="613246" y="1185544"/>
                </a:cubicBezTo>
                <a:cubicBezTo>
                  <a:pt x="646950" y="1182049"/>
                  <a:pt x="681310" y="1182582"/>
                  <a:pt x="714735" y="1187768"/>
                </a:cubicBezTo>
                <a:cubicBezTo>
                  <a:pt x="713783" y="1198606"/>
                  <a:pt x="712831" y="1209444"/>
                  <a:pt x="711880" y="1220290"/>
                </a:cubicBezTo>
                <a:cubicBezTo>
                  <a:pt x="710600" y="1234894"/>
                  <a:pt x="733154" y="1239078"/>
                  <a:pt x="734450" y="1224359"/>
                </a:cubicBezTo>
                <a:cubicBezTo>
                  <a:pt x="735393" y="1213587"/>
                  <a:pt x="736345" y="1202823"/>
                  <a:pt x="737289" y="1192051"/>
                </a:cubicBezTo>
                <a:cubicBezTo>
                  <a:pt x="761008" y="1197359"/>
                  <a:pt x="784037" y="1205186"/>
                  <a:pt x="805779" y="1215810"/>
                </a:cubicBezTo>
                <a:cubicBezTo>
                  <a:pt x="804860" y="1232777"/>
                  <a:pt x="804335" y="1249777"/>
                  <a:pt x="803547" y="1266760"/>
                </a:cubicBezTo>
                <a:cubicBezTo>
                  <a:pt x="802858" y="1281495"/>
                  <a:pt x="825732" y="1279526"/>
                  <a:pt x="826413" y="1264971"/>
                </a:cubicBezTo>
                <a:cubicBezTo>
                  <a:pt x="826987" y="1252632"/>
                  <a:pt x="827398" y="1240292"/>
                  <a:pt x="827964" y="1227961"/>
                </a:cubicBezTo>
                <a:cubicBezTo>
                  <a:pt x="832689" y="1230833"/>
                  <a:pt x="837349" y="1233811"/>
                  <a:pt x="841911" y="1236986"/>
                </a:cubicBezTo>
                <a:cubicBezTo>
                  <a:pt x="858689" y="1248677"/>
                  <a:pt x="873777" y="1262370"/>
                  <a:pt x="887306" y="1277549"/>
                </a:cubicBezTo>
                <a:cubicBezTo>
                  <a:pt x="886281" y="1288510"/>
                  <a:pt x="885378" y="1299487"/>
                  <a:pt x="884943" y="1310497"/>
                </a:cubicBezTo>
                <a:cubicBezTo>
                  <a:pt x="884697" y="1316692"/>
                  <a:pt x="891613" y="1321475"/>
                  <a:pt x="897274" y="1321032"/>
                </a:cubicBezTo>
                <a:cubicBezTo>
                  <a:pt x="904060" y="1320498"/>
                  <a:pt x="907563" y="1314911"/>
                  <a:pt x="907809" y="1308701"/>
                </a:cubicBezTo>
                <a:cubicBezTo>
                  <a:pt x="907875" y="1307068"/>
                  <a:pt x="908039" y="1305443"/>
                  <a:pt x="908129" y="1303819"/>
                </a:cubicBezTo>
                <a:cubicBezTo>
                  <a:pt x="919984" y="1320539"/>
                  <a:pt x="930273" y="1338524"/>
                  <a:pt x="939142" y="1357246"/>
                </a:cubicBezTo>
                <a:close/>
                <a:moveTo>
                  <a:pt x="806969" y="1417622"/>
                </a:moveTo>
                <a:cubicBezTo>
                  <a:pt x="807797" y="1417942"/>
                  <a:pt x="808650" y="1418213"/>
                  <a:pt x="809479" y="1418525"/>
                </a:cubicBezTo>
                <a:cubicBezTo>
                  <a:pt x="812482" y="1416867"/>
                  <a:pt x="815452" y="1415153"/>
                  <a:pt x="818479" y="1413520"/>
                </a:cubicBezTo>
                <a:cubicBezTo>
                  <a:pt x="814648" y="1414898"/>
                  <a:pt x="810816" y="1416268"/>
                  <a:pt x="806969" y="1417622"/>
                </a:cubicBezTo>
                <a:close/>
                <a:moveTo>
                  <a:pt x="1045429" y="1294572"/>
                </a:moveTo>
                <a:cubicBezTo>
                  <a:pt x="1044470" y="1295582"/>
                  <a:pt x="1043461" y="1296542"/>
                  <a:pt x="1042509" y="1297567"/>
                </a:cubicBezTo>
                <a:cubicBezTo>
                  <a:pt x="1038907" y="1301456"/>
                  <a:pt x="1033533" y="1303146"/>
                  <a:pt x="1028832" y="1299725"/>
                </a:cubicBezTo>
                <a:cubicBezTo>
                  <a:pt x="1024918" y="1296870"/>
                  <a:pt x="1023081" y="1289929"/>
                  <a:pt x="1026683" y="1286048"/>
                </a:cubicBezTo>
                <a:cubicBezTo>
                  <a:pt x="1033074" y="1279140"/>
                  <a:pt x="1039752" y="1272527"/>
                  <a:pt x="1046496" y="1265980"/>
                </a:cubicBezTo>
                <a:cubicBezTo>
                  <a:pt x="1046135" y="1248628"/>
                  <a:pt x="1043936" y="1231374"/>
                  <a:pt x="1039539" y="1214481"/>
                </a:cubicBezTo>
                <a:cubicBezTo>
                  <a:pt x="1038341" y="1209887"/>
                  <a:pt x="1036963" y="1205366"/>
                  <a:pt x="1035494" y="1200887"/>
                </a:cubicBezTo>
                <a:cubicBezTo>
                  <a:pt x="1028291" y="1208582"/>
                  <a:pt x="1021177" y="1216360"/>
                  <a:pt x="1013957" y="1224039"/>
                </a:cubicBezTo>
                <a:cubicBezTo>
                  <a:pt x="1005441" y="1233105"/>
                  <a:pt x="989508" y="1221701"/>
                  <a:pt x="998131" y="1212520"/>
                </a:cubicBezTo>
                <a:cubicBezTo>
                  <a:pt x="1008067" y="1201937"/>
                  <a:pt x="1017830" y="1191205"/>
                  <a:pt x="1027839" y="1180704"/>
                </a:cubicBezTo>
                <a:cubicBezTo>
                  <a:pt x="1019627" y="1161751"/>
                  <a:pt x="1009027" y="1143890"/>
                  <a:pt x="996581" y="1127293"/>
                </a:cubicBezTo>
                <a:cubicBezTo>
                  <a:pt x="989992" y="1133758"/>
                  <a:pt x="983404" y="1140223"/>
                  <a:pt x="976816" y="1146680"/>
                </a:cubicBezTo>
                <a:cubicBezTo>
                  <a:pt x="967808" y="1155516"/>
                  <a:pt x="955493" y="1140289"/>
                  <a:pt x="964427" y="1131527"/>
                </a:cubicBezTo>
                <a:cubicBezTo>
                  <a:pt x="971057" y="1125020"/>
                  <a:pt x="977686" y="1118514"/>
                  <a:pt x="984323" y="1112008"/>
                </a:cubicBezTo>
                <a:cubicBezTo>
                  <a:pt x="965519" y="1090102"/>
                  <a:pt x="943514" y="1070699"/>
                  <a:pt x="919705" y="1054266"/>
                </a:cubicBezTo>
                <a:cubicBezTo>
                  <a:pt x="905126" y="1080110"/>
                  <a:pt x="895076" y="1108415"/>
                  <a:pt x="889726" y="1137598"/>
                </a:cubicBezTo>
                <a:cubicBezTo>
                  <a:pt x="896823" y="1141544"/>
                  <a:pt x="904232" y="1145006"/>
                  <a:pt x="911550" y="1148469"/>
                </a:cubicBezTo>
                <a:cubicBezTo>
                  <a:pt x="922872" y="1153834"/>
                  <a:pt x="915890" y="1172130"/>
                  <a:pt x="904486" y="1166731"/>
                </a:cubicBezTo>
                <a:cubicBezTo>
                  <a:pt x="898505" y="1163901"/>
                  <a:pt x="892606" y="1161038"/>
                  <a:pt x="886839" y="1158002"/>
                </a:cubicBezTo>
                <a:cubicBezTo>
                  <a:pt x="884935" y="1175880"/>
                  <a:pt x="884820" y="1193929"/>
                  <a:pt x="886445" y="1211815"/>
                </a:cubicBezTo>
                <a:cubicBezTo>
                  <a:pt x="900466" y="1219338"/>
                  <a:pt x="914274" y="1227272"/>
                  <a:pt x="929050" y="1233286"/>
                </a:cubicBezTo>
                <a:cubicBezTo>
                  <a:pt x="940717" y="1238028"/>
                  <a:pt x="933677" y="1256299"/>
                  <a:pt x="921986" y="1251549"/>
                </a:cubicBezTo>
                <a:cubicBezTo>
                  <a:pt x="910845" y="1247020"/>
                  <a:pt x="900261" y="1241384"/>
                  <a:pt x="889718" y="1235665"/>
                </a:cubicBezTo>
                <a:cubicBezTo>
                  <a:pt x="890727" y="1241162"/>
                  <a:pt x="891851" y="1246634"/>
                  <a:pt x="893222" y="1252057"/>
                </a:cubicBezTo>
                <a:cubicBezTo>
                  <a:pt x="896150" y="1263675"/>
                  <a:pt x="899941" y="1275054"/>
                  <a:pt x="904429" y="1286155"/>
                </a:cubicBezTo>
                <a:cubicBezTo>
                  <a:pt x="914454" y="1290503"/>
                  <a:pt x="924653" y="1294474"/>
                  <a:pt x="934908" y="1298347"/>
                </a:cubicBezTo>
                <a:cubicBezTo>
                  <a:pt x="946698" y="1302802"/>
                  <a:pt x="939642" y="1321065"/>
                  <a:pt x="927844" y="1316610"/>
                </a:cubicBezTo>
                <a:cubicBezTo>
                  <a:pt x="924111" y="1315198"/>
                  <a:pt x="920386" y="1313771"/>
                  <a:pt x="916661" y="1312335"/>
                </a:cubicBezTo>
                <a:cubicBezTo>
                  <a:pt x="924735" y="1327407"/>
                  <a:pt x="934309" y="1341649"/>
                  <a:pt x="945057" y="1354940"/>
                </a:cubicBezTo>
                <a:cubicBezTo>
                  <a:pt x="976570" y="1342552"/>
                  <a:pt x="1008682" y="1331353"/>
                  <a:pt x="1041467" y="1321704"/>
                </a:cubicBezTo>
                <a:cubicBezTo>
                  <a:pt x="1043165" y="1312680"/>
                  <a:pt x="1044601" y="1303647"/>
                  <a:pt x="1045429" y="1294572"/>
                </a:cubicBezTo>
                <a:close/>
                <a:moveTo>
                  <a:pt x="1877052" y="1327037"/>
                </a:moveTo>
                <a:cubicBezTo>
                  <a:pt x="1878636" y="1321713"/>
                  <a:pt x="1879990" y="1316347"/>
                  <a:pt x="1881237" y="1310957"/>
                </a:cubicBezTo>
                <a:cubicBezTo>
                  <a:pt x="1869357" y="1314304"/>
                  <a:pt x="1857510" y="1317791"/>
                  <a:pt x="1845613" y="1321122"/>
                </a:cubicBezTo>
                <a:cubicBezTo>
                  <a:pt x="1831584" y="1325052"/>
                  <a:pt x="1822518" y="1303958"/>
                  <a:pt x="1836728" y="1299979"/>
                </a:cubicBezTo>
                <a:cubicBezTo>
                  <a:pt x="1853095" y="1295393"/>
                  <a:pt x="1869389" y="1290536"/>
                  <a:pt x="1885790" y="1286081"/>
                </a:cubicBezTo>
                <a:cubicBezTo>
                  <a:pt x="1889039" y="1262100"/>
                  <a:pt x="1889236" y="1237782"/>
                  <a:pt x="1886807" y="1213595"/>
                </a:cubicBezTo>
                <a:cubicBezTo>
                  <a:pt x="1876289" y="1216081"/>
                  <a:pt x="1865763" y="1218575"/>
                  <a:pt x="1855245" y="1221061"/>
                </a:cubicBezTo>
                <a:cubicBezTo>
                  <a:pt x="1840863" y="1224466"/>
                  <a:pt x="1837745" y="1201732"/>
                  <a:pt x="1852012" y="1198360"/>
                </a:cubicBezTo>
                <a:cubicBezTo>
                  <a:pt x="1862604" y="1195857"/>
                  <a:pt x="1873188" y="1193347"/>
                  <a:pt x="1883780" y="1190844"/>
                </a:cubicBezTo>
                <a:cubicBezTo>
                  <a:pt x="1878193" y="1157485"/>
                  <a:pt x="1867896" y="1124700"/>
                  <a:pt x="1853981" y="1093803"/>
                </a:cubicBezTo>
                <a:cubicBezTo>
                  <a:pt x="1823707" y="1110884"/>
                  <a:pt x="1796477" y="1133168"/>
                  <a:pt x="1773439" y="1159184"/>
                </a:cubicBezTo>
                <a:cubicBezTo>
                  <a:pt x="1778165" y="1167445"/>
                  <a:pt x="1783497" y="1175395"/>
                  <a:pt x="1788732" y="1183305"/>
                </a:cubicBezTo>
                <a:cubicBezTo>
                  <a:pt x="1796830" y="1195546"/>
                  <a:pt x="1778747" y="1209657"/>
                  <a:pt x="1770584" y="1197334"/>
                </a:cubicBezTo>
                <a:cubicBezTo>
                  <a:pt x="1766301" y="1190869"/>
                  <a:pt x="1762125" y="1184428"/>
                  <a:pt x="1758187" y="1177890"/>
                </a:cubicBezTo>
                <a:cubicBezTo>
                  <a:pt x="1745445" y="1194659"/>
                  <a:pt x="1734394" y="1212684"/>
                  <a:pt x="1725189" y="1231604"/>
                </a:cubicBezTo>
                <a:cubicBezTo>
                  <a:pt x="1734690" y="1247643"/>
                  <a:pt x="1743723" y="1263962"/>
                  <a:pt x="1754897" y="1278943"/>
                </a:cubicBezTo>
                <a:cubicBezTo>
                  <a:pt x="1763717" y="1290766"/>
                  <a:pt x="1745593" y="1304820"/>
                  <a:pt x="1736749" y="1292973"/>
                </a:cubicBezTo>
                <a:cubicBezTo>
                  <a:pt x="1728323" y="1281675"/>
                  <a:pt x="1721119" y="1269615"/>
                  <a:pt x="1714014" y="1257497"/>
                </a:cubicBezTo>
                <a:cubicBezTo>
                  <a:pt x="1711701" y="1263617"/>
                  <a:pt x="1709510" y="1269787"/>
                  <a:pt x="1707599" y="1276055"/>
                </a:cubicBezTo>
                <a:cubicBezTo>
                  <a:pt x="1703504" y="1289478"/>
                  <a:pt x="1700403" y="1303179"/>
                  <a:pt x="1698180" y="1317028"/>
                </a:cubicBezTo>
                <a:cubicBezTo>
                  <a:pt x="1699025" y="1318218"/>
                  <a:pt x="1699919" y="1319374"/>
                  <a:pt x="1700781" y="1320556"/>
                </a:cubicBezTo>
                <a:cubicBezTo>
                  <a:pt x="1753076" y="1335709"/>
                  <a:pt x="1804813" y="1354735"/>
                  <a:pt x="1855680" y="1377626"/>
                </a:cubicBezTo>
                <a:cubicBezTo>
                  <a:pt x="1864483" y="1361561"/>
                  <a:pt x="1871793" y="1344718"/>
                  <a:pt x="1877052" y="1327037"/>
                </a:cubicBezTo>
                <a:close/>
                <a:moveTo>
                  <a:pt x="2011916" y="1462377"/>
                </a:moveTo>
                <a:cubicBezTo>
                  <a:pt x="2018258" y="1455034"/>
                  <a:pt x="2024248" y="1447371"/>
                  <a:pt x="2029810" y="1439372"/>
                </a:cubicBezTo>
                <a:cubicBezTo>
                  <a:pt x="2021606" y="1435147"/>
                  <a:pt x="2013393" y="1430930"/>
                  <a:pt x="2005189" y="1426704"/>
                </a:cubicBezTo>
                <a:cubicBezTo>
                  <a:pt x="1993973" y="1420937"/>
                  <a:pt x="2004557" y="1404454"/>
                  <a:pt x="2015682" y="1410181"/>
                </a:cubicBezTo>
                <a:cubicBezTo>
                  <a:pt x="2023944" y="1414431"/>
                  <a:pt x="2032206" y="1418681"/>
                  <a:pt x="2040459" y="1422931"/>
                </a:cubicBezTo>
                <a:cubicBezTo>
                  <a:pt x="2055342" y="1398186"/>
                  <a:pt x="2066845" y="1371202"/>
                  <a:pt x="2074951" y="1343438"/>
                </a:cubicBezTo>
                <a:cubicBezTo>
                  <a:pt x="2045833" y="1337728"/>
                  <a:pt x="2015797" y="1337079"/>
                  <a:pt x="1986425" y="1341182"/>
                </a:cubicBezTo>
                <a:cubicBezTo>
                  <a:pt x="1984907" y="1349165"/>
                  <a:pt x="1983956" y="1357287"/>
                  <a:pt x="1982971" y="1365319"/>
                </a:cubicBezTo>
                <a:cubicBezTo>
                  <a:pt x="1981437" y="1377757"/>
                  <a:pt x="1961870" y="1376879"/>
                  <a:pt x="1963412" y="1364351"/>
                </a:cubicBezTo>
                <a:cubicBezTo>
                  <a:pt x="1964224" y="1357788"/>
                  <a:pt x="1965086" y="1351290"/>
                  <a:pt x="1966152" y="1344857"/>
                </a:cubicBezTo>
                <a:cubicBezTo>
                  <a:pt x="1948586" y="1348673"/>
                  <a:pt x="1931415" y="1354235"/>
                  <a:pt x="1914940" y="1361406"/>
                </a:cubicBezTo>
                <a:cubicBezTo>
                  <a:pt x="1912536" y="1375214"/>
                  <a:pt x="1909853" y="1388981"/>
                  <a:pt x="1908508" y="1402945"/>
                </a:cubicBezTo>
                <a:cubicBezTo>
                  <a:pt x="1916983" y="1407268"/>
                  <a:pt x="1925450" y="1411625"/>
                  <a:pt x="1933868" y="1416178"/>
                </a:cubicBezTo>
                <a:cubicBezTo>
                  <a:pt x="1960688" y="1430700"/>
                  <a:pt x="1986704" y="1446124"/>
                  <a:pt x="2011916" y="1462377"/>
                </a:cubicBezTo>
                <a:close/>
                <a:moveTo>
                  <a:pt x="1893338" y="1372006"/>
                </a:moveTo>
                <a:cubicBezTo>
                  <a:pt x="1888440" y="1374697"/>
                  <a:pt x="1883599" y="1377478"/>
                  <a:pt x="1878882" y="1380489"/>
                </a:cubicBezTo>
                <a:cubicBezTo>
                  <a:pt x="1876593" y="1381950"/>
                  <a:pt x="1874419" y="1383574"/>
                  <a:pt x="1872179" y="1385108"/>
                </a:cubicBezTo>
                <a:cubicBezTo>
                  <a:pt x="1878119" y="1387890"/>
                  <a:pt x="1884026" y="1390818"/>
                  <a:pt x="1889942" y="1393715"/>
                </a:cubicBezTo>
                <a:cubicBezTo>
                  <a:pt x="1890901" y="1386446"/>
                  <a:pt x="1892042" y="1379217"/>
                  <a:pt x="1893338" y="1372006"/>
                </a:cubicBezTo>
                <a:close/>
                <a:moveTo>
                  <a:pt x="209549" y="676609"/>
                </a:moveTo>
                <a:cubicBezTo>
                  <a:pt x="208097" y="675805"/>
                  <a:pt x="206710" y="674935"/>
                  <a:pt x="205373" y="674016"/>
                </a:cubicBezTo>
                <a:cubicBezTo>
                  <a:pt x="71583" y="892705"/>
                  <a:pt x="0" y="1144539"/>
                  <a:pt x="0" y="1407408"/>
                </a:cubicBezTo>
                <a:cubicBezTo>
                  <a:pt x="0" y="1587896"/>
                  <a:pt x="33794" y="1763175"/>
                  <a:pt x="98231" y="1926115"/>
                </a:cubicBezTo>
                <a:cubicBezTo>
                  <a:pt x="99700" y="1925565"/>
                  <a:pt x="101210" y="1925073"/>
                  <a:pt x="102768" y="1924638"/>
                </a:cubicBezTo>
                <a:cubicBezTo>
                  <a:pt x="39127" y="1764480"/>
                  <a:pt x="4102" y="1589956"/>
                  <a:pt x="4102" y="1407400"/>
                </a:cubicBezTo>
                <a:cubicBezTo>
                  <a:pt x="4102" y="1139911"/>
                  <a:pt x="79271" y="889661"/>
                  <a:pt x="209549" y="676609"/>
                </a:cubicBezTo>
                <a:close/>
                <a:moveTo>
                  <a:pt x="412714" y="411032"/>
                </a:moveTo>
                <a:cubicBezTo>
                  <a:pt x="360255" y="463491"/>
                  <a:pt x="312514" y="519412"/>
                  <a:pt x="269547" y="578189"/>
                </a:cubicBezTo>
                <a:cubicBezTo>
                  <a:pt x="270909" y="579141"/>
                  <a:pt x="272206" y="580150"/>
                  <a:pt x="273445" y="581208"/>
                </a:cubicBezTo>
                <a:cubicBezTo>
                  <a:pt x="452670" y="335527"/>
                  <a:pt x="709599" y="150050"/>
                  <a:pt x="1007722" y="60992"/>
                </a:cubicBezTo>
                <a:lnTo>
                  <a:pt x="1011956" y="54855"/>
                </a:lnTo>
                <a:cubicBezTo>
                  <a:pt x="787820" y="120326"/>
                  <a:pt x="582422" y="241316"/>
                  <a:pt x="412714" y="411032"/>
                </a:cubicBezTo>
                <a:close/>
                <a:moveTo>
                  <a:pt x="2666398" y="780870"/>
                </a:moveTo>
                <a:cubicBezTo>
                  <a:pt x="2667875" y="780148"/>
                  <a:pt x="2669425" y="779508"/>
                  <a:pt x="2671017" y="778918"/>
                </a:cubicBezTo>
                <a:cubicBezTo>
                  <a:pt x="2603913" y="644505"/>
                  <a:pt x="2514813" y="520356"/>
                  <a:pt x="2405490" y="411024"/>
                </a:cubicBezTo>
                <a:cubicBezTo>
                  <a:pt x="2155838" y="161372"/>
                  <a:pt x="1829007" y="16942"/>
                  <a:pt x="1478802" y="0"/>
                </a:cubicBezTo>
                <a:cubicBezTo>
                  <a:pt x="1478458" y="1428"/>
                  <a:pt x="1478097" y="2831"/>
                  <a:pt x="1477752" y="4274"/>
                </a:cubicBezTo>
                <a:cubicBezTo>
                  <a:pt x="1998272" y="29470"/>
                  <a:pt x="2445355" y="339104"/>
                  <a:pt x="2666398" y="780870"/>
                </a:cubicBezTo>
                <a:close/>
                <a:moveTo>
                  <a:pt x="149345" y="2029022"/>
                </a:moveTo>
                <a:cubicBezTo>
                  <a:pt x="147958" y="2029892"/>
                  <a:pt x="146498" y="2030680"/>
                  <a:pt x="144996" y="2031426"/>
                </a:cubicBezTo>
                <a:cubicBezTo>
                  <a:pt x="170832" y="2083647"/>
                  <a:pt x="200007" y="2134310"/>
                  <a:pt x="232357" y="2183192"/>
                </a:cubicBezTo>
                <a:cubicBezTo>
                  <a:pt x="232882" y="2180919"/>
                  <a:pt x="233341" y="2178646"/>
                  <a:pt x="233883" y="2176382"/>
                </a:cubicBezTo>
                <a:cubicBezTo>
                  <a:pt x="202870" y="2129149"/>
                  <a:pt x="174590" y="2079972"/>
                  <a:pt x="149345" y="2029022"/>
                </a:cubicBezTo>
                <a:close/>
                <a:moveTo>
                  <a:pt x="2818196" y="1407408"/>
                </a:moveTo>
                <a:cubicBezTo>
                  <a:pt x="2818196" y="1225196"/>
                  <a:pt x="2783745" y="1048301"/>
                  <a:pt x="2718102" y="884041"/>
                </a:cubicBezTo>
                <a:cubicBezTo>
                  <a:pt x="2716691" y="884754"/>
                  <a:pt x="2715230" y="885411"/>
                  <a:pt x="2713721" y="886010"/>
                </a:cubicBezTo>
                <a:cubicBezTo>
                  <a:pt x="2778413" y="1047308"/>
                  <a:pt x="2814085" y="1223260"/>
                  <a:pt x="2814085" y="1407408"/>
                </a:cubicBezTo>
                <a:cubicBezTo>
                  <a:pt x="2814085" y="1729299"/>
                  <a:pt x="2705196" y="2026192"/>
                  <a:pt x="2522427" y="2263365"/>
                </a:cubicBezTo>
                <a:cubicBezTo>
                  <a:pt x="2522763" y="2265596"/>
                  <a:pt x="2523174" y="2267812"/>
                  <a:pt x="2523502" y="2270051"/>
                </a:cubicBezTo>
                <a:cubicBezTo>
                  <a:pt x="2714599" y="2024223"/>
                  <a:pt x="2818196" y="1723786"/>
                  <a:pt x="2818196" y="1407408"/>
                </a:cubicBezTo>
                <a:close/>
                <a:moveTo>
                  <a:pt x="1256890" y="1220495"/>
                </a:moveTo>
                <a:cubicBezTo>
                  <a:pt x="1257136" y="1219338"/>
                  <a:pt x="1257390" y="1218190"/>
                  <a:pt x="1257628" y="1217033"/>
                </a:cubicBezTo>
                <a:cubicBezTo>
                  <a:pt x="1273176" y="1143521"/>
                  <a:pt x="1291504" y="1070633"/>
                  <a:pt x="1315822" y="997458"/>
                </a:cubicBezTo>
                <a:cubicBezTo>
                  <a:pt x="1322213" y="978219"/>
                  <a:pt x="1328178" y="958775"/>
                  <a:pt x="1333896" y="939232"/>
                </a:cubicBezTo>
                <a:cubicBezTo>
                  <a:pt x="1334347" y="967151"/>
                  <a:pt x="1331492" y="994685"/>
                  <a:pt x="1323961" y="1021702"/>
                </a:cubicBezTo>
                <a:cubicBezTo>
                  <a:pt x="1309529" y="1073456"/>
                  <a:pt x="1303647" y="1129500"/>
                  <a:pt x="1305263" y="1186348"/>
                </a:cubicBezTo>
                <a:cubicBezTo>
                  <a:pt x="1305296" y="1187620"/>
                  <a:pt x="1305394" y="1188900"/>
                  <a:pt x="1305435" y="1190172"/>
                </a:cubicBezTo>
                <a:cubicBezTo>
                  <a:pt x="1306412" y="1218739"/>
                  <a:pt x="1309357" y="1247479"/>
                  <a:pt x="1313968" y="1275965"/>
                </a:cubicBezTo>
                <a:cubicBezTo>
                  <a:pt x="1332846" y="1275054"/>
                  <a:pt x="1351798" y="1274431"/>
                  <a:pt x="1370906" y="1274431"/>
                </a:cubicBezTo>
                <a:lnTo>
                  <a:pt x="1374369" y="1274431"/>
                </a:lnTo>
                <a:cubicBezTo>
                  <a:pt x="1378381" y="1274431"/>
                  <a:pt x="1382393" y="1274513"/>
                  <a:pt x="1386413" y="1274513"/>
                </a:cubicBezTo>
                <a:cubicBezTo>
                  <a:pt x="1392238" y="1274595"/>
                  <a:pt x="1397981" y="1274669"/>
                  <a:pt x="1403806" y="1274825"/>
                </a:cubicBezTo>
                <a:cubicBezTo>
                  <a:pt x="1416334" y="1275112"/>
                  <a:pt x="1428862" y="1275661"/>
                  <a:pt x="1441399" y="1276351"/>
                </a:cubicBezTo>
                <a:cubicBezTo>
                  <a:pt x="1441505" y="1257833"/>
                  <a:pt x="1441694" y="1239349"/>
                  <a:pt x="1442112" y="1220922"/>
                </a:cubicBezTo>
                <a:cubicBezTo>
                  <a:pt x="1442137" y="1219765"/>
                  <a:pt x="1442178" y="1218616"/>
                  <a:pt x="1442203" y="1217459"/>
                </a:cubicBezTo>
                <a:cubicBezTo>
                  <a:pt x="1443958" y="1143915"/>
                  <a:pt x="1448602" y="1071003"/>
                  <a:pt x="1459177" y="997787"/>
                </a:cubicBezTo>
                <a:cubicBezTo>
                  <a:pt x="1462435" y="975265"/>
                  <a:pt x="1465142" y="952506"/>
                  <a:pt x="1467407" y="929575"/>
                </a:cubicBezTo>
                <a:cubicBezTo>
                  <a:pt x="1467497" y="928632"/>
                  <a:pt x="1467603" y="927688"/>
                  <a:pt x="1467702" y="926736"/>
                </a:cubicBezTo>
                <a:cubicBezTo>
                  <a:pt x="1472780" y="874409"/>
                  <a:pt x="1475406" y="821121"/>
                  <a:pt x="1476407" y="767448"/>
                </a:cubicBezTo>
                <a:cubicBezTo>
                  <a:pt x="1477933" y="685502"/>
                  <a:pt x="1475570" y="602646"/>
                  <a:pt x="1471870" y="520758"/>
                </a:cubicBezTo>
                <a:cubicBezTo>
                  <a:pt x="1385207" y="569960"/>
                  <a:pt x="1266144" y="567917"/>
                  <a:pt x="1168282" y="550811"/>
                </a:cubicBezTo>
                <a:cubicBezTo>
                  <a:pt x="1177258" y="667264"/>
                  <a:pt x="1213546" y="784882"/>
                  <a:pt x="1206425" y="897086"/>
                </a:cubicBezTo>
                <a:cubicBezTo>
                  <a:pt x="1206367" y="898054"/>
                  <a:pt x="1206269" y="899022"/>
                  <a:pt x="1206203" y="899998"/>
                </a:cubicBezTo>
                <a:cubicBezTo>
                  <a:pt x="1203299" y="941299"/>
                  <a:pt x="1194504" y="981862"/>
                  <a:pt x="1176076" y="1021341"/>
                </a:cubicBezTo>
                <a:cubicBezTo>
                  <a:pt x="1151931" y="1073070"/>
                  <a:pt x="1135530" y="1129090"/>
                  <a:pt x="1126481" y="1185913"/>
                </a:cubicBezTo>
                <a:cubicBezTo>
                  <a:pt x="1126276" y="1187185"/>
                  <a:pt x="1126136" y="1188465"/>
                  <a:pt x="1125939" y="1189737"/>
                </a:cubicBezTo>
                <a:cubicBezTo>
                  <a:pt x="1120196" y="1227165"/>
                  <a:pt x="1117710" y="1264881"/>
                  <a:pt x="1118219" y="1301940"/>
                </a:cubicBezTo>
                <a:cubicBezTo>
                  <a:pt x="1159627" y="1292784"/>
                  <a:pt x="1201846" y="1285810"/>
                  <a:pt x="1244780" y="1281183"/>
                </a:cubicBezTo>
                <a:cubicBezTo>
                  <a:pt x="1248661" y="1260918"/>
                  <a:pt x="1252648" y="1240670"/>
                  <a:pt x="1256890" y="1220495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983D6851-D762-8EFC-9213-2008E30D5DDA}"/>
              </a:ext>
            </a:extLst>
          </p:cNvPr>
          <p:cNvSpPr/>
          <p:nvPr/>
        </p:nvSpPr>
        <p:spPr>
          <a:xfrm>
            <a:off x="7816017" y="2065219"/>
            <a:ext cx="2324627" cy="3285260"/>
          </a:xfrm>
          <a:custGeom>
            <a:avLst/>
            <a:gdLst>
              <a:gd name="connsiteX0" fmla="*/ 230199 w 2324627"/>
              <a:gd name="connsiteY0" fmla="*/ 1925785 h 3285260"/>
              <a:gd name="connsiteX1" fmla="*/ 228058 w 2324627"/>
              <a:gd name="connsiteY1" fmla="*/ 1928615 h 3285260"/>
              <a:gd name="connsiteX2" fmla="*/ 205857 w 2324627"/>
              <a:gd name="connsiteY2" fmla="*/ 1310364 h 3285260"/>
              <a:gd name="connsiteX3" fmla="*/ 346300 w 2324627"/>
              <a:gd name="connsiteY3" fmla="*/ 1003191 h 3285260"/>
              <a:gd name="connsiteX4" fmla="*/ 349426 w 2324627"/>
              <a:gd name="connsiteY4" fmla="*/ 1005095 h 3285260"/>
              <a:gd name="connsiteX5" fmla="*/ 230199 w 2324627"/>
              <a:gd name="connsiteY5" fmla="*/ 1925785 h 3285260"/>
              <a:gd name="connsiteX6" fmla="*/ 1269681 w 2324627"/>
              <a:gd name="connsiteY6" fmla="*/ 697323 h 3285260"/>
              <a:gd name="connsiteX7" fmla="*/ 1280289 w 2324627"/>
              <a:gd name="connsiteY7" fmla="*/ 691194 h 3285260"/>
              <a:gd name="connsiteX8" fmla="*/ 1275563 w 2324627"/>
              <a:gd name="connsiteY8" fmla="*/ 180815 h 3285260"/>
              <a:gd name="connsiteX9" fmla="*/ 1276613 w 2324627"/>
              <a:gd name="connsiteY9" fmla="*/ 176541 h 3285260"/>
              <a:gd name="connsiteX10" fmla="*/ 1278426 w 2324627"/>
              <a:gd name="connsiteY10" fmla="*/ 169148 h 3285260"/>
              <a:gd name="connsiteX11" fmla="*/ 1281519 w 2324627"/>
              <a:gd name="connsiteY11" fmla="*/ 142599 h 3285260"/>
              <a:gd name="connsiteX12" fmla="*/ 1344587 w 2324627"/>
              <a:gd name="connsiteY12" fmla="*/ 117748 h 3285260"/>
              <a:gd name="connsiteX13" fmla="*/ 1299233 w 2324627"/>
              <a:gd name="connsiteY13" fmla="*/ 5200 h 3285260"/>
              <a:gd name="connsiteX14" fmla="*/ 1198393 w 2324627"/>
              <a:gd name="connsiteY14" fmla="*/ 25235 h 3285260"/>
              <a:gd name="connsiteX15" fmla="*/ 1197966 w 2324627"/>
              <a:gd name="connsiteY15" fmla="*/ 24997 h 3285260"/>
              <a:gd name="connsiteX16" fmla="*/ 1089807 w 2324627"/>
              <a:gd name="connsiteY16" fmla="*/ 679 h 3285260"/>
              <a:gd name="connsiteX17" fmla="*/ 1055948 w 2324627"/>
              <a:gd name="connsiteY17" fmla="*/ 7678 h 3285260"/>
              <a:gd name="connsiteX18" fmla="*/ 1050401 w 2324627"/>
              <a:gd name="connsiteY18" fmla="*/ 9909 h 3285260"/>
              <a:gd name="connsiteX19" fmla="*/ 1007049 w 2324627"/>
              <a:gd name="connsiteY19" fmla="*/ 18745 h 3285260"/>
              <a:gd name="connsiteX20" fmla="*/ 943498 w 2324627"/>
              <a:gd name="connsiteY20" fmla="*/ 57101 h 3285260"/>
              <a:gd name="connsiteX21" fmla="*/ 857779 w 2324627"/>
              <a:gd name="connsiteY21" fmla="*/ 161879 h 3285260"/>
              <a:gd name="connsiteX22" fmla="*/ 944458 w 2324627"/>
              <a:gd name="connsiteY22" fmla="*/ 220754 h 3285260"/>
              <a:gd name="connsiteX23" fmla="*/ 940487 w 2324627"/>
              <a:gd name="connsiteY23" fmla="*/ 246746 h 3285260"/>
              <a:gd name="connsiteX24" fmla="*/ 930970 w 2324627"/>
              <a:gd name="connsiteY24" fmla="*/ 330488 h 3285260"/>
              <a:gd name="connsiteX25" fmla="*/ 925891 w 2324627"/>
              <a:gd name="connsiteY25" fmla="*/ 423042 h 3285260"/>
              <a:gd name="connsiteX26" fmla="*/ 928714 w 2324627"/>
              <a:gd name="connsiteY26" fmla="*/ 583848 h 3285260"/>
              <a:gd name="connsiteX27" fmla="*/ 692501 w 2324627"/>
              <a:gd name="connsiteY27" fmla="*/ 682637 h 3285260"/>
              <a:gd name="connsiteX28" fmla="*/ 396576 w 2324627"/>
              <a:gd name="connsiteY28" fmla="*/ 934832 h 3285260"/>
              <a:gd name="connsiteX29" fmla="*/ 399177 w 2324627"/>
              <a:gd name="connsiteY29" fmla="*/ 937195 h 3285260"/>
              <a:gd name="connsiteX30" fmla="*/ 694002 w 2324627"/>
              <a:gd name="connsiteY30" fmla="*/ 685263 h 3285260"/>
              <a:gd name="connsiteX31" fmla="*/ 928902 w 2324627"/>
              <a:gd name="connsiteY31" fmla="*/ 587171 h 3285260"/>
              <a:gd name="connsiteX32" fmla="*/ 943482 w 2324627"/>
              <a:gd name="connsiteY32" fmla="*/ 723126 h 3285260"/>
              <a:gd name="connsiteX33" fmla="*/ 966085 w 2324627"/>
              <a:gd name="connsiteY33" fmla="*/ 727376 h 3285260"/>
              <a:gd name="connsiteX34" fmla="*/ 1269681 w 2324627"/>
              <a:gd name="connsiteY34" fmla="*/ 697323 h 3285260"/>
              <a:gd name="connsiteX35" fmla="*/ 2110796 w 2324627"/>
              <a:gd name="connsiteY35" fmla="*/ 1949577 h 3285260"/>
              <a:gd name="connsiteX36" fmla="*/ 2107793 w 2324627"/>
              <a:gd name="connsiteY36" fmla="*/ 1979212 h 3285260"/>
              <a:gd name="connsiteX37" fmla="*/ 2085124 w 2324627"/>
              <a:gd name="connsiteY37" fmla="*/ 1996236 h 3285260"/>
              <a:gd name="connsiteX38" fmla="*/ 2093550 w 2324627"/>
              <a:gd name="connsiteY38" fmla="*/ 2029997 h 3285260"/>
              <a:gd name="connsiteX39" fmla="*/ 2063563 w 2324627"/>
              <a:gd name="connsiteY39" fmla="*/ 2093794 h 3285260"/>
              <a:gd name="connsiteX40" fmla="*/ 2041649 w 2324627"/>
              <a:gd name="connsiteY40" fmla="*/ 2092465 h 3285260"/>
              <a:gd name="connsiteX41" fmla="*/ 2030228 w 2324627"/>
              <a:gd name="connsiteY41" fmla="*/ 2118711 h 3285260"/>
              <a:gd name="connsiteX42" fmla="*/ 2000463 w 2324627"/>
              <a:gd name="connsiteY42" fmla="*/ 2124331 h 3285260"/>
              <a:gd name="connsiteX43" fmla="*/ 1984891 w 2324627"/>
              <a:gd name="connsiteY43" fmla="*/ 2129582 h 3285260"/>
              <a:gd name="connsiteX44" fmla="*/ 1947151 w 2324627"/>
              <a:gd name="connsiteY44" fmla="*/ 2159528 h 3285260"/>
              <a:gd name="connsiteX45" fmla="*/ 1939078 w 2324627"/>
              <a:gd name="connsiteY45" fmla="*/ 2175100 h 3285260"/>
              <a:gd name="connsiteX46" fmla="*/ 1948455 w 2324627"/>
              <a:gd name="connsiteY46" fmla="*/ 2190024 h 3285260"/>
              <a:gd name="connsiteX47" fmla="*/ 1947430 w 2324627"/>
              <a:gd name="connsiteY47" fmla="*/ 2204464 h 3285260"/>
              <a:gd name="connsiteX48" fmla="*/ 1951909 w 2324627"/>
              <a:gd name="connsiteY48" fmla="*/ 2212799 h 3285260"/>
              <a:gd name="connsiteX49" fmla="*/ 1959761 w 2324627"/>
              <a:gd name="connsiteY49" fmla="*/ 2216442 h 3285260"/>
              <a:gd name="connsiteX50" fmla="*/ 1985178 w 2324627"/>
              <a:gd name="connsiteY50" fmla="*/ 2185881 h 3285260"/>
              <a:gd name="connsiteX51" fmla="*/ 1996804 w 2324627"/>
              <a:gd name="connsiteY51" fmla="*/ 2185544 h 3285260"/>
              <a:gd name="connsiteX52" fmla="*/ 2005115 w 2324627"/>
              <a:gd name="connsiteY52" fmla="*/ 2174526 h 3285260"/>
              <a:gd name="connsiteX53" fmla="*/ 2020408 w 2324627"/>
              <a:gd name="connsiteY53" fmla="*/ 2170038 h 3285260"/>
              <a:gd name="connsiteX54" fmla="*/ 2024051 w 2324627"/>
              <a:gd name="connsiteY54" fmla="*/ 2167585 h 3285260"/>
              <a:gd name="connsiteX55" fmla="*/ 2037071 w 2324627"/>
              <a:gd name="connsiteY55" fmla="*/ 2173541 h 3285260"/>
              <a:gd name="connsiteX56" fmla="*/ 2047261 w 2324627"/>
              <a:gd name="connsiteY56" fmla="*/ 2165033 h 3285260"/>
              <a:gd name="connsiteX57" fmla="*/ 2056770 w 2324627"/>
              <a:gd name="connsiteY57" fmla="*/ 2154458 h 3285260"/>
              <a:gd name="connsiteX58" fmla="*/ 2075812 w 2324627"/>
              <a:gd name="connsiteY58" fmla="*/ 2153555 h 3285260"/>
              <a:gd name="connsiteX59" fmla="*/ 2112502 w 2324627"/>
              <a:gd name="connsiteY59" fmla="*/ 2119565 h 3285260"/>
              <a:gd name="connsiteX60" fmla="*/ 2114397 w 2324627"/>
              <a:gd name="connsiteY60" fmla="*/ 2099652 h 3285260"/>
              <a:gd name="connsiteX61" fmla="*/ 2119394 w 2324627"/>
              <a:gd name="connsiteY61" fmla="*/ 2087986 h 3285260"/>
              <a:gd name="connsiteX62" fmla="*/ 2128895 w 2324627"/>
              <a:gd name="connsiteY62" fmla="*/ 2052772 h 3285260"/>
              <a:gd name="connsiteX63" fmla="*/ 2120182 w 2324627"/>
              <a:gd name="connsiteY63" fmla="*/ 2015664 h 3285260"/>
              <a:gd name="connsiteX64" fmla="*/ 2120050 w 2324627"/>
              <a:gd name="connsiteY64" fmla="*/ 2007336 h 3285260"/>
              <a:gd name="connsiteX65" fmla="*/ 2143343 w 2324627"/>
              <a:gd name="connsiteY65" fmla="*/ 2016648 h 3285260"/>
              <a:gd name="connsiteX66" fmla="*/ 2147478 w 2324627"/>
              <a:gd name="connsiteY66" fmla="*/ 2014187 h 3285260"/>
              <a:gd name="connsiteX67" fmla="*/ 2158775 w 2324627"/>
              <a:gd name="connsiteY67" fmla="*/ 2001823 h 3285260"/>
              <a:gd name="connsiteX68" fmla="*/ 2165125 w 2324627"/>
              <a:gd name="connsiteY68" fmla="*/ 1997934 h 3285260"/>
              <a:gd name="connsiteX69" fmla="*/ 2161154 w 2324627"/>
              <a:gd name="connsiteY69" fmla="*/ 1991896 h 3285260"/>
              <a:gd name="connsiteX70" fmla="*/ 2207993 w 2324627"/>
              <a:gd name="connsiteY70" fmla="*/ 1857573 h 3285260"/>
              <a:gd name="connsiteX71" fmla="*/ 2108244 w 2324627"/>
              <a:gd name="connsiteY71" fmla="*/ 1069582 h 3285260"/>
              <a:gd name="connsiteX72" fmla="*/ 1480517 w 2324627"/>
              <a:gd name="connsiteY72" fmla="*/ 582921 h 3285260"/>
              <a:gd name="connsiteX73" fmla="*/ 1321335 w 2324627"/>
              <a:gd name="connsiteY73" fmla="*/ 552368 h 3285260"/>
              <a:gd name="connsiteX74" fmla="*/ 1320827 w 2324627"/>
              <a:gd name="connsiteY74" fmla="*/ 555961 h 3285260"/>
              <a:gd name="connsiteX75" fmla="*/ 2105627 w 2324627"/>
              <a:gd name="connsiteY75" fmla="*/ 1071075 h 3285260"/>
              <a:gd name="connsiteX76" fmla="*/ 2158775 w 2324627"/>
              <a:gd name="connsiteY76" fmla="*/ 1988261 h 3285260"/>
              <a:gd name="connsiteX77" fmla="*/ 2114783 w 2324627"/>
              <a:gd name="connsiteY77" fmla="*/ 1924406 h 3285260"/>
              <a:gd name="connsiteX78" fmla="*/ 2116367 w 2324627"/>
              <a:gd name="connsiteY78" fmla="*/ 1934252 h 3285260"/>
              <a:gd name="connsiteX79" fmla="*/ 2115243 w 2324627"/>
              <a:gd name="connsiteY79" fmla="*/ 1936869 h 3285260"/>
              <a:gd name="connsiteX80" fmla="*/ 2110796 w 2324627"/>
              <a:gd name="connsiteY80" fmla="*/ 1949577 h 3285260"/>
              <a:gd name="connsiteX81" fmla="*/ 3774 w 2324627"/>
              <a:gd name="connsiteY81" fmla="*/ 2609712 h 3285260"/>
              <a:gd name="connsiteX82" fmla="*/ 0 w 2324627"/>
              <a:gd name="connsiteY82" fmla="*/ 2610024 h 3285260"/>
              <a:gd name="connsiteX83" fmla="*/ 30176 w 2324627"/>
              <a:gd name="connsiteY83" fmla="*/ 2359732 h 3285260"/>
              <a:gd name="connsiteX84" fmla="*/ 31702 w 2324627"/>
              <a:gd name="connsiteY84" fmla="*/ 2352922 h 3285260"/>
              <a:gd name="connsiteX85" fmla="*/ 123402 w 2324627"/>
              <a:gd name="connsiteY85" fmla="*/ 2100826 h 3285260"/>
              <a:gd name="connsiteX86" fmla="*/ 123558 w 2324627"/>
              <a:gd name="connsiteY86" fmla="*/ 2100826 h 3285260"/>
              <a:gd name="connsiteX87" fmla="*/ 130877 w 2324627"/>
              <a:gd name="connsiteY87" fmla="*/ 2100908 h 3285260"/>
              <a:gd name="connsiteX88" fmla="*/ 152364 w 2324627"/>
              <a:gd name="connsiteY88" fmla="*/ 2099021 h 3285260"/>
              <a:gd name="connsiteX89" fmla="*/ 170389 w 2324627"/>
              <a:gd name="connsiteY89" fmla="*/ 2098939 h 3285260"/>
              <a:gd name="connsiteX90" fmla="*/ 196520 w 2324627"/>
              <a:gd name="connsiteY90" fmla="*/ 2098151 h 3285260"/>
              <a:gd name="connsiteX91" fmla="*/ 214701 w 2324627"/>
              <a:gd name="connsiteY91" fmla="*/ 2094057 h 3285260"/>
              <a:gd name="connsiteX92" fmla="*/ 219977 w 2324627"/>
              <a:gd name="connsiteY92" fmla="*/ 2097675 h 3285260"/>
              <a:gd name="connsiteX93" fmla="*/ 227221 w 2324627"/>
              <a:gd name="connsiteY93" fmla="*/ 2101137 h 3285260"/>
              <a:gd name="connsiteX94" fmla="*/ 230371 w 2324627"/>
              <a:gd name="connsiteY94" fmla="*/ 2115618 h 3285260"/>
              <a:gd name="connsiteX95" fmla="*/ 227935 w 2324627"/>
              <a:gd name="connsiteY95" fmla="*/ 2119786 h 3285260"/>
              <a:gd name="connsiteX96" fmla="*/ 232423 w 2324627"/>
              <a:gd name="connsiteY96" fmla="*/ 2128991 h 3285260"/>
              <a:gd name="connsiteX97" fmla="*/ 230609 w 2324627"/>
              <a:gd name="connsiteY97" fmla="*/ 2145835 h 3285260"/>
              <a:gd name="connsiteX98" fmla="*/ 224235 w 2324627"/>
              <a:gd name="connsiteY98" fmla="*/ 2157009 h 3285260"/>
              <a:gd name="connsiteX99" fmla="*/ 256896 w 2324627"/>
              <a:gd name="connsiteY99" fmla="*/ 2171646 h 3285260"/>
              <a:gd name="connsiteX100" fmla="*/ 288852 w 2324627"/>
              <a:gd name="connsiteY100" fmla="*/ 2179908 h 3285260"/>
              <a:gd name="connsiteX101" fmla="*/ 296327 w 2324627"/>
              <a:gd name="connsiteY101" fmla="*/ 2185889 h 3285260"/>
              <a:gd name="connsiteX102" fmla="*/ 312227 w 2324627"/>
              <a:gd name="connsiteY102" fmla="*/ 2199188 h 3285260"/>
              <a:gd name="connsiteX103" fmla="*/ 336700 w 2324627"/>
              <a:gd name="connsiteY103" fmla="*/ 2209501 h 3285260"/>
              <a:gd name="connsiteX104" fmla="*/ 348507 w 2324627"/>
              <a:gd name="connsiteY104" fmla="*/ 2211076 h 3285260"/>
              <a:gd name="connsiteX105" fmla="*/ 350476 w 2324627"/>
              <a:gd name="connsiteY105" fmla="*/ 2205801 h 3285260"/>
              <a:gd name="connsiteX106" fmla="*/ 374712 w 2324627"/>
              <a:gd name="connsiteY106" fmla="*/ 2174001 h 3285260"/>
              <a:gd name="connsiteX107" fmla="*/ 411155 w 2324627"/>
              <a:gd name="connsiteY107" fmla="*/ 2180138 h 3285260"/>
              <a:gd name="connsiteX108" fmla="*/ 415094 w 2324627"/>
              <a:gd name="connsiteY108" fmla="*/ 2183050 h 3285260"/>
              <a:gd name="connsiteX109" fmla="*/ 457436 w 2324627"/>
              <a:gd name="connsiteY109" fmla="*/ 2196981 h 3285260"/>
              <a:gd name="connsiteX110" fmla="*/ 468923 w 2324627"/>
              <a:gd name="connsiteY110" fmla="*/ 2198794 h 3285260"/>
              <a:gd name="connsiteX111" fmla="*/ 507721 w 2324627"/>
              <a:gd name="connsiteY111" fmla="*/ 2196120 h 3285260"/>
              <a:gd name="connsiteX112" fmla="*/ 533065 w 2324627"/>
              <a:gd name="connsiteY112" fmla="*/ 2196907 h 3285260"/>
              <a:gd name="connsiteX113" fmla="*/ 558564 w 2324627"/>
              <a:gd name="connsiteY113" fmla="*/ 2199188 h 3285260"/>
              <a:gd name="connsiteX114" fmla="*/ 568639 w 2324627"/>
              <a:gd name="connsiteY114" fmla="*/ 2180375 h 3285260"/>
              <a:gd name="connsiteX115" fmla="*/ 576433 w 2324627"/>
              <a:gd name="connsiteY115" fmla="*/ 2160225 h 3285260"/>
              <a:gd name="connsiteX116" fmla="*/ 581864 w 2324627"/>
              <a:gd name="connsiteY116" fmla="*/ 2139444 h 3285260"/>
              <a:gd name="connsiteX117" fmla="*/ 582102 w 2324627"/>
              <a:gd name="connsiteY117" fmla="*/ 2118506 h 3285260"/>
              <a:gd name="connsiteX118" fmla="*/ 564315 w 2324627"/>
              <a:gd name="connsiteY118" fmla="*/ 2124643 h 3285260"/>
              <a:gd name="connsiteX119" fmla="*/ 566678 w 2324627"/>
              <a:gd name="connsiteY119" fmla="*/ 2126850 h 3285260"/>
              <a:gd name="connsiteX120" fmla="*/ 571404 w 2324627"/>
              <a:gd name="connsiteY120" fmla="*/ 2138418 h 3285260"/>
              <a:gd name="connsiteX121" fmla="*/ 567786 w 2324627"/>
              <a:gd name="connsiteY121" fmla="*/ 2149281 h 3285260"/>
              <a:gd name="connsiteX122" fmla="*/ 547792 w 2324627"/>
              <a:gd name="connsiteY122" fmla="*/ 2152981 h 3285260"/>
              <a:gd name="connsiteX123" fmla="*/ 529299 w 2324627"/>
              <a:gd name="connsiteY123" fmla="*/ 2145187 h 3285260"/>
              <a:gd name="connsiteX124" fmla="*/ 531974 w 2324627"/>
              <a:gd name="connsiteY124" fmla="*/ 2134168 h 3285260"/>
              <a:gd name="connsiteX125" fmla="*/ 537799 w 2324627"/>
              <a:gd name="connsiteY125" fmla="*/ 2129057 h 3285260"/>
              <a:gd name="connsiteX126" fmla="*/ 530554 w 2324627"/>
              <a:gd name="connsiteY126" fmla="*/ 2123158 h 3285260"/>
              <a:gd name="connsiteX127" fmla="*/ 521816 w 2324627"/>
              <a:gd name="connsiteY127" fmla="*/ 2117021 h 3285260"/>
              <a:gd name="connsiteX128" fmla="*/ 502060 w 2324627"/>
              <a:gd name="connsiteY128" fmla="*/ 2130082 h 3285260"/>
              <a:gd name="connsiteX129" fmla="*/ 484585 w 2324627"/>
              <a:gd name="connsiteY129" fmla="*/ 2122920 h 3285260"/>
              <a:gd name="connsiteX130" fmla="*/ 472935 w 2324627"/>
              <a:gd name="connsiteY130" fmla="*/ 2133307 h 3285260"/>
              <a:gd name="connsiteX131" fmla="*/ 466642 w 2324627"/>
              <a:gd name="connsiteY131" fmla="*/ 2130082 h 3285260"/>
              <a:gd name="connsiteX132" fmla="*/ 465542 w 2324627"/>
              <a:gd name="connsiteY132" fmla="*/ 2116151 h 3285260"/>
              <a:gd name="connsiteX133" fmla="*/ 465936 w 2324627"/>
              <a:gd name="connsiteY133" fmla="*/ 2112607 h 3285260"/>
              <a:gd name="connsiteX134" fmla="*/ 455705 w 2324627"/>
              <a:gd name="connsiteY134" fmla="*/ 2108201 h 3285260"/>
              <a:gd name="connsiteX135" fmla="*/ 453892 w 2324627"/>
              <a:gd name="connsiteY135" fmla="*/ 2091990 h 3285260"/>
              <a:gd name="connsiteX136" fmla="*/ 440667 w 2324627"/>
              <a:gd name="connsiteY136" fmla="*/ 2086090 h 3285260"/>
              <a:gd name="connsiteX137" fmla="*/ 439641 w 2324627"/>
              <a:gd name="connsiteY137" fmla="*/ 2056415 h 3285260"/>
              <a:gd name="connsiteX138" fmla="*/ 420279 w 2324627"/>
              <a:gd name="connsiteY138" fmla="*/ 2038554 h 3285260"/>
              <a:gd name="connsiteX139" fmla="*/ 417128 w 2324627"/>
              <a:gd name="connsiteY139" fmla="*/ 2040129 h 3285260"/>
              <a:gd name="connsiteX140" fmla="*/ 414609 w 2324627"/>
              <a:gd name="connsiteY140" fmla="*/ 2049105 h 3285260"/>
              <a:gd name="connsiteX141" fmla="*/ 406741 w 2324627"/>
              <a:gd name="connsiteY141" fmla="*/ 2055956 h 3285260"/>
              <a:gd name="connsiteX142" fmla="*/ 422166 w 2324627"/>
              <a:gd name="connsiteY142" fmla="*/ 2075868 h 3285260"/>
              <a:gd name="connsiteX143" fmla="*/ 430354 w 2324627"/>
              <a:gd name="connsiteY143" fmla="*/ 2087042 h 3285260"/>
              <a:gd name="connsiteX144" fmla="*/ 407135 w 2324627"/>
              <a:gd name="connsiteY144" fmla="*/ 2104829 h 3285260"/>
              <a:gd name="connsiteX145" fmla="*/ 409178 w 2324627"/>
              <a:gd name="connsiteY145" fmla="*/ 2114666 h 3285260"/>
              <a:gd name="connsiteX146" fmla="*/ 406504 w 2324627"/>
              <a:gd name="connsiteY146" fmla="*/ 2120254 h 3285260"/>
              <a:gd name="connsiteX147" fmla="*/ 386124 w 2324627"/>
              <a:gd name="connsiteY147" fmla="*/ 2118834 h 3285260"/>
              <a:gd name="connsiteX148" fmla="*/ 368493 w 2324627"/>
              <a:gd name="connsiteY148" fmla="*/ 2095222 h 3285260"/>
              <a:gd name="connsiteX149" fmla="*/ 367155 w 2324627"/>
              <a:gd name="connsiteY149" fmla="*/ 2085697 h 3285260"/>
              <a:gd name="connsiteX150" fmla="*/ 342755 w 2324627"/>
              <a:gd name="connsiteY150" fmla="*/ 2047686 h 3285260"/>
              <a:gd name="connsiteX151" fmla="*/ 340630 w 2324627"/>
              <a:gd name="connsiteY151" fmla="*/ 2051304 h 3285260"/>
              <a:gd name="connsiteX152" fmla="*/ 327569 w 2324627"/>
              <a:gd name="connsiteY152" fmla="*/ 2058154 h 3285260"/>
              <a:gd name="connsiteX153" fmla="*/ 322843 w 2324627"/>
              <a:gd name="connsiteY153" fmla="*/ 2058154 h 3285260"/>
              <a:gd name="connsiteX154" fmla="*/ 320956 w 2324627"/>
              <a:gd name="connsiteY154" fmla="*/ 2071298 h 3285260"/>
              <a:gd name="connsiteX155" fmla="*/ 293644 w 2324627"/>
              <a:gd name="connsiteY155" fmla="*/ 2108054 h 3285260"/>
              <a:gd name="connsiteX156" fmla="*/ 283495 w 2324627"/>
              <a:gd name="connsiteY156" fmla="*/ 2113723 h 3285260"/>
              <a:gd name="connsiteX157" fmla="*/ 253590 w 2324627"/>
              <a:gd name="connsiteY157" fmla="*/ 2103574 h 3285260"/>
              <a:gd name="connsiteX158" fmla="*/ 240684 w 2324627"/>
              <a:gd name="connsiteY158" fmla="*/ 2088937 h 3285260"/>
              <a:gd name="connsiteX159" fmla="*/ 243359 w 2324627"/>
              <a:gd name="connsiteY159" fmla="*/ 2080356 h 3285260"/>
              <a:gd name="connsiteX160" fmla="*/ 255715 w 2324627"/>
              <a:gd name="connsiteY160" fmla="*/ 2076417 h 3285260"/>
              <a:gd name="connsiteX161" fmla="*/ 265552 w 2324627"/>
              <a:gd name="connsiteY161" fmla="*/ 2077599 h 3285260"/>
              <a:gd name="connsiteX162" fmla="*/ 286957 w 2324627"/>
              <a:gd name="connsiteY162" fmla="*/ 2076261 h 3285260"/>
              <a:gd name="connsiteX163" fmla="*/ 291995 w 2324627"/>
              <a:gd name="connsiteY163" fmla="*/ 2070830 h 3285260"/>
              <a:gd name="connsiteX164" fmla="*/ 285858 w 2324627"/>
              <a:gd name="connsiteY164" fmla="*/ 2054069 h 3285260"/>
              <a:gd name="connsiteX165" fmla="*/ 263665 w 2324627"/>
              <a:gd name="connsiteY165" fmla="*/ 2034074 h 3285260"/>
              <a:gd name="connsiteX166" fmla="*/ 246034 w 2324627"/>
              <a:gd name="connsiteY166" fmla="*/ 2025493 h 3285260"/>
              <a:gd name="connsiteX167" fmla="*/ 231003 w 2324627"/>
              <a:gd name="connsiteY167" fmla="*/ 2010536 h 3285260"/>
              <a:gd name="connsiteX168" fmla="*/ 217154 w 2324627"/>
              <a:gd name="connsiteY168" fmla="*/ 1995112 h 3285260"/>
              <a:gd name="connsiteX169" fmla="*/ 211567 w 2324627"/>
              <a:gd name="connsiteY169" fmla="*/ 1982994 h 3285260"/>
              <a:gd name="connsiteX170" fmla="*/ 196848 w 2324627"/>
              <a:gd name="connsiteY170" fmla="*/ 1973945 h 3285260"/>
              <a:gd name="connsiteX171" fmla="*/ 1168742 w 2324627"/>
              <a:gd name="connsiteY171" fmla="*/ 1450971 h 3285260"/>
              <a:gd name="connsiteX172" fmla="*/ 1172204 w 2324627"/>
              <a:gd name="connsiteY172" fmla="*/ 1450971 h 3285260"/>
              <a:gd name="connsiteX173" fmla="*/ 1184248 w 2324627"/>
              <a:gd name="connsiteY173" fmla="*/ 1451053 h 3285260"/>
              <a:gd name="connsiteX174" fmla="*/ 1201641 w 2324627"/>
              <a:gd name="connsiteY174" fmla="*/ 1451365 h 3285260"/>
              <a:gd name="connsiteX175" fmla="*/ 1239234 w 2324627"/>
              <a:gd name="connsiteY175" fmla="*/ 1452891 h 3285260"/>
              <a:gd name="connsiteX176" fmla="*/ 1498600 w 2324627"/>
              <a:gd name="connsiteY176" fmla="*/ 1497088 h 3285260"/>
              <a:gd name="connsiteX177" fmla="*/ 1653499 w 2324627"/>
              <a:gd name="connsiteY177" fmla="*/ 1554158 h 3285260"/>
              <a:gd name="connsiteX178" fmla="*/ 1670006 w 2324627"/>
              <a:gd name="connsiteY178" fmla="*/ 1561632 h 3285260"/>
              <a:gd name="connsiteX179" fmla="*/ 1687769 w 2324627"/>
              <a:gd name="connsiteY179" fmla="*/ 1570239 h 3285260"/>
              <a:gd name="connsiteX180" fmla="*/ 1706335 w 2324627"/>
              <a:gd name="connsiteY180" fmla="*/ 1579477 h 3285260"/>
              <a:gd name="connsiteX181" fmla="*/ 1731695 w 2324627"/>
              <a:gd name="connsiteY181" fmla="*/ 1592711 h 3285260"/>
              <a:gd name="connsiteX182" fmla="*/ 1809752 w 2324627"/>
              <a:gd name="connsiteY182" fmla="*/ 1638910 h 3285260"/>
              <a:gd name="connsiteX183" fmla="*/ 2094362 w 2324627"/>
              <a:gd name="connsiteY183" fmla="*/ 1897602 h 3285260"/>
              <a:gd name="connsiteX184" fmla="*/ 2090350 w 2324627"/>
              <a:gd name="connsiteY184" fmla="*/ 1903346 h 3285260"/>
              <a:gd name="connsiteX185" fmla="*/ 2039984 w 2324627"/>
              <a:gd name="connsiteY185" fmla="*/ 1976299 h 3285260"/>
              <a:gd name="connsiteX186" fmla="*/ 2015190 w 2324627"/>
              <a:gd name="connsiteY186" fmla="*/ 1997466 h 3285260"/>
              <a:gd name="connsiteX187" fmla="*/ 1997009 w 2324627"/>
              <a:gd name="connsiteY187" fmla="*/ 2005810 h 3285260"/>
              <a:gd name="connsiteX188" fmla="*/ 1980165 w 2324627"/>
              <a:gd name="connsiteY188" fmla="*/ 1995735 h 3285260"/>
              <a:gd name="connsiteX189" fmla="*/ 1964265 w 2324627"/>
              <a:gd name="connsiteY189" fmla="*/ 2011636 h 3285260"/>
              <a:gd name="connsiteX190" fmla="*/ 1952853 w 2324627"/>
              <a:gd name="connsiteY190" fmla="*/ 2031236 h 3285260"/>
              <a:gd name="connsiteX191" fmla="*/ 1946002 w 2324627"/>
              <a:gd name="connsiteY191" fmla="*/ 2039973 h 3285260"/>
              <a:gd name="connsiteX192" fmla="*/ 1928141 w 2324627"/>
              <a:gd name="connsiteY192" fmla="*/ 2052174 h 3285260"/>
              <a:gd name="connsiteX193" fmla="*/ 1920667 w 2324627"/>
              <a:gd name="connsiteY193" fmla="*/ 2058942 h 3285260"/>
              <a:gd name="connsiteX194" fmla="*/ 1939718 w 2324627"/>
              <a:gd name="connsiteY194" fmla="*/ 2084679 h 3285260"/>
              <a:gd name="connsiteX195" fmla="*/ 1947356 w 2324627"/>
              <a:gd name="connsiteY195" fmla="*/ 2134103 h 3285260"/>
              <a:gd name="connsiteX196" fmla="*/ 1941219 w 2324627"/>
              <a:gd name="connsiteY196" fmla="*/ 2143308 h 3285260"/>
              <a:gd name="connsiteX197" fmla="*/ 1907138 w 2324627"/>
              <a:gd name="connsiteY197" fmla="*/ 2160783 h 3285260"/>
              <a:gd name="connsiteX198" fmla="*/ 1895963 w 2324627"/>
              <a:gd name="connsiteY198" fmla="*/ 2154884 h 3285260"/>
              <a:gd name="connsiteX199" fmla="*/ 1893756 w 2324627"/>
              <a:gd name="connsiteY199" fmla="*/ 2128597 h 3285260"/>
              <a:gd name="connsiteX200" fmla="*/ 1891787 w 2324627"/>
              <a:gd name="connsiteY200" fmla="*/ 2117579 h 3285260"/>
              <a:gd name="connsiteX201" fmla="*/ 1890138 w 2324627"/>
              <a:gd name="connsiteY201" fmla="*/ 2102705 h 3285260"/>
              <a:gd name="connsiteX202" fmla="*/ 1872589 w 2324627"/>
              <a:gd name="connsiteY202" fmla="*/ 2093179 h 3285260"/>
              <a:gd name="connsiteX203" fmla="*/ 1868807 w 2324627"/>
              <a:gd name="connsiteY203" fmla="*/ 2081611 h 3285260"/>
              <a:gd name="connsiteX204" fmla="*/ 1874870 w 2324627"/>
              <a:gd name="connsiteY204" fmla="*/ 2065867 h 3285260"/>
              <a:gd name="connsiteX205" fmla="*/ 1852201 w 2324627"/>
              <a:gd name="connsiteY205" fmla="*/ 2064135 h 3285260"/>
              <a:gd name="connsiteX206" fmla="*/ 1832995 w 2324627"/>
              <a:gd name="connsiteY206" fmla="*/ 2077361 h 3285260"/>
              <a:gd name="connsiteX207" fmla="*/ 1825676 w 2324627"/>
              <a:gd name="connsiteY207" fmla="*/ 2081299 h 3285260"/>
              <a:gd name="connsiteX208" fmla="*/ 1817652 w 2324627"/>
              <a:gd name="connsiteY208" fmla="*/ 2073981 h 3285260"/>
              <a:gd name="connsiteX209" fmla="*/ 1827022 w 2324627"/>
              <a:gd name="connsiteY209" fmla="*/ 2046045 h 3285260"/>
              <a:gd name="connsiteX210" fmla="*/ 1827416 w 2324627"/>
              <a:gd name="connsiteY210" fmla="*/ 2042894 h 3285260"/>
              <a:gd name="connsiteX211" fmla="*/ 1798298 w 2324627"/>
              <a:gd name="connsiteY211" fmla="*/ 2069263 h 3285260"/>
              <a:gd name="connsiteX212" fmla="*/ 1783030 w 2324627"/>
              <a:gd name="connsiteY212" fmla="*/ 2072176 h 3285260"/>
              <a:gd name="connsiteX213" fmla="*/ 1797199 w 2324627"/>
              <a:gd name="connsiteY213" fmla="*/ 2093819 h 3285260"/>
              <a:gd name="connsiteX214" fmla="*/ 1801761 w 2324627"/>
              <a:gd name="connsiteY214" fmla="*/ 2092637 h 3285260"/>
              <a:gd name="connsiteX215" fmla="*/ 1846934 w 2324627"/>
              <a:gd name="connsiteY215" fmla="*/ 2091218 h 3285260"/>
              <a:gd name="connsiteX216" fmla="*/ 1851102 w 2324627"/>
              <a:gd name="connsiteY216" fmla="*/ 2097511 h 3285260"/>
              <a:gd name="connsiteX217" fmla="*/ 1846376 w 2324627"/>
              <a:gd name="connsiteY217" fmla="*/ 2113411 h 3285260"/>
              <a:gd name="connsiteX218" fmla="*/ 1836063 w 2324627"/>
              <a:gd name="connsiteY218" fmla="*/ 2113329 h 3285260"/>
              <a:gd name="connsiteX219" fmla="*/ 1816389 w 2324627"/>
              <a:gd name="connsiteY219" fmla="*/ 2123166 h 3285260"/>
              <a:gd name="connsiteX220" fmla="*/ 1804739 w 2324627"/>
              <a:gd name="connsiteY220" fmla="*/ 2141585 h 3285260"/>
              <a:gd name="connsiteX221" fmla="*/ 1810482 w 2324627"/>
              <a:gd name="connsiteY221" fmla="*/ 2146229 h 3285260"/>
              <a:gd name="connsiteX222" fmla="*/ 1820951 w 2324627"/>
              <a:gd name="connsiteY222" fmla="*/ 2160316 h 3285260"/>
              <a:gd name="connsiteX223" fmla="*/ 1835669 w 2324627"/>
              <a:gd name="connsiteY223" fmla="*/ 2189671 h 3285260"/>
              <a:gd name="connsiteX224" fmla="*/ 1840707 w 2324627"/>
              <a:gd name="connsiteY224" fmla="*/ 2201477 h 3285260"/>
              <a:gd name="connsiteX225" fmla="*/ 1835358 w 2324627"/>
              <a:gd name="connsiteY225" fmla="*/ 2217845 h 3285260"/>
              <a:gd name="connsiteX226" fmla="*/ 1842758 w 2324627"/>
              <a:gd name="connsiteY226" fmla="*/ 2235870 h 3285260"/>
              <a:gd name="connsiteX227" fmla="*/ 1836933 w 2324627"/>
              <a:gd name="connsiteY227" fmla="*/ 2260582 h 3285260"/>
              <a:gd name="connsiteX228" fmla="*/ 1808365 w 2324627"/>
              <a:gd name="connsiteY228" fmla="*/ 2291200 h 3285260"/>
              <a:gd name="connsiteX229" fmla="*/ 1797896 w 2324627"/>
              <a:gd name="connsiteY229" fmla="*/ 2310087 h 3285260"/>
              <a:gd name="connsiteX230" fmla="*/ 1785852 w 2324627"/>
              <a:gd name="connsiteY230" fmla="*/ 2323386 h 3285260"/>
              <a:gd name="connsiteX231" fmla="*/ 1768853 w 2324627"/>
              <a:gd name="connsiteY231" fmla="*/ 2339205 h 3285260"/>
              <a:gd name="connsiteX232" fmla="*/ 1751697 w 2324627"/>
              <a:gd name="connsiteY232" fmla="*/ 2348336 h 3285260"/>
              <a:gd name="connsiteX233" fmla="*/ 1722030 w 2324627"/>
              <a:gd name="connsiteY233" fmla="*/ 2357312 h 3285260"/>
              <a:gd name="connsiteX234" fmla="*/ 1698656 w 2324627"/>
              <a:gd name="connsiteY234" fmla="*/ 2364630 h 3285260"/>
              <a:gd name="connsiteX235" fmla="*/ 1675044 w 2324627"/>
              <a:gd name="connsiteY235" fmla="*/ 2371399 h 3285260"/>
              <a:gd name="connsiteX236" fmla="*/ 1675675 w 2324627"/>
              <a:gd name="connsiteY236" fmla="*/ 2375337 h 3285260"/>
              <a:gd name="connsiteX237" fmla="*/ 1682444 w 2324627"/>
              <a:gd name="connsiteY237" fmla="*/ 2392254 h 3285260"/>
              <a:gd name="connsiteX238" fmla="*/ 1656313 w 2324627"/>
              <a:gd name="connsiteY238" fmla="*/ 2420190 h 3285260"/>
              <a:gd name="connsiteX239" fmla="*/ 1635375 w 2324627"/>
              <a:gd name="connsiteY239" fmla="*/ 2395085 h 3285260"/>
              <a:gd name="connsiteX240" fmla="*/ 1651431 w 2324627"/>
              <a:gd name="connsiteY240" fmla="*/ 2371948 h 3285260"/>
              <a:gd name="connsiteX241" fmla="*/ 1607357 w 2324627"/>
              <a:gd name="connsiteY241" fmla="*/ 2402485 h 3285260"/>
              <a:gd name="connsiteX242" fmla="*/ 1640880 w 2324627"/>
              <a:gd name="connsiteY242" fmla="*/ 2440734 h 3285260"/>
              <a:gd name="connsiteX243" fmla="*/ 1654885 w 2324627"/>
              <a:gd name="connsiteY243" fmla="*/ 2473469 h 3285260"/>
              <a:gd name="connsiteX244" fmla="*/ 1654336 w 2324627"/>
              <a:gd name="connsiteY244" fmla="*/ 2519357 h 3285260"/>
              <a:gd name="connsiteX245" fmla="*/ 1618212 w 2324627"/>
              <a:gd name="connsiteY245" fmla="*/ 2538243 h 3285260"/>
              <a:gd name="connsiteX246" fmla="*/ 1589094 w 2324627"/>
              <a:gd name="connsiteY246" fmla="*/ 2560674 h 3285260"/>
              <a:gd name="connsiteX247" fmla="*/ 1580832 w 2324627"/>
              <a:gd name="connsiteY247" fmla="*/ 2554931 h 3285260"/>
              <a:gd name="connsiteX248" fmla="*/ 1579807 w 2324627"/>
              <a:gd name="connsiteY248" fmla="*/ 2538481 h 3285260"/>
              <a:gd name="connsiteX249" fmla="*/ 1573982 w 2324627"/>
              <a:gd name="connsiteY249" fmla="*/ 2534543 h 3285260"/>
              <a:gd name="connsiteX250" fmla="*/ 1549820 w 2324627"/>
              <a:gd name="connsiteY250" fmla="*/ 2514787 h 3285260"/>
              <a:gd name="connsiteX251" fmla="*/ 1531089 w 2324627"/>
              <a:gd name="connsiteY251" fmla="*/ 2503063 h 3285260"/>
              <a:gd name="connsiteX252" fmla="*/ 1523853 w 2324627"/>
              <a:gd name="connsiteY252" fmla="*/ 2499445 h 3285260"/>
              <a:gd name="connsiteX253" fmla="*/ 1512596 w 2324627"/>
              <a:gd name="connsiteY253" fmla="*/ 2525814 h 3285260"/>
              <a:gd name="connsiteX254" fmla="*/ 1516690 w 2324627"/>
              <a:gd name="connsiteY254" fmla="*/ 2541714 h 3285260"/>
              <a:gd name="connsiteX255" fmla="*/ 1525108 w 2324627"/>
              <a:gd name="connsiteY255" fmla="*/ 2555563 h 3285260"/>
              <a:gd name="connsiteX256" fmla="*/ 1540688 w 2324627"/>
              <a:gd name="connsiteY256" fmla="*/ 2574056 h 3285260"/>
              <a:gd name="connsiteX257" fmla="*/ 1555095 w 2324627"/>
              <a:gd name="connsiteY257" fmla="*/ 2587437 h 3285260"/>
              <a:gd name="connsiteX258" fmla="*/ 1572333 w 2324627"/>
              <a:gd name="connsiteY258" fmla="*/ 2629854 h 3285260"/>
              <a:gd name="connsiteX259" fmla="*/ 1579339 w 2324627"/>
              <a:gd name="connsiteY259" fmla="*/ 2651653 h 3285260"/>
              <a:gd name="connsiteX260" fmla="*/ 1579257 w 2324627"/>
              <a:gd name="connsiteY260" fmla="*/ 2667077 h 3285260"/>
              <a:gd name="connsiteX261" fmla="*/ 1578387 w 2324627"/>
              <a:gd name="connsiteY261" fmla="*/ 2683445 h 3285260"/>
              <a:gd name="connsiteX262" fmla="*/ 1593188 w 2324627"/>
              <a:gd name="connsiteY262" fmla="*/ 2697532 h 3285260"/>
              <a:gd name="connsiteX263" fmla="*/ 1618843 w 2324627"/>
              <a:gd name="connsiteY263" fmla="*/ 2706737 h 3285260"/>
              <a:gd name="connsiteX264" fmla="*/ 1639543 w 2324627"/>
              <a:gd name="connsiteY264" fmla="*/ 2712480 h 3285260"/>
              <a:gd name="connsiteX265" fmla="*/ 1643399 w 2324627"/>
              <a:gd name="connsiteY265" fmla="*/ 2723581 h 3285260"/>
              <a:gd name="connsiteX266" fmla="*/ 1624751 w 2324627"/>
              <a:gd name="connsiteY266" fmla="*/ 2731531 h 3285260"/>
              <a:gd name="connsiteX267" fmla="*/ 1620583 w 2324627"/>
              <a:gd name="connsiteY267" fmla="*/ 2728774 h 3285260"/>
              <a:gd name="connsiteX268" fmla="*/ 1616883 w 2324627"/>
              <a:gd name="connsiteY268" fmla="*/ 2727986 h 3285260"/>
              <a:gd name="connsiteX269" fmla="*/ 1607751 w 2324627"/>
              <a:gd name="connsiteY269" fmla="*/ 2754356 h 3285260"/>
              <a:gd name="connsiteX270" fmla="*/ 1616013 w 2324627"/>
              <a:gd name="connsiteY270" fmla="*/ 2757350 h 3285260"/>
              <a:gd name="connsiteX271" fmla="*/ 1638050 w 2324627"/>
              <a:gd name="connsiteY271" fmla="*/ 2764431 h 3285260"/>
              <a:gd name="connsiteX272" fmla="*/ 1652219 w 2324627"/>
              <a:gd name="connsiteY272" fmla="*/ 2769156 h 3285260"/>
              <a:gd name="connsiteX273" fmla="*/ 1661900 w 2324627"/>
              <a:gd name="connsiteY273" fmla="*/ 2768368 h 3285260"/>
              <a:gd name="connsiteX274" fmla="*/ 1701962 w 2324627"/>
              <a:gd name="connsiteY274" fmla="*/ 2773012 h 3285260"/>
              <a:gd name="connsiteX275" fmla="*/ 1708887 w 2324627"/>
              <a:gd name="connsiteY275" fmla="*/ 2776712 h 3285260"/>
              <a:gd name="connsiteX276" fmla="*/ 1732343 w 2324627"/>
              <a:gd name="connsiteY276" fmla="*/ 2786705 h 3285260"/>
              <a:gd name="connsiteX277" fmla="*/ 1748875 w 2324627"/>
              <a:gd name="connsiteY277" fmla="*/ 2793392 h 3285260"/>
              <a:gd name="connsiteX278" fmla="*/ 1767761 w 2324627"/>
              <a:gd name="connsiteY278" fmla="*/ 2790242 h 3285260"/>
              <a:gd name="connsiteX279" fmla="*/ 1777131 w 2324627"/>
              <a:gd name="connsiteY279" fmla="*/ 2789454 h 3285260"/>
              <a:gd name="connsiteX280" fmla="*/ 1791136 w 2324627"/>
              <a:gd name="connsiteY280" fmla="*/ 2794647 h 3285260"/>
              <a:gd name="connsiteX281" fmla="*/ 1810022 w 2324627"/>
              <a:gd name="connsiteY281" fmla="*/ 2793778 h 3285260"/>
              <a:gd name="connsiteX282" fmla="*/ 1815298 w 2324627"/>
              <a:gd name="connsiteY282" fmla="*/ 2791497 h 3285260"/>
              <a:gd name="connsiteX283" fmla="*/ 1836941 w 2324627"/>
              <a:gd name="connsiteY283" fmla="*/ 2797084 h 3285260"/>
              <a:gd name="connsiteX284" fmla="*/ 1885265 w 2324627"/>
              <a:gd name="connsiteY284" fmla="*/ 2791021 h 3285260"/>
              <a:gd name="connsiteX285" fmla="*/ 1899040 w 2324627"/>
              <a:gd name="connsiteY285" fmla="*/ 2782365 h 3285260"/>
              <a:gd name="connsiteX286" fmla="*/ 1907696 w 2324627"/>
              <a:gd name="connsiteY286" fmla="*/ 2783858 h 3285260"/>
              <a:gd name="connsiteX287" fmla="*/ 1918009 w 2324627"/>
              <a:gd name="connsiteY287" fmla="*/ 2793851 h 3285260"/>
              <a:gd name="connsiteX288" fmla="*/ 1918796 w 2324627"/>
              <a:gd name="connsiteY288" fmla="*/ 2802589 h 3285260"/>
              <a:gd name="connsiteX289" fmla="*/ 1913759 w 2324627"/>
              <a:gd name="connsiteY289" fmla="*/ 2806921 h 3285260"/>
              <a:gd name="connsiteX290" fmla="*/ 1879284 w 2324627"/>
              <a:gd name="connsiteY290" fmla="*/ 2830295 h 3285260"/>
              <a:gd name="connsiteX291" fmla="*/ 1853629 w 2324627"/>
              <a:gd name="connsiteY291" fmla="*/ 2833602 h 3285260"/>
              <a:gd name="connsiteX292" fmla="*/ 1850084 w 2324627"/>
              <a:gd name="connsiteY292" fmla="*/ 2824232 h 3285260"/>
              <a:gd name="connsiteX293" fmla="*/ 1860471 w 2324627"/>
              <a:gd name="connsiteY293" fmla="*/ 2808414 h 3285260"/>
              <a:gd name="connsiteX294" fmla="*/ 1841823 w 2324627"/>
              <a:gd name="connsiteY294" fmla="*/ 2812270 h 3285260"/>
              <a:gd name="connsiteX295" fmla="*/ 1822387 w 2324627"/>
              <a:gd name="connsiteY295" fmla="*/ 2813928 h 3285260"/>
              <a:gd name="connsiteX296" fmla="*/ 1821919 w 2324627"/>
              <a:gd name="connsiteY296" fmla="*/ 2815815 h 3285260"/>
              <a:gd name="connsiteX297" fmla="*/ 1823256 w 2324627"/>
              <a:gd name="connsiteY297" fmla="*/ 2828958 h 3285260"/>
              <a:gd name="connsiteX298" fmla="*/ 1806650 w 2324627"/>
              <a:gd name="connsiteY298" fmla="*/ 2832502 h 3285260"/>
              <a:gd name="connsiteX299" fmla="*/ 1785007 w 2324627"/>
              <a:gd name="connsiteY299" fmla="*/ 2814715 h 3285260"/>
              <a:gd name="connsiteX300" fmla="*/ 1773595 w 2324627"/>
              <a:gd name="connsiteY300" fmla="*/ 2815979 h 3285260"/>
              <a:gd name="connsiteX301" fmla="*/ 1752108 w 2324627"/>
              <a:gd name="connsiteY301" fmla="*/ 2816446 h 3285260"/>
              <a:gd name="connsiteX302" fmla="*/ 1698434 w 2324627"/>
              <a:gd name="connsiteY302" fmla="*/ 2808258 h 3285260"/>
              <a:gd name="connsiteX303" fmla="*/ 1644129 w 2324627"/>
              <a:gd name="connsiteY303" fmla="*/ 2799997 h 3285260"/>
              <a:gd name="connsiteX304" fmla="*/ 1593598 w 2324627"/>
              <a:gd name="connsiteY304" fmla="*/ 2783309 h 3285260"/>
              <a:gd name="connsiteX305" fmla="*/ 1589980 w 2324627"/>
              <a:gd name="connsiteY305" fmla="*/ 2769066 h 3285260"/>
              <a:gd name="connsiteX306" fmla="*/ 1540081 w 2324627"/>
              <a:gd name="connsiteY306" fmla="*/ 2730817 h 3285260"/>
              <a:gd name="connsiteX307" fmla="*/ 1522606 w 2324627"/>
              <a:gd name="connsiteY307" fmla="*/ 2704612 h 3285260"/>
              <a:gd name="connsiteX308" fmla="*/ 1511349 w 2324627"/>
              <a:gd name="connsiteY308" fmla="*/ 2690681 h 3285260"/>
              <a:gd name="connsiteX309" fmla="*/ 1511038 w 2324627"/>
              <a:gd name="connsiteY309" fmla="*/ 2690345 h 3285260"/>
              <a:gd name="connsiteX310" fmla="*/ 1511317 w 2324627"/>
              <a:gd name="connsiteY310" fmla="*/ 2690648 h 3285260"/>
              <a:gd name="connsiteX311" fmla="*/ 1513179 w 2324627"/>
              <a:gd name="connsiteY311" fmla="*/ 2700362 h 3285260"/>
              <a:gd name="connsiteX312" fmla="*/ 1509044 w 2324627"/>
              <a:gd name="connsiteY312" fmla="*/ 2709863 h 3285260"/>
              <a:gd name="connsiteX313" fmla="*/ 1497418 w 2324627"/>
              <a:gd name="connsiteY313" fmla="*/ 2706310 h 3285260"/>
              <a:gd name="connsiteX314" fmla="*/ 1493866 w 2324627"/>
              <a:gd name="connsiteY314" fmla="*/ 2695374 h 3285260"/>
              <a:gd name="connsiteX315" fmla="*/ 1501192 w 2324627"/>
              <a:gd name="connsiteY315" fmla="*/ 2686628 h 3285260"/>
              <a:gd name="connsiteX316" fmla="*/ 1507780 w 2324627"/>
              <a:gd name="connsiteY316" fmla="*/ 2686800 h 3285260"/>
              <a:gd name="connsiteX317" fmla="*/ 1492217 w 2324627"/>
              <a:gd name="connsiteY317" fmla="*/ 2656288 h 3285260"/>
              <a:gd name="connsiteX318" fmla="*/ 1489936 w 2324627"/>
              <a:gd name="connsiteY318" fmla="*/ 2661564 h 3285260"/>
              <a:gd name="connsiteX319" fmla="*/ 1491117 w 2324627"/>
              <a:gd name="connsiteY319" fmla="*/ 2673058 h 3285260"/>
              <a:gd name="connsiteX320" fmla="*/ 1485218 w 2324627"/>
              <a:gd name="connsiteY320" fmla="*/ 2677464 h 3285260"/>
              <a:gd name="connsiteX321" fmla="*/ 1468293 w 2324627"/>
              <a:gd name="connsiteY321" fmla="*/ 2660932 h 3285260"/>
              <a:gd name="connsiteX322" fmla="*/ 1472387 w 2324627"/>
              <a:gd name="connsiteY322" fmla="*/ 2654483 h 3285260"/>
              <a:gd name="connsiteX323" fmla="*/ 1480337 w 2324627"/>
              <a:gd name="connsiteY323" fmla="*/ 2652358 h 3285260"/>
              <a:gd name="connsiteX324" fmla="*/ 1473724 w 2324627"/>
              <a:gd name="connsiteY324" fmla="*/ 2638345 h 3285260"/>
              <a:gd name="connsiteX325" fmla="*/ 1460818 w 2324627"/>
              <a:gd name="connsiteY325" fmla="*/ 2623626 h 3285260"/>
              <a:gd name="connsiteX326" fmla="*/ 1453894 w 2324627"/>
              <a:gd name="connsiteY326" fmla="*/ 2619065 h 3285260"/>
              <a:gd name="connsiteX327" fmla="*/ 1443581 w 2324627"/>
              <a:gd name="connsiteY327" fmla="*/ 2604740 h 3285260"/>
              <a:gd name="connsiteX328" fmla="*/ 1453106 w 2324627"/>
              <a:gd name="connsiteY328" fmla="*/ 2592384 h 3285260"/>
              <a:gd name="connsiteX329" fmla="*/ 1466332 w 2324627"/>
              <a:gd name="connsiteY329" fmla="*/ 2593877 h 3285260"/>
              <a:gd name="connsiteX330" fmla="*/ 1497968 w 2324627"/>
              <a:gd name="connsiteY330" fmla="*/ 2608440 h 3285260"/>
              <a:gd name="connsiteX331" fmla="*/ 1519299 w 2324627"/>
              <a:gd name="connsiteY331" fmla="*/ 2629452 h 3285260"/>
              <a:gd name="connsiteX332" fmla="*/ 1522918 w 2324627"/>
              <a:gd name="connsiteY332" fmla="*/ 2631109 h 3285260"/>
              <a:gd name="connsiteX333" fmla="*/ 1517248 w 2324627"/>
              <a:gd name="connsiteY333" fmla="*/ 2612140 h 3285260"/>
              <a:gd name="connsiteX334" fmla="*/ 1512916 w 2324627"/>
              <a:gd name="connsiteY334" fmla="*/ 2594353 h 3285260"/>
              <a:gd name="connsiteX335" fmla="*/ 1487499 w 2324627"/>
              <a:gd name="connsiteY335" fmla="*/ 2566179 h 3285260"/>
              <a:gd name="connsiteX336" fmla="*/ 1485768 w 2324627"/>
              <a:gd name="connsiteY336" fmla="*/ 2547842 h 3285260"/>
              <a:gd name="connsiteX337" fmla="*/ 1490723 w 2324627"/>
              <a:gd name="connsiteY337" fmla="*/ 2513212 h 3285260"/>
              <a:gd name="connsiteX338" fmla="*/ 1488517 w 2324627"/>
              <a:gd name="connsiteY338" fmla="*/ 2483700 h 3285260"/>
              <a:gd name="connsiteX339" fmla="*/ 1475767 w 2324627"/>
              <a:gd name="connsiteY339" fmla="*/ 2443565 h 3285260"/>
              <a:gd name="connsiteX340" fmla="*/ 1462147 w 2324627"/>
              <a:gd name="connsiteY340" fmla="*/ 2453877 h 3285260"/>
              <a:gd name="connsiteX341" fmla="*/ 1444442 w 2324627"/>
              <a:gd name="connsiteY341" fmla="*/ 2457972 h 3285260"/>
              <a:gd name="connsiteX342" fmla="*/ 1428862 w 2324627"/>
              <a:gd name="connsiteY342" fmla="*/ 2452228 h 3285260"/>
              <a:gd name="connsiteX343" fmla="*/ 1424924 w 2324627"/>
              <a:gd name="connsiteY343" fmla="*/ 2443967 h 3285260"/>
              <a:gd name="connsiteX344" fmla="*/ 1427681 w 2324627"/>
              <a:gd name="connsiteY344" fmla="*/ 2436172 h 3285260"/>
              <a:gd name="connsiteX345" fmla="*/ 1425080 w 2324627"/>
              <a:gd name="connsiteY345" fmla="*/ 2410985 h 3285260"/>
              <a:gd name="connsiteX346" fmla="*/ 1417212 w 2324627"/>
              <a:gd name="connsiteY346" fmla="*/ 2388636 h 3285260"/>
              <a:gd name="connsiteX347" fmla="*/ 1398719 w 2324627"/>
              <a:gd name="connsiteY347" fmla="*/ 2375493 h 3285260"/>
              <a:gd name="connsiteX348" fmla="*/ 1387939 w 2324627"/>
              <a:gd name="connsiteY348" fmla="*/ 2356286 h 3285260"/>
              <a:gd name="connsiteX349" fmla="*/ 1372121 w 2324627"/>
              <a:gd name="connsiteY349" fmla="*/ 2363293 h 3285260"/>
              <a:gd name="connsiteX350" fmla="*/ 1354334 w 2324627"/>
              <a:gd name="connsiteY350" fmla="*/ 2367698 h 3285260"/>
              <a:gd name="connsiteX351" fmla="*/ 1339221 w 2324627"/>
              <a:gd name="connsiteY351" fmla="*/ 2365573 h 3285260"/>
              <a:gd name="connsiteX352" fmla="*/ 1329622 w 2324627"/>
              <a:gd name="connsiteY352" fmla="*/ 2376748 h 3285260"/>
              <a:gd name="connsiteX353" fmla="*/ 1312229 w 2324627"/>
              <a:gd name="connsiteY353" fmla="*/ 2396110 h 3285260"/>
              <a:gd name="connsiteX354" fmla="*/ 1270206 w 2324627"/>
              <a:gd name="connsiteY354" fmla="*/ 2428846 h 3285260"/>
              <a:gd name="connsiteX355" fmla="*/ 1264225 w 2324627"/>
              <a:gd name="connsiteY355" fmla="*/ 2436640 h 3285260"/>
              <a:gd name="connsiteX356" fmla="*/ 1259819 w 2324627"/>
              <a:gd name="connsiteY356" fmla="*/ 2443409 h 3285260"/>
              <a:gd name="connsiteX357" fmla="*/ 1247069 w 2324627"/>
              <a:gd name="connsiteY357" fmla="*/ 2456946 h 3285260"/>
              <a:gd name="connsiteX358" fmla="*/ 1234795 w 2324627"/>
              <a:gd name="connsiteY358" fmla="*/ 2462533 h 3285260"/>
              <a:gd name="connsiteX359" fmla="*/ 1237002 w 2324627"/>
              <a:gd name="connsiteY359" fmla="*/ 2486851 h 3285260"/>
              <a:gd name="connsiteX360" fmla="*/ 1231103 w 2324627"/>
              <a:gd name="connsiteY360" fmla="*/ 2509200 h 3285260"/>
              <a:gd name="connsiteX361" fmla="*/ 1230947 w 2324627"/>
              <a:gd name="connsiteY361" fmla="*/ 2529506 h 3285260"/>
              <a:gd name="connsiteX362" fmla="*/ 1255815 w 2324627"/>
              <a:gd name="connsiteY362" fmla="*/ 2558155 h 3285260"/>
              <a:gd name="connsiteX363" fmla="*/ 1260697 w 2324627"/>
              <a:gd name="connsiteY363" fmla="*/ 2579881 h 3285260"/>
              <a:gd name="connsiteX364" fmla="*/ 1257546 w 2324627"/>
              <a:gd name="connsiteY364" fmla="*/ 2591531 h 3285260"/>
              <a:gd name="connsiteX365" fmla="*/ 1225754 w 2324627"/>
              <a:gd name="connsiteY365" fmla="*/ 2600580 h 3285260"/>
              <a:gd name="connsiteX366" fmla="*/ 1214498 w 2324627"/>
              <a:gd name="connsiteY366" fmla="*/ 2557450 h 3285260"/>
              <a:gd name="connsiteX367" fmla="*/ 1203873 w 2324627"/>
              <a:gd name="connsiteY367" fmla="*/ 2559337 h 3285260"/>
              <a:gd name="connsiteX368" fmla="*/ 1196473 w 2324627"/>
              <a:gd name="connsiteY368" fmla="*/ 2565950 h 3285260"/>
              <a:gd name="connsiteX369" fmla="*/ 1185610 w 2324627"/>
              <a:gd name="connsiteY369" fmla="*/ 2567049 h 3285260"/>
              <a:gd name="connsiteX370" fmla="*/ 1166641 w 2324627"/>
              <a:gd name="connsiteY370" fmla="*/ 2547055 h 3285260"/>
              <a:gd name="connsiteX371" fmla="*/ 1128630 w 2324627"/>
              <a:gd name="connsiteY371" fmla="*/ 2447494 h 3285260"/>
              <a:gd name="connsiteX372" fmla="*/ 1113756 w 2324627"/>
              <a:gd name="connsiteY372" fmla="*/ 2379652 h 3285260"/>
              <a:gd name="connsiteX373" fmla="*/ 1067639 w 2324627"/>
              <a:gd name="connsiteY373" fmla="*/ 2361709 h 3285260"/>
              <a:gd name="connsiteX374" fmla="*/ 1061264 w 2324627"/>
              <a:gd name="connsiteY374" fmla="*/ 2344316 h 3285260"/>
              <a:gd name="connsiteX375" fmla="*/ 1060238 w 2324627"/>
              <a:gd name="connsiteY375" fmla="*/ 2343052 h 3285260"/>
              <a:gd name="connsiteX376" fmla="*/ 1041196 w 2324627"/>
              <a:gd name="connsiteY376" fmla="*/ 2329909 h 3285260"/>
              <a:gd name="connsiteX377" fmla="*/ 1029866 w 2324627"/>
              <a:gd name="connsiteY377" fmla="*/ 2309209 h 3285260"/>
              <a:gd name="connsiteX378" fmla="*/ 1018216 w 2324627"/>
              <a:gd name="connsiteY378" fmla="*/ 2309915 h 3285260"/>
              <a:gd name="connsiteX379" fmla="*/ 1006647 w 2324627"/>
              <a:gd name="connsiteY379" fmla="*/ 2310546 h 3285260"/>
              <a:gd name="connsiteX380" fmla="*/ 970523 w 2324627"/>
              <a:gd name="connsiteY380" fmla="*/ 2310391 h 3285260"/>
              <a:gd name="connsiteX381" fmla="*/ 942267 w 2324627"/>
              <a:gd name="connsiteY381" fmla="*/ 2308971 h 3285260"/>
              <a:gd name="connsiteX382" fmla="*/ 900868 w 2324627"/>
              <a:gd name="connsiteY382" fmla="*/ 2304246 h 3285260"/>
              <a:gd name="connsiteX383" fmla="*/ 894493 w 2324627"/>
              <a:gd name="connsiteY383" fmla="*/ 2304713 h 3285260"/>
              <a:gd name="connsiteX384" fmla="*/ 902123 w 2324627"/>
              <a:gd name="connsiteY384" fmla="*/ 2316437 h 3285260"/>
              <a:gd name="connsiteX385" fmla="*/ 916366 w 2324627"/>
              <a:gd name="connsiteY385" fmla="*/ 2320843 h 3285260"/>
              <a:gd name="connsiteX386" fmla="*/ 931635 w 2324627"/>
              <a:gd name="connsiteY386" fmla="*/ 2332567 h 3285260"/>
              <a:gd name="connsiteX387" fmla="*/ 940290 w 2324627"/>
              <a:gd name="connsiteY387" fmla="*/ 2347048 h 3285260"/>
              <a:gd name="connsiteX388" fmla="*/ 928566 w 2324627"/>
              <a:gd name="connsiteY388" fmla="*/ 2369159 h 3285260"/>
              <a:gd name="connsiteX389" fmla="*/ 911878 w 2324627"/>
              <a:gd name="connsiteY389" fmla="*/ 2385059 h 3285260"/>
              <a:gd name="connsiteX390" fmla="*/ 913134 w 2324627"/>
              <a:gd name="connsiteY390" fmla="*/ 2392459 h 3285260"/>
              <a:gd name="connsiteX391" fmla="*/ 904716 w 2324627"/>
              <a:gd name="connsiteY391" fmla="*/ 2406858 h 3285260"/>
              <a:gd name="connsiteX392" fmla="*/ 897242 w 2324627"/>
              <a:gd name="connsiteY392" fmla="*/ 2409853 h 3285260"/>
              <a:gd name="connsiteX393" fmla="*/ 871267 w 2324627"/>
              <a:gd name="connsiteY393" fmla="*/ 2432357 h 3285260"/>
              <a:gd name="connsiteX394" fmla="*/ 858829 w 2324627"/>
              <a:gd name="connsiteY394" fmla="*/ 2439996 h 3285260"/>
              <a:gd name="connsiteX395" fmla="*/ 832304 w 2324627"/>
              <a:gd name="connsiteY395" fmla="*/ 2447396 h 3285260"/>
              <a:gd name="connsiteX396" fmla="*/ 817741 w 2324627"/>
              <a:gd name="connsiteY396" fmla="*/ 2462427 h 3285260"/>
              <a:gd name="connsiteX397" fmla="*/ 759974 w 2324627"/>
              <a:gd name="connsiteY397" fmla="*/ 2487294 h 3285260"/>
              <a:gd name="connsiteX398" fmla="*/ 738019 w 2324627"/>
              <a:gd name="connsiteY398" fmla="*/ 2493431 h 3285260"/>
              <a:gd name="connsiteX399" fmla="*/ 731488 w 2324627"/>
              <a:gd name="connsiteY399" fmla="*/ 2494136 h 3285260"/>
              <a:gd name="connsiteX400" fmla="*/ 705751 w 2324627"/>
              <a:gd name="connsiteY400" fmla="*/ 2502948 h 3285260"/>
              <a:gd name="connsiteX401" fmla="*/ 705595 w 2324627"/>
              <a:gd name="connsiteY401" fmla="*/ 2516641 h 3285260"/>
              <a:gd name="connsiteX402" fmla="*/ 718894 w 2324627"/>
              <a:gd name="connsiteY402" fmla="*/ 2521441 h 3285260"/>
              <a:gd name="connsiteX403" fmla="*/ 774693 w 2324627"/>
              <a:gd name="connsiteY403" fmla="*/ 2512153 h 3285260"/>
              <a:gd name="connsiteX404" fmla="*/ 791454 w 2324627"/>
              <a:gd name="connsiteY404" fmla="*/ 2504991 h 3285260"/>
              <a:gd name="connsiteX405" fmla="*/ 802317 w 2324627"/>
              <a:gd name="connsiteY405" fmla="*/ 2500979 h 3285260"/>
              <a:gd name="connsiteX406" fmla="*/ 815378 w 2324627"/>
              <a:gd name="connsiteY406" fmla="*/ 2513573 h 3285260"/>
              <a:gd name="connsiteX407" fmla="*/ 803260 w 2324627"/>
              <a:gd name="connsiteY407" fmla="*/ 2553159 h 3285260"/>
              <a:gd name="connsiteX408" fmla="*/ 787360 w 2324627"/>
              <a:gd name="connsiteY408" fmla="*/ 2589833 h 3285260"/>
              <a:gd name="connsiteX409" fmla="*/ 773273 w 2324627"/>
              <a:gd name="connsiteY409" fmla="*/ 2612108 h 3285260"/>
              <a:gd name="connsiteX410" fmla="*/ 745887 w 2324627"/>
              <a:gd name="connsiteY410" fmla="*/ 2641307 h 3285260"/>
              <a:gd name="connsiteX411" fmla="*/ 726451 w 2324627"/>
              <a:gd name="connsiteY411" fmla="*/ 2656813 h 3285260"/>
              <a:gd name="connsiteX412" fmla="*/ 673721 w 2324627"/>
              <a:gd name="connsiteY412" fmla="*/ 2704432 h 3285260"/>
              <a:gd name="connsiteX413" fmla="*/ 666165 w 2324627"/>
              <a:gd name="connsiteY413" fmla="*/ 2713325 h 3285260"/>
              <a:gd name="connsiteX414" fmla="*/ 635078 w 2324627"/>
              <a:gd name="connsiteY414" fmla="*/ 2764324 h 3285260"/>
              <a:gd name="connsiteX415" fmla="*/ 642397 w 2324627"/>
              <a:gd name="connsiteY415" fmla="*/ 2773849 h 3285260"/>
              <a:gd name="connsiteX416" fmla="*/ 647196 w 2324627"/>
              <a:gd name="connsiteY416" fmla="*/ 2792112 h 3285260"/>
              <a:gd name="connsiteX417" fmla="*/ 655228 w 2324627"/>
              <a:gd name="connsiteY417" fmla="*/ 2824224 h 3285260"/>
              <a:gd name="connsiteX418" fmla="*/ 659790 w 2324627"/>
              <a:gd name="connsiteY418" fmla="*/ 2836342 h 3285260"/>
              <a:gd name="connsiteX419" fmla="*/ 662465 w 2324627"/>
              <a:gd name="connsiteY419" fmla="*/ 2896316 h 3285260"/>
              <a:gd name="connsiteX420" fmla="*/ 658133 w 2324627"/>
              <a:gd name="connsiteY420" fmla="*/ 2908516 h 3285260"/>
              <a:gd name="connsiteX421" fmla="*/ 644989 w 2324627"/>
              <a:gd name="connsiteY421" fmla="*/ 2923629 h 3285260"/>
              <a:gd name="connsiteX422" fmla="*/ 620909 w 2324627"/>
              <a:gd name="connsiteY422" fmla="*/ 2940316 h 3285260"/>
              <a:gd name="connsiteX423" fmla="*/ 608004 w 2324627"/>
              <a:gd name="connsiteY423" fmla="*/ 2947323 h 3285260"/>
              <a:gd name="connsiteX424" fmla="*/ 578254 w 2324627"/>
              <a:gd name="connsiteY424" fmla="*/ 2974397 h 3285260"/>
              <a:gd name="connsiteX425" fmla="*/ 585967 w 2324627"/>
              <a:gd name="connsiteY425" fmla="*/ 2999823 h 3285260"/>
              <a:gd name="connsiteX426" fmla="*/ 590766 w 2324627"/>
              <a:gd name="connsiteY426" fmla="*/ 3030835 h 3285260"/>
              <a:gd name="connsiteX427" fmla="*/ 585967 w 2324627"/>
              <a:gd name="connsiteY427" fmla="*/ 3042798 h 3285260"/>
              <a:gd name="connsiteX428" fmla="*/ 568967 w 2324627"/>
              <a:gd name="connsiteY428" fmla="*/ 3056023 h 3285260"/>
              <a:gd name="connsiteX429" fmla="*/ 552279 w 2324627"/>
              <a:gd name="connsiteY429" fmla="*/ 3064441 h 3285260"/>
              <a:gd name="connsiteX430" fmla="*/ 548030 w 2324627"/>
              <a:gd name="connsiteY430" fmla="*/ 3111665 h 3285260"/>
              <a:gd name="connsiteX431" fmla="*/ 544485 w 2324627"/>
              <a:gd name="connsiteY431" fmla="*/ 3115915 h 3285260"/>
              <a:gd name="connsiteX432" fmla="*/ 518436 w 2324627"/>
              <a:gd name="connsiteY432" fmla="*/ 3140627 h 3285260"/>
              <a:gd name="connsiteX433" fmla="*/ 497663 w 2324627"/>
              <a:gd name="connsiteY433" fmla="*/ 3170852 h 3285260"/>
              <a:gd name="connsiteX434" fmla="*/ 465871 w 2324627"/>
              <a:gd name="connsiteY434" fmla="*/ 3199264 h 3285260"/>
              <a:gd name="connsiteX435" fmla="*/ 429747 w 2324627"/>
              <a:gd name="connsiteY435" fmla="*/ 3211619 h 3285260"/>
              <a:gd name="connsiteX436" fmla="*/ 418334 w 2324627"/>
              <a:gd name="connsiteY436" fmla="*/ 3210750 h 3285260"/>
              <a:gd name="connsiteX437" fmla="*/ 369699 w 2324627"/>
              <a:gd name="connsiteY437" fmla="*/ 3216181 h 3285260"/>
              <a:gd name="connsiteX438" fmla="*/ 358680 w 2324627"/>
              <a:gd name="connsiteY438" fmla="*/ 3219881 h 3285260"/>
              <a:gd name="connsiteX439" fmla="*/ 347662 w 2324627"/>
              <a:gd name="connsiteY439" fmla="*/ 3218068 h 3285260"/>
              <a:gd name="connsiteX440" fmla="*/ 331532 w 2324627"/>
              <a:gd name="connsiteY440" fmla="*/ 3211218 h 3285260"/>
              <a:gd name="connsiteX441" fmla="*/ 326338 w 2324627"/>
              <a:gd name="connsiteY441" fmla="*/ 3205548 h 3285260"/>
              <a:gd name="connsiteX442" fmla="*/ 320989 w 2324627"/>
              <a:gd name="connsiteY442" fmla="*/ 3188073 h 3285260"/>
              <a:gd name="connsiteX443" fmla="*/ 325551 w 2324627"/>
              <a:gd name="connsiteY443" fmla="*/ 3171623 h 3285260"/>
              <a:gd name="connsiteX444" fmla="*/ 321383 w 2324627"/>
              <a:gd name="connsiteY444" fmla="*/ 3160367 h 3285260"/>
              <a:gd name="connsiteX445" fmla="*/ 310914 w 2324627"/>
              <a:gd name="connsiteY445" fmla="*/ 3137698 h 3285260"/>
              <a:gd name="connsiteX446" fmla="*/ 289738 w 2324627"/>
              <a:gd name="connsiteY446" fmla="*/ 3102050 h 3285260"/>
              <a:gd name="connsiteX447" fmla="*/ 280295 w 2324627"/>
              <a:gd name="connsiteY447" fmla="*/ 3082769 h 3285260"/>
              <a:gd name="connsiteX448" fmla="*/ 269753 w 2324627"/>
              <a:gd name="connsiteY448" fmla="*/ 3042551 h 3285260"/>
              <a:gd name="connsiteX449" fmla="*/ 267866 w 2324627"/>
              <a:gd name="connsiteY449" fmla="*/ 3029490 h 3285260"/>
              <a:gd name="connsiteX450" fmla="*/ 260309 w 2324627"/>
              <a:gd name="connsiteY450" fmla="*/ 3000922 h 3285260"/>
              <a:gd name="connsiteX451" fmla="*/ 237173 w 2324627"/>
              <a:gd name="connsiteY451" fmla="*/ 2954723 h 3285260"/>
              <a:gd name="connsiteX452" fmla="*/ 233473 w 2324627"/>
              <a:gd name="connsiteY452" fmla="*/ 2906399 h 3285260"/>
              <a:gd name="connsiteX453" fmla="*/ 242760 w 2324627"/>
              <a:gd name="connsiteY453" fmla="*/ 2877906 h 3285260"/>
              <a:gd name="connsiteX454" fmla="*/ 253623 w 2324627"/>
              <a:gd name="connsiteY454" fmla="*/ 2861850 h 3285260"/>
              <a:gd name="connsiteX455" fmla="*/ 259292 w 2324627"/>
              <a:gd name="connsiteY455" fmla="*/ 2834931 h 3285260"/>
              <a:gd name="connsiteX456" fmla="*/ 254886 w 2324627"/>
              <a:gd name="connsiteY456" fmla="*/ 2826037 h 3285260"/>
              <a:gd name="connsiteX457" fmla="*/ 254099 w 2324627"/>
              <a:gd name="connsiteY457" fmla="*/ 2802187 h 3285260"/>
              <a:gd name="connsiteX458" fmla="*/ 238125 w 2324627"/>
              <a:gd name="connsiteY458" fmla="*/ 2767950 h 3285260"/>
              <a:gd name="connsiteX459" fmla="*/ 225769 w 2324627"/>
              <a:gd name="connsiteY459" fmla="*/ 2750319 h 3285260"/>
              <a:gd name="connsiteX460" fmla="*/ 190350 w 2324627"/>
              <a:gd name="connsiteY460" fmla="*/ 2700108 h 3285260"/>
              <a:gd name="connsiteX461" fmla="*/ 187200 w 2324627"/>
              <a:gd name="connsiteY461" fmla="*/ 2693421 h 3285260"/>
              <a:gd name="connsiteX462" fmla="*/ 191450 w 2324627"/>
              <a:gd name="connsiteY462" fmla="*/ 2684922 h 3285260"/>
              <a:gd name="connsiteX463" fmla="*/ 195388 w 2324627"/>
              <a:gd name="connsiteY463" fmla="*/ 2665165 h 3285260"/>
              <a:gd name="connsiteX464" fmla="*/ 196569 w 2324627"/>
              <a:gd name="connsiteY464" fmla="*/ 2657215 h 3285260"/>
              <a:gd name="connsiteX465" fmla="*/ 200819 w 2324627"/>
              <a:gd name="connsiteY465" fmla="*/ 2637459 h 3285260"/>
              <a:gd name="connsiteX466" fmla="*/ 185313 w 2324627"/>
              <a:gd name="connsiteY466" fmla="*/ 2636590 h 3285260"/>
              <a:gd name="connsiteX467" fmla="*/ 182007 w 2324627"/>
              <a:gd name="connsiteY467" fmla="*/ 2621477 h 3285260"/>
              <a:gd name="connsiteX468" fmla="*/ 156507 w 2324627"/>
              <a:gd name="connsiteY468" fmla="*/ 2623602 h 3285260"/>
              <a:gd name="connsiteX469" fmla="*/ 140377 w 2324627"/>
              <a:gd name="connsiteY469" fmla="*/ 2614470 h 3285260"/>
              <a:gd name="connsiteX470" fmla="*/ 135652 w 2324627"/>
              <a:gd name="connsiteY470" fmla="*/ 2603846 h 3285260"/>
              <a:gd name="connsiteX471" fmla="*/ 121327 w 2324627"/>
              <a:gd name="connsiteY471" fmla="*/ 2594320 h 3285260"/>
              <a:gd name="connsiteX472" fmla="*/ 77409 w 2324627"/>
              <a:gd name="connsiteY472" fmla="*/ 2600933 h 3285260"/>
              <a:gd name="connsiteX473" fmla="*/ 51442 w 2324627"/>
              <a:gd name="connsiteY473" fmla="*/ 2612108 h 3285260"/>
              <a:gd name="connsiteX474" fmla="*/ 32235 w 2324627"/>
              <a:gd name="connsiteY474" fmla="*/ 2613371 h 3285260"/>
              <a:gd name="connsiteX475" fmla="*/ 3774 w 2324627"/>
              <a:gd name="connsiteY475" fmla="*/ 2609712 h 3285260"/>
              <a:gd name="connsiteX476" fmla="*/ 950718 w 2324627"/>
              <a:gd name="connsiteY476" fmla="*/ 1951054 h 3285260"/>
              <a:gd name="connsiteX477" fmla="*/ 944031 w 2324627"/>
              <a:gd name="connsiteY477" fmla="*/ 1941685 h 3285260"/>
              <a:gd name="connsiteX478" fmla="*/ 942850 w 2324627"/>
              <a:gd name="connsiteY478" fmla="*/ 1931372 h 3285260"/>
              <a:gd name="connsiteX479" fmla="*/ 924037 w 2324627"/>
              <a:gd name="connsiteY479" fmla="*/ 1942546 h 3285260"/>
              <a:gd name="connsiteX480" fmla="*/ 917425 w 2324627"/>
              <a:gd name="connsiteY480" fmla="*/ 1953015 h 3285260"/>
              <a:gd name="connsiteX481" fmla="*/ 920419 w 2324627"/>
              <a:gd name="connsiteY481" fmla="*/ 1972689 h 3285260"/>
              <a:gd name="connsiteX482" fmla="*/ 928369 w 2324627"/>
              <a:gd name="connsiteY482" fmla="*/ 1974265 h 3285260"/>
              <a:gd name="connsiteX483" fmla="*/ 946944 w 2324627"/>
              <a:gd name="connsiteY483" fmla="*/ 1960095 h 3285260"/>
              <a:gd name="connsiteX484" fmla="*/ 950718 w 2324627"/>
              <a:gd name="connsiteY484" fmla="*/ 1951054 h 3285260"/>
              <a:gd name="connsiteX485" fmla="*/ 340310 w 2324627"/>
              <a:gd name="connsiteY485" fmla="*/ 2020390 h 3285260"/>
              <a:gd name="connsiteX486" fmla="*/ 326929 w 2324627"/>
              <a:gd name="connsiteY486" fmla="*/ 2009847 h 3285260"/>
              <a:gd name="connsiteX487" fmla="*/ 287261 w 2324627"/>
              <a:gd name="connsiteY487" fmla="*/ 1979622 h 3285260"/>
              <a:gd name="connsiteX488" fmla="*/ 277735 w 2324627"/>
              <a:gd name="connsiteY488" fmla="*/ 1964829 h 3285260"/>
              <a:gd name="connsiteX489" fmla="*/ 275455 w 2324627"/>
              <a:gd name="connsiteY489" fmla="*/ 1956092 h 3285260"/>
              <a:gd name="connsiteX490" fmla="*/ 268998 w 2324627"/>
              <a:gd name="connsiteY490" fmla="*/ 1959710 h 3285260"/>
              <a:gd name="connsiteX491" fmla="*/ 257897 w 2324627"/>
              <a:gd name="connsiteY491" fmla="*/ 1954984 h 3285260"/>
              <a:gd name="connsiteX492" fmla="*/ 256166 w 2324627"/>
              <a:gd name="connsiteY492" fmla="*/ 1943416 h 3285260"/>
              <a:gd name="connsiteX493" fmla="*/ 251211 w 2324627"/>
              <a:gd name="connsiteY493" fmla="*/ 1949315 h 3285260"/>
              <a:gd name="connsiteX494" fmla="*/ 258291 w 2324627"/>
              <a:gd name="connsiteY494" fmla="*/ 1968677 h 3285260"/>
              <a:gd name="connsiteX495" fmla="*/ 275373 w 2324627"/>
              <a:gd name="connsiteY495" fmla="*/ 1992683 h 3285260"/>
              <a:gd name="connsiteX496" fmla="*/ 283479 w 2324627"/>
              <a:gd name="connsiteY496" fmla="*/ 2002758 h 3285260"/>
              <a:gd name="connsiteX497" fmla="*/ 299059 w 2324627"/>
              <a:gd name="connsiteY497" fmla="*/ 2006926 h 3285260"/>
              <a:gd name="connsiteX498" fmla="*/ 305671 w 2324627"/>
              <a:gd name="connsiteY498" fmla="*/ 2008583 h 3285260"/>
              <a:gd name="connsiteX499" fmla="*/ 308428 w 2324627"/>
              <a:gd name="connsiteY499" fmla="*/ 2020308 h 3285260"/>
              <a:gd name="connsiteX500" fmla="*/ 323147 w 2324627"/>
              <a:gd name="connsiteY500" fmla="*/ 2030620 h 3285260"/>
              <a:gd name="connsiteX501" fmla="*/ 340302 w 2324627"/>
              <a:gd name="connsiteY501" fmla="*/ 2040851 h 3285260"/>
              <a:gd name="connsiteX502" fmla="*/ 340302 w 2324627"/>
              <a:gd name="connsiteY502" fmla="*/ 2020390 h 3285260"/>
              <a:gd name="connsiteX503" fmla="*/ 843216 w 2324627"/>
              <a:gd name="connsiteY503" fmla="*/ 2286795 h 3285260"/>
              <a:gd name="connsiteX504" fmla="*/ 830310 w 2324627"/>
              <a:gd name="connsiteY504" fmla="*/ 2279239 h 3285260"/>
              <a:gd name="connsiteX505" fmla="*/ 797255 w 2324627"/>
              <a:gd name="connsiteY505" fmla="*/ 2242409 h 3285260"/>
              <a:gd name="connsiteX506" fmla="*/ 780099 w 2324627"/>
              <a:gd name="connsiteY506" fmla="*/ 2227772 h 3285260"/>
              <a:gd name="connsiteX507" fmla="*/ 775611 w 2324627"/>
              <a:gd name="connsiteY507" fmla="*/ 2233991 h 3285260"/>
              <a:gd name="connsiteX508" fmla="*/ 770812 w 2324627"/>
              <a:gd name="connsiteY508" fmla="*/ 2240128 h 3285260"/>
              <a:gd name="connsiteX509" fmla="*/ 801980 w 2324627"/>
              <a:gd name="connsiteY509" fmla="*/ 2285613 h 3285260"/>
              <a:gd name="connsiteX510" fmla="*/ 818192 w 2324627"/>
              <a:gd name="connsiteY510" fmla="*/ 2292382 h 3285260"/>
              <a:gd name="connsiteX511" fmla="*/ 818192 w 2324627"/>
              <a:gd name="connsiteY511" fmla="*/ 2307101 h 3285260"/>
              <a:gd name="connsiteX512" fmla="*/ 828661 w 2324627"/>
              <a:gd name="connsiteY512" fmla="*/ 2317250 h 3285260"/>
              <a:gd name="connsiteX513" fmla="*/ 859198 w 2324627"/>
              <a:gd name="connsiteY513" fmla="*/ 2302457 h 3285260"/>
              <a:gd name="connsiteX514" fmla="*/ 869429 w 2324627"/>
              <a:gd name="connsiteY514" fmla="*/ 2292070 h 3285260"/>
              <a:gd name="connsiteX515" fmla="*/ 843216 w 2324627"/>
              <a:gd name="connsiteY515" fmla="*/ 2286795 h 3285260"/>
              <a:gd name="connsiteX516" fmla="*/ 841165 w 2324627"/>
              <a:gd name="connsiteY516" fmla="*/ 2022433 h 3285260"/>
              <a:gd name="connsiteX517" fmla="*/ 838646 w 2324627"/>
              <a:gd name="connsiteY517" fmla="*/ 2023696 h 3285260"/>
              <a:gd name="connsiteX518" fmla="*/ 840139 w 2324627"/>
              <a:gd name="connsiteY518" fmla="*/ 2027314 h 3285260"/>
              <a:gd name="connsiteX519" fmla="*/ 843757 w 2324627"/>
              <a:gd name="connsiteY519" fmla="*/ 2025895 h 3285260"/>
              <a:gd name="connsiteX520" fmla="*/ 841165 w 2324627"/>
              <a:gd name="connsiteY520" fmla="*/ 2022433 h 3285260"/>
              <a:gd name="connsiteX521" fmla="*/ 840853 w 2324627"/>
              <a:gd name="connsiteY521" fmla="*/ 1939010 h 3285260"/>
              <a:gd name="connsiteX522" fmla="*/ 818734 w 2324627"/>
              <a:gd name="connsiteY522" fmla="*/ 1914766 h 3285260"/>
              <a:gd name="connsiteX523" fmla="*/ 784973 w 2324627"/>
              <a:gd name="connsiteY523" fmla="*/ 1926023 h 3285260"/>
              <a:gd name="connsiteX524" fmla="*/ 759629 w 2324627"/>
              <a:gd name="connsiteY524" fmla="*/ 1940979 h 3285260"/>
              <a:gd name="connsiteX525" fmla="*/ 750974 w 2324627"/>
              <a:gd name="connsiteY525" fmla="*/ 1956559 h 3285260"/>
              <a:gd name="connsiteX526" fmla="*/ 751917 w 2324627"/>
              <a:gd name="connsiteY526" fmla="*/ 1960809 h 3285260"/>
              <a:gd name="connsiteX527" fmla="*/ 760729 w 2324627"/>
              <a:gd name="connsiteY527" fmla="*/ 1989065 h 3285260"/>
              <a:gd name="connsiteX528" fmla="*/ 764429 w 2324627"/>
              <a:gd name="connsiteY528" fmla="*/ 1998041 h 3285260"/>
              <a:gd name="connsiteX529" fmla="*/ 774971 w 2324627"/>
              <a:gd name="connsiteY529" fmla="*/ 2014958 h 3285260"/>
              <a:gd name="connsiteX530" fmla="*/ 793546 w 2324627"/>
              <a:gd name="connsiteY530" fmla="*/ 2035814 h 3285260"/>
              <a:gd name="connsiteX531" fmla="*/ 800553 w 2324627"/>
              <a:gd name="connsiteY531" fmla="*/ 2043526 h 3285260"/>
              <a:gd name="connsiteX532" fmla="*/ 796697 w 2324627"/>
              <a:gd name="connsiteY532" fmla="*/ 2049195 h 3285260"/>
              <a:gd name="connsiteX533" fmla="*/ 783791 w 2324627"/>
              <a:gd name="connsiteY533" fmla="*/ 2071314 h 3285260"/>
              <a:gd name="connsiteX534" fmla="*/ 793948 w 2324627"/>
              <a:gd name="connsiteY534" fmla="*/ 2093351 h 3285260"/>
              <a:gd name="connsiteX535" fmla="*/ 802686 w 2324627"/>
              <a:gd name="connsiteY535" fmla="*/ 2098077 h 3285260"/>
              <a:gd name="connsiteX536" fmla="*/ 841017 w 2324627"/>
              <a:gd name="connsiteY536" fmla="*/ 2100834 h 3285260"/>
              <a:gd name="connsiteX537" fmla="*/ 841099 w 2324627"/>
              <a:gd name="connsiteY537" fmla="*/ 2082415 h 3285260"/>
              <a:gd name="connsiteX538" fmla="*/ 836455 w 2324627"/>
              <a:gd name="connsiteY538" fmla="*/ 2063373 h 3285260"/>
              <a:gd name="connsiteX539" fmla="*/ 830868 w 2324627"/>
              <a:gd name="connsiteY539" fmla="*/ 2057867 h 3285260"/>
              <a:gd name="connsiteX540" fmla="*/ 822680 w 2324627"/>
              <a:gd name="connsiteY540" fmla="*/ 2042837 h 3285260"/>
              <a:gd name="connsiteX541" fmla="*/ 824805 w 2324627"/>
              <a:gd name="connsiteY541" fmla="*/ 2033787 h 3285260"/>
              <a:gd name="connsiteX542" fmla="*/ 815755 w 2324627"/>
              <a:gd name="connsiteY542" fmla="*/ 2011832 h 3285260"/>
              <a:gd name="connsiteX543" fmla="*/ 809143 w 2324627"/>
              <a:gd name="connsiteY543" fmla="*/ 1995776 h 3285260"/>
              <a:gd name="connsiteX544" fmla="*/ 790018 w 2324627"/>
              <a:gd name="connsiteY544" fmla="*/ 1972952 h 3285260"/>
              <a:gd name="connsiteX545" fmla="*/ 794662 w 2324627"/>
              <a:gd name="connsiteY545" fmla="*/ 1954221 h 3285260"/>
              <a:gd name="connsiteX546" fmla="*/ 803556 w 2324627"/>
              <a:gd name="connsiteY546" fmla="*/ 1947846 h 3285260"/>
              <a:gd name="connsiteX547" fmla="*/ 822524 w 2324627"/>
              <a:gd name="connsiteY547" fmla="*/ 1940216 h 3285260"/>
              <a:gd name="connsiteX548" fmla="*/ 840853 w 2324627"/>
              <a:gd name="connsiteY548" fmla="*/ 1939010 h 3285260"/>
              <a:gd name="connsiteX549" fmla="*/ 564922 w 2324627"/>
              <a:gd name="connsiteY549" fmla="*/ 2271444 h 3285260"/>
              <a:gd name="connsiteX550" fmla="*/ 584367 w 2324627"/>
              <a:gd name="connsiteY550" fmla="*/ 2308118 h 3285260"/>
              <a:gd name="connsiteX551" fmla="*/ 592555 w 2324627"/>
              <a:gd name="connsiteY551" fmla="*/ 2327948 h 3285260"/>
              <a:gd name="connsiteX552" fmla="*/ 602630 w 2324627"/>
              <a:gd name="connsiteY552" fmla="*/ 2342347 h 3285260"/>
              <a:gd name="connsiteX553" fmla="*/ 611130 w 2324627"/>
              <a:gd name="connsiteY553" fmla="*/ 2355802 h 3285260"/>
              <a:gd name="connsiteX554" fmla="*/ 617742 w 2324627"/>
              <a:gd name="connsiteY554" fmla="*/ 2390113 h 3285260"/>
              <a:gd name="connsiteX555" fmla="*/ 622542 w 2324627"/>
              <a:gd name="connsiteY555" fmla="*/ 2404044 h 3285260"/>
              <a:gd name="connsiteX556" fmla="*/ 643947 w 2324627"/>
              <a:gd name="connsiteY556" fmla="*/ 2439536 h 3285260"/>
              <a:gd name="connsiteX557" fmla="*/ 649067 w 2324627"/>
              <a:gd name="connsiteY557" fmla="*/ 2448036 h 3285260"/>
              <a:gd name="connsiteX558" fmla="*/ 682204 w 2324627"/>
              <a:gd name="connsiteY558" fmla="*/ 2475193 h 3285260"/>
              <a:gd name="connsiteX559" fmla="*/ 683779 w 2324627"/>
              <a:gd name="connsiteY559" fmla="*/ 2475274 h 3285260"/>
              <a:gd name="connsiteX560" fmla="*/ 684329 w 2324627"/>
              <a:gd name="connsiteY560" fmla="*/ 2473699 h 3285260"/>
              <a:gd name="connsiteX561" fmla="*/ 676699 w 2324627"/>
              <a:gd name="connsiteY561" fmla="*/ 2432932 h 3285260"/>
              <a:gd name="connsiteX562" fmla="*/ 672687 w 2324627"/>
              <a:gd name="connsiteY562" fmla="*/ 2425687 h 3285260"/>
              <a:gd name="connsiteX563" fmla="*/ 636087 w 2324627"/>
              <a:gd name="connsiteY563" fmla="*/ 2383033 h 3285260"/>
              <a:gd name="connsiteX564" fmla="*/ 627981 w 2324627"/>
              <a:gd name="connsiteY564" fmla="*/ 2366033 h 3285260"/>
              <a:gd name="connsiteX565" fmla="*/ 628063 w 2324627"/>
              <a:gd name="connsiteY565" fmla="*/ 2342577 h 3285260"/>
              <a:gd name="connsiteX566" fmla="*/ 572503 w 2324627"/>
              <a:gd name="connsiteY566" fmla="*/ 2267178 h 3285260"/>
              <a:gd name="connsiteX567" fmla="*/ 564922 w 2324627"/>
              <a:gd name="connsiteY567" fmla="*/ 2271444 h 3285260"/>
              <a:gd name="connsiteX568" fmla="*/ 2247186 w 2324627"/>
              <a:gd name="connsiteY568" fmla="*/ 3001726 h 3285260"/>
              <a:gd name="connsiteX569" fmla="*/ 2233493 w 2324627"/>
              <a:gd name="connsiteY569" fmla="*/ 2988501 h 3285260"/>
              <a:gd name="connsiteX570" fmla="*/ 2214368 w 2324627"/>
              <a:gd name="connsiteY570" fmla="*/ 2966702 h 3285260"/>
              <a:gd name="connsiteX571" fmla="*/ 2208781 w 2324627"/>
              <a:gd name="connsiteY571" fmla="*/ 2963084 h 3285260"/>
              <a:gd name="connsiteX572" fmla="*/ 2190994 w 2324627"/>
              <a:gd name="connsiteY572" fmla="*/ 2938840 h 3285260"/>
              <a:gd name="connsiteX573" fmla="*/ 2187770 w 2324627"/>
              <a:gd name="connsiteY573" fmla="*/ 2929479 h 3285260"/>
              <a:gd name="connsiteX574" fmla="*/ 2182100 w 2324627"/>
              <a:gd name="connsiteY574" fmla="*/ 2905710 h 3285260"/>
              <a:gd name="connsiteX575" fmla="*/ 2175808 w 2324627"/>
              <a:gd name="connsiteY575" fmla="*/ 2890992 h 3285260"/>
              <a:gd name="connsiteX576" fmla="*/ 2154164 w 2324627"/>
              <a:gd name="connsiteY576" fmla="*/ 2880129 h 3285260"/>
              <a:gd name="connsiteX577" fmla="*/ 2148101 w 2324627"/>
              <a:gd name="connsiteY577" fmla="*/ 2858724 h 3285260"/>
              <a:gd name="connsiteX578" fmla="*/ 2141882 w 2324627"/>
              <a:gd name="connsiteY578" fmla="*/ 2837950 h 3285260"/>
              <a:gd name="connsiteX579" fmla="*/ 2126064 w 2324627"/>
              <a:gd name="connsiteY579" fmla="*/ 2834726 h 3285260"/>
              <a:gd name="connsiteX580" fmla="*/ 2113388 w 2324627"/>
              <a:gd name="connsiteY580" fmla="*/ 2866444 h 3285260"/>
              <a:gd name="connsiteX581" fmla="*/ 2113544 w 2324627"/>
              <a:gd name="connsiteY581" fmla="*/ 2879743 h 3285260"/>
              <a:gd name="connsiteX582" fmla="*/ 2103469 w 2324627"/>
              <a:gd name="connsiteY582" fmla="*/ 2929323 h 3285260"/>
              <a:gd name="connsiteX583" fmla="*/ 2092213 w 2324627"/>
              <a:gd name="connsiteY583" fmla="*/ 2929798 h 3285260"/>
              <a:gd name="connsiteX584" fmla="*/ 2074270 w 2324627"/>
              <a:gd name="connsiteY584" fmla="*/ 2917680 h 3285260"/>
              <a:gd name="connsiteX585" fmla="*/ 2060183 w 2324627"/>
              <a:gd name="connsiteY585" fmla="*/ 2909181 h 3285260"/>
              <a:gd name="connsiteX586" fmla="*/ 2040976 w 2324627"/>
              <a:gd name="connsiteY586" fmla="*/ 2896275 h 3285260"/>
              <a:gd name="connsiteX587" fmla="*/ 2043413 w 2324627"/>
              <a:gd name="connsiteY587" fmla="*/ 2879276 h 3285260"/>
              <a:gd name="connsiteX588" fmla="*/ 2057262 w 2324627"/>
              <a:gd name="connsiteY588" fmla="*/ 2864639 h 3285260"/>
              <a:gd name="connsiteX589" fmla="*/ 2048524 w 2324627"/>
              <a:gd name="connsiteY589" fmla="*/ 2851020 h 3285260"/>
              <a:gd name="connsiteX590" fmla="*/ 2040263 w 2324627"/>
              <a:gd name="connsiteY590" fmla="*/ 2851020 h 3285260"/>
              <a:gd name="connsiteX591" fmla="*/ 2003351 w 2324627"/>
              <a:gd name="connsiteY591" fmla="*/ 2844489 h 3285260"/>
              <a:gd name="connsiteX592" fmla="*/ 1993990 w 2324627"/>
              <a:gd name="connsiteY592" fmla="*/ 2841027 h 3285260"/>
              <a:gd name="connsiteX593" fmla="*/ 1979197 w 2324627"/>
              <a:gd name="connsiteY593" fmla="*/ 2843857 h 3285260"/>
              <a:gd name="connsiteX594" fmla="*/ 1961016 w 2324627"/>
              <a:gd name="connsiteY594" fmla="*/ 2839845 h 3285260"/>
              <a:gd name="connsiteX595" fmla="*/ 1949366 w 2324627"/>
              <a:gd name="connsiteY595" fmla="*/ 2844489 h 3285260"/>
              <a:gd name="connsiteX596" fmla="*/ 1950072 w 2324627"/>
              <a:gd name="connsiteY596" fmla="*/ 2855114 h 3285260"/>
              <a:gd name="connsiteX597" fmla="*/ 1949046 w 2324627"/>
              <a:gd name="connsiteY597" fmla="*/ 2870538 h 3285260"/>
              <a:gd name="connsiteX598" fmla="*/ 1932284 w 2324627"/>
              <a:gd name="connsiteY598" fmla="*/ 2889351 h 3285260"/>
              <a:gd name="connsiteX599" fmla="*/ 1921898 w 2324627"/>
              <a:gd name="connsiteY599" fmla="*/ 2880219 h 3285260"/>
              <a:gd name="connsiteX600" fmla="*/ 1899385 w 2324627"/>
              <a:gd name="connsiteY600" fmla="*/ 2878570 h 3285260"/>
              <a:gd name="connsiteX601" fmla="*/ 1888366 w 2324627"/>
              <a:gd name="connsiteY601" fmla="*/ 2885651 h 3285260"/>
              <a:gd name="connsiteX602" fmla="*/ 1873959 w 2324627"/>
              <a:gd name="connsiteY602" fmla="*/ 2898088 h 3285260"/>
              <a:gd name="connsiteX603" fmla="*/ 1860972 w 2324627"/>
              <a:gd name="connsiteY603" fmla="*/ 2909574 h 3285260"/>
              <a:gd name="connsiteX604" fmla="*/ 1845548 w 2324627"/>
              <a:gd name="connsiteY604" fmla="*/ 2916105 h 3285260"/>
              <a:gd name="connsiteX605" fmla="*/ 1831698 w 2324627"/>
              <a:gd name="connsiteY605" fmla="*/ 2938536 h 3285260"/>
              <a:gd name="connsiteX606" fmla="*/ 1830837 w 2324627"/>
              <a:gd name="connsiteY606" fmla="*/ 2944911 h 3285260"/>
              <a:gd name="connsiteX607" fmla="*/ 1806199 w 2324627"/>
              <a:gd name="connsiteY607" fmla="*/ 2965766 h 3285260"/>
              <a:gd name="connsiteX608" fmla="*/ 1767474 w 2324627"/>
              <a:gd name="connsiteY608" fmla="*/ 2975603 h 3285260"/>
              <a:gd name="connsiteX609" fmla="*/ 1732614 w 2324627"/>
              <a:gd name="connsiteY609" fmla="*/ 2993309 h 3285260"/>
              <a:gd name="connsiteX610" fmla="*/ 1725451 w 2324627"/>
              <a:gd name="connsiteY610" fmla="*/ 2996139 h 3285260"/>
              <a:gd name="connsiteX611" fmla="*/ 1713333 w 2324627"/>
              <a:gd name="connsiteY611" fmla="*/ 3003933 h 3285260"/>
              <a:gd name="connsiteX612" fmla="*/ 1710503 w 2324627"/>
              <a:gd name="connsiteY612" fmla="*/ 3016839 h 3285260"/>
              <a:gd name="connsiteX613" fmla="*/ 1706959 w 2324627"/>
              <a:gd name="connsiteY613" fmla="*/ 3027537 h 3285260"/>
              <a:gd name="connsiteX614" fmla="*/ 1704834 w 2324627"/>
              <a:gd name="connsiteY614" fmla="*/ 3041780 h 3285260"/>
              <a:gd name="connsiteX615" fmla="*/ 1708378 w 2324627"/>
              <a:gd name="connsiteY615" fmla="*/ 3055317 h 3285260"/>
              <a:gd name="connsiteX616" fmla="*/ 1706565 w 2324627"/>
              <a:gd name="connsiteY616" fmla="*/ 3078060 h 3285260"/>
              <a:gd name="connsiteX617" fmla="*/ 1716246 w 2324627"/>
              <a:gd name="connsiteY617" fmla="*/ 3102928 h 3285260"/>
              <a:gd name="connsiteX618" fmla="*/ 1735526 w 2324627"/>
              <a:gd name="connsiteY618" fmla="*/ 3152589 h 3285260"/>
              <a:gd name="connsiteX619" fmla="*/ 1733713 w 2324627"/>
              <a:gd name="connsiteY619" fmla="*/ 3192019 h 3285260"/>
              <a:gd name="connsiteX620" fmla="*/ 1732294 w 2324627"/>
              <a:gd name="connsiteY620" fmla="*/ 3199887 h 3285260"/>
              <a:gd name="connsiteX621" fmla="*/ 1759049 w 2324627"/>
              <a:gd name="connsiteY621" fmla="*/ 3227200 h 3285260"/>
              <a:gd name="connsiteX622" fmla="*/ 1800054 w 2324627"/>
              <a:gd name="connsiteY622" fmla="*/ 3215320 h 3285260"/>
              <a:gd name="connsiteX623" fmla="*/ 1802573 w 2324627"/>
              <a:gd name="connsiteY623" fmla="*/ 3213195 h 3285260"/>
              <a:gd name="connsiteX624" fmla="*/ 1816110 w 2324627"/>
              <a:gd name="connsiteY624" fmla="*/ 3207846 h 3285260"/>
              <a:gd name="connsiteX625" fmla="*/ 1834447 w 2324627"/>
              <a:gd name="connsiteY625" fmla="*/ 3207140 h 3285260"/>
              <a:gd name="connsiteX626" fmla="*/ 1864352 w 2324627"/>
              <a:gd name="connsiteY626" fmla="*/ 3203358 h 3285260"/>
              <a:gd name="connsiteX627" fmla="*/ 1904644 w 2324627"/>
              <a:gd name="connsiteY627" fmla="*/ 3174946 h 3285260"/>
              <a:gd name="connsiteX628" fmla="*/ 1955724 w 2324627"/>
              <a:gd name="connsiteY628" fmla="*/ 3167546 h 3285260"/>
              <a:gd name="connsiteX629" fmla="*/ 1986261 w 2324627"/>
              <a:gd name="connsiteY629" fmla="*/ 3171877 h 3285260"/>
              <a:gd name="connsiteX630" fmla="*/ 1992398 w 2324627"/>
              <a:gd name="connsiteY630" fmla="*/ 3174470 h 3285260"/>
              <a:gd name="connsiteX631" fmla="*/ 2006173 w 2324627"/>
              <a:gd name="connsiteY631" fmla="*/ 3187138 h 3285260"/>
              <a:gd name="connsiteX632" fmla="*/ 2009636 w 2324627"/>
              <a:gd name="connsiteY632" fmla="*/ 3190362 h 3285260"/>
              <a:gd name="connsiteX633" fmla="*/ 2020892 w 2324627"/>
              <a:gd name="connsiteY633" fmla="*/ 3205237 h 3285260"/>
              <a:gd name="connsiteX634" fmla="*/ 2024904 w 2324627"/>
              <a:gd name="connsiteY634" fmla="*/ 3217904 h 3285260"/>
              <a:gd name="connsiteX635" fmla="*/ 2041665 w 2324627"/>
              <a:gd name="connsiteY635" fmla="*/ 3222072 h 3285260"/>
              <a:gd name="connsiteX636" fmla="*/ 2044734 w 2324627"/>
              <a:gd name="connsiteY636" fmla="*/ 3222622 h 3285260"/>
              <a:gd name="connsiteX637" fmla="*/ 2041583 w 2324627"/>
              <a:gd name="connsiteY637" fmla="*/ 3237734 h 3285260"/>
              <a:gd name="connsiteX638" fmla="*/ 2055670 w 2324627"/>
              <a:gd name="connsiteY638" fmla="*/ 3244585 h 3285260"/>
              <a:gd name="connsiteX639" fmla="*/ 2078495 w 2324627"/>
              <a:gd name="connsiteY639" fmla="*/ 3238604 h 3285260"/>
              <a:gd name="connsiteX640" fmla="*/ 2086913 w 2324627"/>
              <a:gd name="connsiteY640" fmla="*/ 3251509 h 3285260"/>
              <a:gd name="connsiteX641" fmla="*/ 2106669 w 2324627"/>
              <a:gd name="connsiteY641" fmla="*/ 3280315 h 3285260"/>
              <a:gd name="connsiteX642" fmla="*/ 2120444 w 2324627"/>
              <a:gd name="connsiteY642" fmla="*/ 3285197 h 3285260"/>
              <a:gd name="connsiteX643" fmla="*/ 2122257 w 2324627"/>
              <a:gd name="connsiteY643" fmla="*/ 3285115 h 3285260"/>
              <a:gd name="connsiteX644" fmla="*/ 2261954 w 2324627"/>
              <a:gd name="connsiteY644" fmla="*/ 3018948 h 3285260"/>
              <a:gd name="connsiteX645" fmla="*/ 2260616 w 2324627"/>
              <a:gd name="connsiteY645" fmla="*/ 3008479 h 3285260"/>
              <a:gd name="connsiteX646" fmla="*/ 2247186 w 2324627"/>
              <a:gd name="connsiteY646" fmla="*/ 3001726 h 3285260"/>
              <a:gd name="connsiteX647" fmla="*/ 1860045 w 2324627"/>
              <a:gd name="connsiteY647" fmla="*/ 2685816 h 3285260"/>
              <a:gd name="connsiteX648" fmla="*/ 1853120 w 2324627"/>
              <a:gd name="connsiteY648" fmla="*/ 2700215 h 3285260"/>
              <a:gd name="connsiteX649" fmla="*/ 1841396 w 2324627"/>
              <a:gd name="connsiteY649" fmla="*/ 2709658 h 3285260"/>
              <a:gd name="connsiteX650" fmla="*/ 1848870 w 2324627"/>
              <a:gd name="connsiteY650" fmla="*/ 2731063 h 3285260"/>
              <a:gd name="connsiteX651" fmla="*/ 1854375 w 2324627"/>
              <a:gd name="connsiteY651" fmla="*/ 2739095 h 3285260"/>
              <a:gd name="connsiteX652" fmla="*/ 1859257 w 2324627"/>
              <a:gd name="connsiteY652" fmla="*/ 2752871 h 3285260"/>
              <a:gd name="connsiteX653" fmla="*/ 1854219 w 2324627"/>
              <a:gd name="connsiteY653" fmla="*/ 2764045 h 3285260"/>
              <a:gd name="connsiteX654" fmla="*/ 1839263 w 2324627"/>
              <a:gd name="connsiteY654" fmla="*/ 2761058 h 3285260"/>
              <a:gd name="connsiteX655" fmla="*/ 1826119 w 2324627"/>
              <a:gd name="connsiteY655" fmla="*/ 2752952 h 3285260"/>
              <a:gd name="connsiteX656" fmla="*/ 1822501 w 2324627"/>
              <a:gd name="connsiteY656" fmla="*/ 2741458 h 3285260"/>
              <a:gd name="connsiteX657" fmla="*/ 1819827 w 2324627"/>
              <a:gd name="connsiteY657" fmla="*/ 2743821 h 3285260"/>
              <a:gd name="connsiteX658" fmla="*/ 1818407 w 2324627"/>
              <a:gd name="connsiteY658" fmla="*/ 2761452 h 3285260"/>
              <a:gd name="connsiteX659" fmla="*/ 1797240 w 2324627"/>
              <a:gd name="connsiteY659" fmla="*/ 2763733 h 3285260"/>
              <a:gd name="connsiteX660" fmla="*/ 1794089 w 2324627"/>
              <a:gd name="connsiteY660" fmla="*/ 2739259 h 3285260"/>
              <a:gd name="connsiteX661" fmla="*/ 1788264 w 2324627"/>
              <a:gd name="connsiteY661" fmla="*/ 2732573 h 3285260"/>
              <a:gd name="connsiteX662" fmla="*/ 1785983 w 2324627"/>
              <a:gd name="connsiteY662" fmla="*/ 2715335 h 3285260"/>
              <a:gd name="connsiteX663" fmla="*/ 1795509 w 2324627"/>
              <a:gd name="connsiteY663" fmla="*/ 2690468 h 3285260"/>
              <a:gd name="connsiteX664" fmla="*/ 1796764 w 2324627"/>
              <a:gd name="connsiteY664" fmla="*/ 2671975 h 3285260"/>
              <a:gd name="connsiteX665" fmla="*/ 1781340 w 2324627"/>
              <a:gd name="connsiteY665" fmla="*/ 2674888 h 3285260"/>
              <a:gd name="connsiteX666" fmla="*/ 1764972 w 2324627"/>
              <a:gd name="connsiteY666" fmla="*/ 2703849 h 3285260"/>
              <a:gd name="connsiteX667" fmla="*/ 1764111 w 2324627"/>
              <a:gd name="connsiteY667" fmla="*/ 2708575 h 3285260"/>
              <a:gd name="connsiteX668" fmla="*/ 1745380 w 2324627"/>
              <a:gd name="connsiteY668" fmla="*/ 2740687 h 3285260"/>
              <a:gd name="connsiteX669" fmla="*/ 1722088 w 2324627"/>
              <a:gd name="connsiteY669" fmla="*/ 2738168 h 3285260"/>
              <a:gd name="connsiteX670" fmla="*/ 1712407 w 2324627"/>
              <a:gd name="connsiteY670" fmla="*/ 2733369 h 3285260"/>
              <a:gd name="connsiteX671" fmla="*/ 1695957 w 2324627"/>
              <a:gd name="connsiteY671" fmla="*/ 2735100 h 3285260"/>
              <a:gd name="connsiteX672" fmla="*/ 1679745 w 2324627"/>
              <a:gd name="connsiteY672" fmla="*/ 2728487 h 3285260"/>
              <a:gd name="connsiteX673" fmla="*/ 1676520 w 2324627"/>
              <a:gd name="connsiteY673" fmla="*/ 2727937 h 3285260"/>
              <a:gd name="connsiteX674" fmla="*/ 1658659 w 2324627"/>
              <a:gd name="connsiteY674" fmla="*/ 2714482 h 3285260"/>
              <a:gd name="connsiteX675" fmla="*/ 1647559 w 2324627"/>
              <a:gd name="connsiteY675" fmla="*/ 2693626 h 3285260"/>
              <a:gd name="connsiteX676" fmla="*/ 1641102 w 2324627"/>
              <a:gd name="connsiteY676" fmla="*/ 2682608 h 3285260"/>
              <a:gd name="connsiteX677" fmla="*/ 1639527 w 2324627"/>
              <a:gd name="connsiteY677" fmla="*/ 2674420 h 3285260"/>
              <a:gd name="connsiteX678" fmla="*/ 1651407 w 2324627"/>
              <a:gd name="connsiteY678" fmla="*/ 2645458 h 3285260"/>
              <a:gd name="connsiteX679" fmla="*/ 1657544 w 2324627"/>
              <a:gd name="connsiteY679" fmla="*/ 2643809 h 3285260"/>
              <a:gd name="connsiteX680" fmla="*/ 1671393 w 2324627"/>
              <a:gd name="connsiteY680" fmla="*/ 2646484 h 3285260"/>
              <a:gd name="connsiteX681" fmla="*/ 1674387 w 2324627"/>
              <a:gd name="connsiteY681" fmla="*/ 2639240 h 3285260"/>
              <a:gd name="connsiteX682" fmla="*/ 1682337 w 2324627"/>
              <a:gd name="connsiteY682" fmla="*/ 2631765 h 3285260"/>
              <a:gd name="connsiteX683" fmla="*/ 1707369 w 2324627"/>
              <a:gd name="connsiteY683" fmla="*/ 2617046 h 3285260"/>
              <a:gd name="connsiteX684" fmla="*/ 1728069 w 2324627"/>
              <a:gd name="connsiteY684" fmla="*/ 2604059 h 3285260"/>
              <a:gd name="connsiteX685" fmla="*/ 1732868 w 2324627"/>
              <a:gd name="connsiteY685" fmla="*/ 2600121 h 3285260"/>
              <a:gd name="connsiteX686" fmla="*/ 1754905 w 2324627"/>
              <a:gd name="connsiteY686" fmla="*/ 2577616 h 3285260"/>
              <a:gd name="connsiteX687" fmla="*/ 1766785 w 2324627"/>
              <a:gd name="connsiteY687" fmla="*/ 2576123 h 3285260"/>
              <a:gd name="connsiteX688" fmla="*/ 1777098 w 2324627"/>
              <a:gd name="connsiteY688" fmla="*/ 2584155 h 3285260"/>
              <a:gd name="connsiteX689" fmla="*/ 1791661 w 2324627"/>
              <a:gd name="connsiteY689" fmla="*/ 2596749 h 3285260"/>
              <a:gd name="connsiteX690" fmla="*/ 1797486 w 2324627"/>
              <a:gd name="connsiteY690" fmla="*/ 2600055 h 3285260"/>
              <a:gd name="connsiteX691" fmla="*/ 1797642 w 2324627"/>
              <a:gd name="connsiteY691" fmla="*/ 2611074 h 3285260"/>
              <a:gd name="connsiteX692" fmla="*/ 1782374 w 2324627"/>
              <a:gd name="connsiteY692" fmla="*/ 2625399 h 3285260"/>
              <a:gd name="connsiteX693" fmla="*/ 1780954 w 2324627"/>
              <a:gd name="connsiteY693" fmla="*/ 2631618 h 3285260"/>
              <a:gd name="connsiteX694" fmla="*/ 1802835 w 2324627"/>
              <a:gd name="connsiteY694" fmla="*/ 2663492 h 3285260"/>
              <a:gd name="connsiteX695" fmla="*/ 1811253 w 2324627"/>
              <a:gd name="connsiteY695" fmla="*/ 2661211 h 3285260"/>
              <a:gd name="connsiteX696" fmla="*/ 1827941 w 2324627"/>
              <a:gd name="connsiteY696" fmla="*/ 2655148 h 3285260"/>
              <a:gd name="connsiteX697" fmla="*/ 1839197 w 2324627"/>
              <a:gd name="connsiteY697" fmla="*/ 2658142 h 3285260"/>
              <a:gd name="connsiteX698" fmla="*/ 1865640 w 2324627"/>
              <a:gd name="connsiteY698" fmla="*/ 2653499 h 3285260"/>
              <a:gd name="connsiteX699" fmla="*/ 1868241 w 2324627"/>
              <a:gd name="connsiteY699" fmla="*/ 2651448 h 3285260"/>
              <a:gd name="connsiteX700" fmla="*/ 1890516 w 2324627"/>
              <a:gd name="connsiteY700" fmla="*/ 2657667 h 3285260"/>
              <a:gd name="connsiteX701" fmla="*/ 1889490 w 2324627"/>
              <a:gd name="connsiteY701" fmla="*/ 2665223 h 3285260"/>
              <a:gd name="connsiteX702" fmla="*/ 1866272 w 2324627"/>
              <a:gd name="connsiteY702" fmla="*/ 2678448 h 3285260"/>
              <a:gd name="connsiteX703" fmla="*/ 1858478 w 2324627"/>
              <a:gd name="connsiteY703" fmla="*/ 2679392 h 3285260"/>
              <a:gd name="connsiteX704" fmla="*/ 1860045 w 2324627"/>
              <a:gd name="connsiteY704" fmla="*/ 2685816 h 3285260"/>
              <a:gd name="connsiteX705" fmla="*/ 1844858 w 2324627"/>
              <a:gd name="connsiteY705" fmla="*/ 2678416 h 3285260"/>
              <a:gd name="connsiteX706" fmla="*/ 1822427 w 2324627"/>
              <a:gd name="connsiteY706" fmla="*/ 2678571 h 3285260"/>
              <a:gd name="connsiteX707" fmla="*/ 1814239 w 2324627"/>
              <a:gd name="connsiteY707" fmla="*/ 2687621 h 3285260"/>
              <a:gd name="connsiteX708" fmla="*/ 1844858 w 2324627"/>
              <a:gd name="connsiteY708" fmla="*/ 2678416 h 3285260"/>
              <a:gd name="connsiteX709" fmla="*/ 2257064 w 2324627"/>
              <a:gd name="connsiteY709" fmla="*/ 2708977 h 3285260"/>
              <a:gd name="connsiteX710" fmla="*/ 2249951 w 2324627"/>
              <a:gd name="connsiteY710" fmla="*/ 2711290 h 3285260"/>
              <a:gd name="connsiteX711" fmla="*/ 2249877 w 2324627"/>
              <a:gd name="connsiteY711" fmla="*/ 2718847 h 3285260"/>
              <a:gd name="connsiteX712" fmla="*/ 2260018 w 2324627"/>
              <a:gd name="connsiteY712" fmla="*/ 2728347 h 3285260"/>
              <a:gd name="connsiteX713" fmla="*/ 2249130 w 2324627"/>
              <a:gd name="connsiteY713" fmla="*/ 2751180 h 3285260"/>
              <a:gd name="connsiteX714" fmla="*/ 2226716 w 2324627"/>
              <a:gd name="connsiteY714" fmla="*/ 2751213 h 3285260"/>
              <a:gd name="connsiteX715" fmla="*/ 2213564 w 2324627"/>
              <a:gd name="connsiteY715" fmla="*/ 2752157 h 3285260"/>
              <a:gd name="connsiteX716" fmla="*/ 2204465 w 2324627"/>
              <a:gd name="connsiteY716" fmla="*/ 2760607 h 3285260"/>
              <a:gd name="connsiteX717" fmla="*/ 2193340 w 2324627"/>
              <a:gd name="connsiteY717" fmla="*/ 2755849 h 3285260"/>
              <a:gd name="connsiteX718" fmla="*/ 2184980 w 2324627"/>
              <a:gd name="connsiteY718" fmla="*/ 2748243 h 3285260"/>
              <a:gd name="connsiteX719" fmla="*/ 2146838 w 2324627"/>
              <a:gd name="connsiteY719" fmla="*/ 2718174 h 3285260"/>
              <a:gd name="connsiteX720" fmla="*/ 2073884 w 2324627"/>
              <a:gd name="connsiteY720" fmla="*/ 2695390 h 3285260"/>
              <a:gd name="connsiteX721" fmla="*/ 2056556 w 2324627"/>
              <a:gd name="connsiteY721" fmla="*/ 2697860 h 3285260"/>
              <a:gd name="connsiteX722" fmla="*/ 2029383 w 2324627"/>
              <a:gd name="connsiteY722" fmla="*/ 2717550 h 3285260"/>
              <a:gd name="connsiteX723" fmla="*/ 2017520 w 2324627"/>
              <a:gd name="connsiteY723" fmla="*/ 2703956 h 3285260"/>
              <a:gd name="connsiteX724" fmla="*/ 2013040 w 2324627"/>
              <a:gd name="connsiteY724" fmla="*/ 2684766 h 3285260"/>
              <a:gd name="connsiteX725" fmla="*/ 2005714 w 2324627"/>
              <a:gd name="connsiteY725" fmla="*/ 2680565 h 3285260"/>
              <a:gd name="connsiteX726" fmla="*/ 1978828 w 2324627"/>
              <a:gd name="connsiteY726" fmla="*/ 2676660 h 3285260"/>
              <a:gd name="connsiteX727" fmla="*/ 1970919 w 2324627"/>
              <a:gd name="connsiteY727" fmla="*/ 2676135 h 3285260"/>
              <a:gd name="connsiteX728" fmla="*/ 1956299 w 2324627"/>
              <a:gd name="connsiteY728" fmla="*/ 2676102 h 3285260"/>
              <a:gd name="connsiteX729" fmla="*/ 1952566 w 2324627"/>
              <a:gd name="connsiteY729" fmla="*/ 2685250 h 3285260"/>
              <a:gd name="connsiteX730" fmla="*/ 1959359 w 2324627"/>
              <a:gd name="connsiteY730" fmla="*/ 2699164 h 3285260"/>
              <a:gd name="connsiteX731" fmla="*/ 1963600 w 2324627"/>
              <a:gd name="connsiteY731" fmla="*/ 2703849 h 3285260"/>
              <a:gd name="connsiteX732" fmla="*/ 1970944 w 2324627"/>
              <a:gd name="connsiteY732" fmla="*/ 2707730 h 3285260"/>
              <a:gd name="connsiteX733" fmla="*/ 1974627 w 2324627"/>
              <a:gd name="connsiteY733" fmla="*/ 2717337 h 3285260"/>
              <a:gd name="connsiteX734" fmla="*/ 1978746 w 2324627"/>
              <a:gd name="connsiteY734" fmla="*/ 2729283 h 3285260"/>
              <a:gd name="connsiteX735" fmla="*/ 1986573 w 2324627"/>
              <a:gd name="connsiteY735" fmla="*/ 2737052 h 3285260"/>
              <a:gd name="connsiteX736" fmla="*/ 1999552 w 2324627"/>
              <a:gd name="connsiteY736" fmla="*/ 2741417 h 3285260"/>
              <a:gd name="connsiteX737" fmla="*/ 2006723 w 2324627"/>
              <a:gd name="connsiteY737" fmla="*/ 2738521 h 3285260"/>
              <a:gd name="connsiteX738" fmla="*/ 2057672 w 2324627"/>
              <a:gd name="connsiteY738" fmla="*/ 2760747 h 3285260"/>
              <a:gd name="connsiteX739" fmla="*/ 2068248 w 2324627"/>
              <a:gd name="connsiteY739" fmla="*/ 2774579 h 3285260"/>
              <a:gd name="connsiteX740" fmla="*/ 2061848 w 2324627"/>
              <a:gd name="connsiteY740" fmla="*/ 2784088 h 3285260"/>
              <a:gd name="connsiteX741" fmla="*/ 2056220 w 2324627"/>
              <a:gd name="connsiteY741" fmla="*/ 2796124 h 3285260"/>
              <a:gd name="connsiteX742" fmla="*/ 2061733 w 2324627"/>
              <a:gd name="connsiteY742" fmla="*/ 2804378 h 3285260"/>
              <a:gd name="connsiteX743" fmla="*/ 2081654 w 2324627"/>
              <a:gd name="connsiteY743" fmla="*/ 2803598 h 3285260"/>
              <a:gd name="connsiteX744" fmla="*/ 2099425 w 2324627"/>
              <a:gd name="connsiteY744" fmla="*/ 2809932 h 3285260"/>
              <a:gd name="connsiteX745" fmla="*/ 2110304 w 2324627"/>
              <a:gd name="connsiteY745" fmla="*/ 2817021 h 3285260"/>
              <a:gd name="connsiteX746" fmla="*/ 2130043 w 2324627"/>
              <a:gd name="connsiteY746" fmla="*/ 2820015 h 3285260"/>
              <a:gd name="connsiteX747" fmla="*/ 2143901 w 2324627"/>
              <a:gd name="connsiteY747" fmla="*/ 2815757 h 3285260"/>
              <a:gd name="connsiteX748" fmla="*/ 2152261 w 2324627"/>
              <a:gd name="connsiteY748" fmla="*/ 2804304 h 3285260"/>
              <a:gd name="connsiteX749" fmla="*/ 2160367 w 2324627"/>
              <a:gd name="connsiteY749" fmla="*/ 2795017 h 3285260"/>
              <a:gd name="connsiteX750" fmla="*/ 2185809 w 2324627"/>
              <a:gd name="connsiteY750" fmla="*/ 2811704 h 3285260"/>
              <a:gd name="connsiteX751" fmla="*/ 2195851 w 2324627"/>
              <a:gd name="connsiteY751" fmla="*/ 2824963 h 3285260"/>
              <a:gd name="connsiteX752" fmla="*/ 2202144 w 2324627"/>
              <a:gd name="connsiteY752" fmla="*/ 2830025 h 3285260"/>
              <a:gd name="connsiteX753" fmla="*/ 2246390 w 2324627"/>
              <a:gd name="connsiteY753" fmla="*/ 2837466 h 3285260"/>
              <a:gd name="connsiteX754" fmla="*/ 2255858 w 2324627"/>
              <a:gd name="connsiteY754" fmla="*/ 2831813 h 3285260"/>
              <a:gd name="connsiteX755" fmla="*/ 2254799 w 2324627"/>
              <a:gd name="connsiteY755" fmla="*/ 2822936 h 3285260"/>
              <a:gd name="connsiteX756" fmla="*/ 2243002 w 2324627"/>
              <a:gd name="connsiteY756" fmla="*/ 2816980 h 3285260"/>
              <a:gd name="connsiteX757" fmla="*/ 2235289 w 2324627"/>
              <a:gd name="connsiteY757" fmla="*/ 2809087 h 3285260"/>
              <a:gd name="connsiteX758" fmla="*/ 2230112 w 2324627"/>
              <a:gd name="connsiteY758" fmla="*/ 2803344 h 3285260"/>
              <a:gd name="connsiteX759" fmla="*/ 2224148 w 2324627"/>
              <a:gd name="connsiteY759" fmla="*/ 2797945 h 3285260"/>
              <a:gd name="connsiteX760" fmla="*/ 2212465 w 2324627"/>
              <a:gd name="connsiteY760" fmla="*/ 2782275 h 3285260"/>
              <a:gd name="connsiteX761" fmla="*/ 2216583 w 2324627"/>
              <a:gd name="connsiteY761" fmla="*/ 2770313 h 3285260"/>
              <a:gd name="connsiteX762" fmla="*/ 2264341 w 2324627"/>
              <a:gd name="connsiteY762" fmla="*/ 2770108 h 3285260"/>
              <a:gd name="connsiteX763" fmla="*/ 2287954 w 2324627"/>
              <a:gd name="connsiteY763" fmla="*/ 2752632 h 3285260"/>
              <a:gd name="connsiteX764" fmla="*/ 2290595 w 2324627"/>
              <a:gd name="connsiteY764" fmla="*/ 2748719 h 3285260"/>
              <a:gd name="connsiteX765" fmla="*/ 2285426 w 2324627"/>
              <a:gd name="connsiteY765" fmla="*/ 2729094 h 3285260"/>
              <a:gd name="connsiteX766" fmla="*/ 2257064 w 2324627"/>
              <a:gd name="connsiteY766" fmla="*/ 2708977 h 3285260"/>
              <a:gd name="connsiteX767" fmla="*/ 799470 w 2324627"/>
              <a:gd name="connsiteY767" fmla="*/ 2912265 h 3285260"/>
              <a:gd name="connsiteX768" fmla="*/ 803982 w 2324627"/>
              <a:gd name="connsiteY768" fmla="*/ 2898876 h 3285260"/>
              <a:gd name="connsiteX769" fmla="*/ 798658 w 2324627"/>
              <a:gd name="connsiteY769" fmla="*/ 2872819 h 3285260"/>
              <a:gd name="connsiteX770" fmla="*/ 784275 w 2324627"/>
              <a:gd name="connsiteY770" fmla="*/ 2849092 h 3285260"/>
              <a:gd name="connsiteX771" fmla="*/ 772945 w 2324627"/>
              <a:gd name="connsiteY771" fmla="*/ 2850897 h 3285260"/>
              <a:gd name="connsiteX772" fmla="*/ 766554 w 2324627"/>
              <a:gd name="connsiteY772" fmla="*/ 2866764 h 3285260"/>
              <a:gd name="connsiteX773" fmla="*/ 752254 w 2324627"/>
              <a:gd name="connsiteY773" fmla="*/ 2874345 h 3285260"/>
              <a:gd name="connsiteX774" fmla="*/ 749784 w 2324627"/>
              <a:gd name="connsiteY774" fmla="*/ 2889293 h 3285260"/>
              <a:gd name="connsiteX775" fmla="*/ 721577 w 2324627"/>
              <a:gd name="connsiteY775" fmla="*/ 2903462 h 3285260"/>
              <a:gd name="connsiteX776" fmla="*/ 700369 w 2324627"/>
              <a:gd name="connsiteY776" fmla="*/ 2923448 h 3285260"/>
              <a:gd name="connsiteX777" fmla="*/ 697087 w 2324627"/>
              <a:gd name="connsiteY777" fmla="*/ 2939192 h 3285260"/>
              <a:gd name="connsiteX778" fmla="*/ 701140 w 2324627"/>
              <a:gd name="connsiteY778" fmla="*/ 2962116 h 3285260"/>
              <a:gd name="connsiteX779" fmla="*/ 697366 w 2324627"/>
              <a:gd name="connsiteY779" fmla="*/ 2980945 h 3285260"/>
              <a:gd name="connsiteX780" fmla="*/ 689301 w 2324627"/>
              <a:gd name="connsiteY780" fmla="*/ 2993555 h 3285260"/>
              <a:gd name="connsiteX781" fmla="*/ 686167 w 2324627"/>
              <a:gd name="connsiteY781" fmla="*/ 3009274 h 3285260"/>
              <a:gd name="connsiteX782" fmla="*/ 692624 w 2324627"/>
              <a:gd name="connsiteY782" fmla="*/ 3041846 h 3285260"/>
              <a:gd name="connsiteX783" fmla="*/ 697366 w 2324627"/>
              <a:gd name="connsiteY783" fmla="*/ 3052134 h 3285260"/>
              <a:gd name="connsiteX784" fmla="*/ 733859 w 2324627"/>
              <a:gd name="connsiteY784" fmla="*/ 3065196 h 3285260"/>
              <a:gd name="connsiteX785" fmla="*/ 743746 w 2324627"/>
              <a:gd name="connsiteY785" fmla="*/ 3064063 h 3285260"/>
              <a:gd name="connsiteX786" fmla="*/ 754190 w 2324627"/>
              <a:gd name="connsiteY786" fmla="*/ 3055112 h 3285260"/>
              <a:gd name="connsiteX787" fmla="*/ 763641 w 2324627"/>
              <a:gd name="connsiteY787" fmla="*/ 3024986 h 3285260"/>
              <a:gd name="connsiteX788" fmla="*/ 789559 w 2324627"/>
              <a:gd name="connsiteY788" fmla="*/ 2932276 h 3285260"/>
              <a:gd name="connsiteX789" fmla="*/ 799470 w 2324627"/>
              <a:gd name="connsiteY789" fmla="*/ 2912265 h 3285260"/>
              <a:gd name="connsiteX790" fmla="*/ 1838090 w 2324627"/>
              <a:gd name="connsiteY790" fmla="*/ 2401074 h 3285260"/>
              <a:gd name="connsiteX791" fmla="*/ 1847771 w 2324627"/>
              <a:gd name="connsiteY791" fmla="*/ 2409262 h 3285260"/>
              <a:gd name="connsiteX792" fmla="*/ 1847689 w 2324627"/>
              <a:gd name="connsiteY792" fmla="*/ 2427049 h 3285260"/>
              <a:gd name="connsiteX793" fmla="*/ 1846196 w 2324627"/>
              <a:gd name="connsiteY793" fmla="*/ 2434999 h 3285260"/>
              <a:gd name="connsiteX794" fmla="*/ 1839977 w 2324627"/>
              <a:gd name="connsiteY794" fmla="*/ 2452154 h 3285260"/>
              <a:gd name="connsiteX795" fmla="*/ 1841314 w 2324627"/>
              <a:gd name="connsiteY795" fmla="*/ 2466791 h 3285260"/>
              <a:gd name="connsiteX796" fmla="*/ 1858625 w 2324627"/>
              <a:gd name="connsiteY796" fmla="*/ 2470647 h 3285260"/>
              <a:gd name="connsiteX797" fmla="*/ 1869644 w 2324627"/>
              <a:gd name="connsiteY797" fmla="*/ 2482215 h 3285260"/>
              <a:gd name="connsiteX798" fmla="*/ 1872245 w 2324627"/>
              <a:gd name="connsiteY798" fmla="*/ 2488902 h 3285260"/>
              <a:gd name="connsiteX799" fmla="*/ 1890032 w 2324627"/>
              <a:gd name="connsiteY799" fmla="*/ 2491733 h 3285260"/>
              <a:gd name="connsiteX800" fmla="*/ 1894520 w 2324627"/>
              <a:gd name="connsiteY800" fmla="*/ 2514869 h 3285260"/>
              <a:gd name="connsiteX801" fmla="*/ 1891213 w 2324627"/>
              <a:gd name="connsiteY801" fmla="*/ 2534781 h 3285260"/>
              <a:gd name="connsiteX802" fmla="*/ 1893814 w 2324627"/>
              <a:gd name="connsiteY802" fmla="*/ 2538170 h 3285260"/>
              <a:gd name="connsiteX803" fmla="*/ 1909320 w 2324627"/>
              <a:gd name="connsiteY803" fmla="*/ 2570749 h 3285260"/>
              <a:gd name="connsiteX804" fmla="*/ 1907901 w 2324627"/>
              <a:gd name="connsiteY804" fmla="*/ 2578773 h 3285260"/>
              <a:gd name="connsiteX805" fmla="*/ 1896407 w 2324627"/>
              <a:gd name="connsiteY805" fmla="*/ 2596872 h 3285260"/>
              <a:gd name="connsiteX806" fmla="*/ 1873820 w 2324627"/>
              <a:gd name="connsiteY806" fmla="*/ 2600884 h 3285260"/>
              <a:gd name="connsiteX807" fmla="*/ 1863433 w 2324627"/>
              <a:gd name="connsiteY807" fmla="*/ 2595773 h 3285260"/>
              <a:gd name="connsiteX808" fmla="*/ 1857534 w 2324627"/>
              <a:gd name="connsiteY808" fmla="*/ 2579954 h 3285260"/>
              <a:gd name="connsiteX809" fmla="*/ 1843685 w 2324627"/>
              <a:gd name="connsiteY809" fmla="*/ 2584204 h 3285260"/>
              <a:gd name="connsiteX810" fmla="*/ 1829516 w 2324627"/>
              <a:gd name="connsiteY810" fmla="*/ 2580192 h 3285260"/>
              <a:gd name="connsiteX811" fmla="*/ 1832347 w 2324627"/>
              <a:gd name="connsiteY811" fmla="*/ 2565162 h 3285260"/>
              <a:gd name="connsiteX812" fmla="*/ 1842422 w 2324627"/>
              <a:gd name="connsiteY812" fmla="*/ 2555637 h 3285260"/>
              <a:gd name="connsiteX813" fmla="*/ 1830139 w 2324627"/>
              <a:gd name="connsiteY813" fmla="*/ 2533993 h 3285260"/>
              <a:gd name="connsiteX814" fmla="*/ 1827703 w 2324627"/>
              <a:gd name="connsiteY814" fmla="*/ 2526437 h 3285260"/>
              <a:gd name="connsiteX815" fmla="*/ 1827621 w 2324627"/>
              <a:gd name="connsiteY815" fmla="*/ 2513138 h 3285260"/>
              <a:gd name="connsiteX816" fmla="*/ 1805428 w 2324627"/>
              <a:gd name="connsiteY816" fmla="*/ 2487327 h 3285260"/>
              <a:gd name="connsiteX817" fmla="*/ 1808972 w 2324627"/>
              <a:gd name="connsiteY817" fmla="*/ 2474971 h 3285260"/>
              <a:gd name="connsiteX818" fmla="*/ 1806691 w 2324627"/>
              <a:gd name="connsiteY818" fmla="*/ 2471820 h 3285260"/>
              <a:gd name="connsiteX819" fmla="*/ 1798110 w 2324627"/>
              <a:gd name="connsiteY819" fmla="*/ 2461196 h 3285260"/>
              <a:gd name="connsiteX820" fmla="*/ 1798266 w 2324627"/>
              <a:gd name="connsiteY820" fmla="*/ 2444590 h 3285260"/>
              <a:gd name="connsiteX821" fmla="*/ 1800152 w 2324627"/>
              <a:gd name="connsiteY821" fmla="*/ 2438527 h 3285260"/>
              <a:gd name="connsiteX822" fmla="*/ 1807627 w 2324627"/>
              <a:gd name="connsiteY822" fmla="*/ 2419165 h 3285260"/>
              <a:gd name="connsiteX823" fmla="*/ 1808570 w 2324627"/>
              <a:gd name="connsiteY823" fmla="*/ 2407596 h 3285260"/>
              <a:gd name="connsiteX824" fmla="*/ 1819195 w 2324627"/>
              <a:gd name="connsiteY824" fmla="*/ 2400434 h 3285260"/>
              <a:gd name="connsiteX825" fmla="*/ 1822419 w 2324627"/>
              <a:gd name="connsiteY825" fmla="*/ 2401222 h 3285260"/>
              <a:gd name="connsiteX826" fmla="*/ 1838090 w 2324627"/>
              <a:gd name="connsiteY826" fmla="*/ 2401074 h 3285260"/>
              <a:gd name="connsiteX827" fmla="*/ 1863671 w 2324627"/>
              <a:gd name="connsiteY827" fmla="*/ 2549820 h 3285260"/>
              <a:gd name="connsiteX828" fmla="*/ 1864615 w 2324627"/>
              <a:gd name="connsiteY828" fmla="*/ 2552494 h 3285260"/>
              <a:gd name="connsiteX829" fmla="*/ 1869964 w 2324627"/>
              <a:gd name="connsiteY829" fmla="*/ 2549270 h 3285260"/>
              <a:gd name="connsiteX830" fmla="*/ 1863671 w 2324627"/>
              <a:gd name="connsiteY830" fmla="*/ 2549820 h 3285260"/>
              <a:gd name="connsiteX831" fmla="*/ 1836596 w 2324627"/>
              <a:gd name="connsiteY831" fmla="*/ 2497164 h 3285260"/>
              <a:gd name="connsiteX832" fmla="*/ 1851783 w 2324627"/>
              <a:gd name="connsiteY832" fmla="*/ 2506139 h 3285260"/>
              <a:gd name="connsiteX833" fmla="*/ 1860283 w 2324627"/>
              <a:gd name="connsiteY833" fmla="*/ 2511095 h 3285260"/>
              <a:gd name="connsiteX834" fmla="*/ 1865870 w 2324627"/>
              <a:gd name="connsiteY834" fmla="*/ 2508658 h 3285260"/>
              <a:gd name="connsiteX835" fmla="*/ 1865476 w 2324627"/>
              <a:gd name="connsiteY835" fmla="*/ 2502989 h 3285260"/>
              <a:gd name="connsiteX836" fmla="*/ 1859019 w 2324627"/>
              <a:gd name="connsiteY836" fmla="*/ 2498189 h 3285260"/>
              <a:gd name="connsiteX837" fmla="*/ 1836596 w 2324627"/>
              <a:gd name="connsiteY837" fmla="*/ 2497164 h 3285260"/>
              <a:gd name="connsiteX838" fmla="*/ 1930693 w 2324627"/>
              <a:gd name="connsiteY838" fmla="*/ 2735756 h 3285260"/>
              <a:gd name="connsiteX839" fmla="*/ 1957825 w 2324627"/>
              <a:gd name="connsiteY839" fmla="*/ 2743304 h 3285260"/>
              <a:gd name="connsiteX840" fmla="*/ 1967375 w 2324627"/>
              <a:gd name="connsiteY840" fmla="*/ 2733885 h 3285260"/>
              <a:gd name="connsiteX841" fmla="*/ 1963248 w 2324627"/>
              <a:gd name="connsiteY841" fmla="*/ 2717641 h 3285260"/>
              <a:gd name="connsiteX842" fmla="*/ 1912938 w 2324627"/>
              <a:gd name="connsiteY842" fmla="*/ 2721620 h 3285260"/>
              <a:gd name="connsiteX843" fmla="*/ 1890294 w 2324627"/>
              <a:gd name="connsiteY843" fmla="*/ 2719757 h 3285260"/>
              <a:gd name="connsiteX844" fmla="*/ 1886848 w 2324627"/>
              <a:gd name="connsiteY844" fmla="*/ 2729094 h 3285260"/>
              <a:gd name="connsiteX845" fmla="*/ 1908360 w 2324627"/>
              <a:gd name="connsiteY845" fmla="*/ 2743993 h 3285260"/>
              <a:gd name="connsiteX846" fmla="*/ 1920495 w 2324627"/>
              <a:gd name="connsiteY846" fmla="*/ 2733155 h 3285260"/>
              <a:gd name="connsiteX847" fmla="*/ 1930693 w 2324627"/>
              <a:gd name="connsiteY847" fmla="*/ 2735756 h 3285260"/>
              <a:gd name="connsiteX848" fmla="*/ 1925959 w 2324627"/>
              <a:gd name="connsiteY848" fmla="*/ 2643916 h 3285260"/>
              <a:gd name="connsiteX849" fmla="*/ 1919855 w 2324627"/>
              <a:gd name="connsiteY849" fmla="*/ 2645705 h 3285260"/>
              <a:gd name="connsiteX850" fmla="*/ 1909484 w 2324627"/>
              <a:gd name="connsiteY850" fmla="*/ 2677915 h 3285260"/>
              <a:gd name="connsiteX851" fmla="*/ 1913513 w 2324627"/>
              <a:gd name="connsiteY851" fmla="*/ 2689869 h 3285260"/>
              <a:gd name="connsiteX852" fmla="*/ 1908090 w 2324627"/>
              <a:gd name="connsiteY852" fmla="*/ 2700641 h 3285260"/>
              <a:gd name="connsiteX853" fmla="*/ 1913956 w 2324627"/>
              <a:gd name="connsiteY853" fmla="*/ 2710273 h 3285260"/>
              <a:gd name="connsiteX854" fmla="*/ 1929044 w 2324627"/>
              <a:gd name="connsiteY854" fmla="*/ 2709904 h 3285260"/>
              <a:gd name="connsiteX855" fmla="*/ 1929364 w 2324627"/>
              <a:gd name="connsiteY855" fmla="*/ 2681796 h 3285260"/>
              <a:gd name="connsiteX856" fmla="*/ 1939094 w 2324627"/>
              <a:gd name="connsiteY856" fmla="*/ 2662540 h 3285260"/>
              <a:gd name="connsiteX857" fmla="*/ 1925959 w 2324627"/>
              <a:gd name="connsiteY857" fmla="*/ 2643916 h 3285260"/>
              <a:gd name="connsiteX858" fmla="*/ 1810884 w 2324627"/>
              <a:gd name="connsiteY858" fmla="*/ 2359026 h 3285260"/>
              <a:gd name="connsiteX859" fmla="*/ 1816036 w 2324627"/>
              <a:gd name="connsiteY859" fmla="*/ 2361857 h 3285260"/>
              <a:gd name="connsiteX860" fmla="*/ 1822518 w 2324627"/>
              <a:gd name="connsiteY860" fmla="*/ 2355687 h 3285260"/>
              <a:gd name="connsiteX861" fmla="*/ 1840354 w 2324627"/>
              <a:gd name="connsiteY861" fmla="*/ 2307544 h 3285260"/>
              <a:gd name="connsiteX862" fmla="*/ 1840715 w 2324627"/>
              <a:gd name="connsiteY862" fmla="*/ 2304286 h 3285260"/>
              <a:gd name="connsiteX863" fmla="*/ 1834324 w 2324627"/>
              <a:gd name="connsiteY863" fmla="*/ 2297945 h 3285260"/>
              <a:gd name="connsiteX864" fmla="*/ 1815544 w 2324627"/>
              <a:gd name="connsiteY864" fmla="*/ 2306805 h 3285260"/>
              <a:gd name="connsiteX865" fmla="*/ 1808406 w 2324627"/>
              <a:gd name="connsiteY865" fmla="*/ 2354826 h 3285260"/>
              <a:gd name="connsiteX866" fmla="*/ 1810884 w 2324627"/>
              <a:gd name="connsiteY866" fmla="*/ 2359026 h 3285260"/>
              <a:gd name="connsiteX867" fmla="*/ 2305659 w 2324627"/>
              <a:gd name="connsiteY867" fmla="*/ 2753420 h 3285260"/>
              <a:gd name="connsiteX868" fmla="*/ 2303058 w 2324627"/>
              <a:gd name="connsiteY868" fmla="*/ 2760501 h 3285260"/>
              <a:gd name="connsiteX869" fmla="*/ 2314864 w 2324627"/>
              <a:gd name="connsiteY869" fmla="*/ 2780331 h 3285260"/>
              <a:gd name="connsiteX870" fmla="*/ 2321632 w 2324627"/>
              <a:gd name="connsiteY870" fmla="*/ 2783005 h 3285260"/>
              <a:gd name="connsiteX871" fmla="*/ 2324627 w 2324627"/>
              <a:gd name="connsiteY871" fmla="*/ 2761124 h 3285260"/>
              <a:gd name="connsiteX872" fmla="*/ 2311721 w 2324627"/>
              <a:gd name="connsiteY872" fmla="*/ 2752468 h 3285260"/>
              <a:gd name="connsiteX873" fmla="*/ 2305659 w 2324627"/>
              <a:gd name="connsiteY873" fmla="*/ 2753420 h 3285260"/>
              <a:gd name="connsiteX874" fmla="*/ 1764135 w 2324627"/>
              <a:gd name="connsiteY874" fmla="*/ 2562290 h 3285260"/>
              <a:gd name="connsiteX875" fmla="*/ 1771774 w 2324627"/>
              <a:gd name="connsiteY875" fmla="*/ 2563677 h 3285260"/>
              <a:gd name="connsiteX876" fmla="*/ 1775892 w 2324627"/>
              <a:gd name="connsiteY876" fmla="*/ 2561101 h 3285260"/>
              <a:gd name="connsiteX877" fmla="*/ 1802253 w 2324627"/>
              <a:gd name="connsiteY877" fmla="*/ 2538202 h 3285260"/>
              <a:gd name="connsiteX878" fmla="*/ 1808578 w 2324627"/>
              <a:gd name="connsiteY878" fmla="*/ 2523689 h 3285260"/>
              <a:gd name="connsiteX879" fmla="*/ 1807815 w 2324627"/>
              <a:gd name="connsiteY879" fmla="*/ 2517109 h 3285260"/>
              <a:gd name="connsiteX880" fmla="*/ 1798553 w 2324627"/>
              <a:gd name="connsiteY880" fmla="*/ 2513228 h 3285260"/>
              <a:gd name="connsiteX881" fmla="*/ 1792424 w 2324627"/>
              <a:gd name="connsiteY881" fmla="*/ 2518692 h 3285260"/>
              <a:gd name="connsiteX882" fmla="*/ 1774358 w 2324627"/>
              <a:gd name="connsiteY882" fmla="*/ 2540442 h 3285260"/>
              <a:gd name="connsiteX883" fmla="*/ 1763216 w 2324627"/>
              <a:gd name="connsiteY883" fmla="*/ 2554915 h 3285260"/>
              <a:gd name="connsiteX884" fmla="*/ 1764135 w 2324627"/>
              <a:gd name="connsiteY884" fmla="*/ 2562290 h 3285260"/>
              <a:gd name="connsiteX885" fmla="*/ 2015715 w 2324627"/>
              <a:gd name="connsiteY885" fmla="*/ 2752214 h 3285260"/>
              <a:gd name="connsiteX886" fmla="*/ 2009562 w 2324627"/>
              <a:gd name="connsiteY886" fmla="*/ 2756702 h 3285260"/>
              <a:gd name="connsiteX887" fmla="*/ 2005254 w 2324627"/>
              <a:gd name="connsiteY887" fmla="*/ 2776680 h 3285260"/>
              <a:gd name="connsiteX888" fmla="*/ 2005254 w 2324627"/>
              <a:gd name="connsiteY888" fmla="*/ 2779395 h 3285260"/>
              <a:gd name="connsiteX889" fmla="*/ 2010620 w 2324627"/>
              <a:gd name="connsiteY889" fmla="*/ 2786549 h 3285260"/>
              <a:gd name="connsiteX890" fmla="*/ 2017503 w 2324627"/>
              <a:gd name="connsiteY890" fmla="*/ 2783432 h 3285260"/>
              <a:gd name="connsiteX891" fmla="*/ 2023911 w 2324627"/>
              <a:gd name="connsiteY891" fmla="*/ 2771897 h 3285260"/>
              <a:gd name="connsiteX892" fmla="*/ 2021154 w 2324627"/>
              <a:gd name="connsiteY892" fmla="*/ 2755069 h 3285260"/>
              <a:gd name="connsiteX893" fmla="*/ 2015715 w 2324627"/>
              <a:gd name="connsiteY893" fmla="*/ 2752214 h 3285260"/>
              <a:gd name="connsiteX894" fmla="*/ 1408958 w 2324627"/>
              <a:gd name="connsiteY894" fmla="*/ 2513646 h 3285260"/>
              <a:gd name="connsiteX895" fmla="*/ 1415104 w 2324627"/>
              <a:gd name="connsiteY895" fmla="*/ 2509175 h 3285260"/>
              <a:gd name="connsiteX896" fmla="*/ 1418664 w 2324627"/>
              <a:gd name="connsiteY896" fmla="*/ 2491437 h 3285260"/>
              <a:gd name="connsiteX897" fmla="*/ 1418631 w 2324627"/>
              <a:gd name="connsiteY897" fmla="*/ 2486408 h 3285260"/>
              <a:gd name="connsiteX898" fmla="*/ 1413930 w 2324627"/>
              <a:gd name="connsiteY898" fmla="*/ 2480435 h 3285260"/>
              <a:gd name="connsiteX899" fmla="*/ 1406029 w 2324627"/>
              <a:gd name="connsiteY899" fmla="*/ 2484816 h 3285260"/>
              <a:gd name="connsiteX900" fmla="*/ 1402370 w 2324627"/>
              <a:gd name="connsiteY900" fmla="*/ 2507551 h 3285260"/>
              <a:gd name="connsiteX901" fmla="*/ 1408958 w 2324627"/>
              <a:gd name="connsiteY901" fmla="*/ 2513646 h 3285260"/>
              <a:gd name="connsiteX902" fmla="*/ 843306 w 2324627"/>
              <a:gd name="connsiteY902" fmla="*/ 2507682 h 3285260"/>
              <a:gd name="connsiteX903" fmla="*/ 863046 w 2324627"/>
              <a:gd name="connsiteY903" fmla="*/ 2502284 h 3285260"/>
              <a:gd name="connsiteX904" fmla="*/ 866286 w 2324627"/>
              <a:gd name="connsiteY904" fmla="*/ 2495482 h 3285260"/>
              <a:gd name="connsiteX905" fmla="*/ 862028 w 2324627"/>
              <a:gd name="connsiteY905" fmla="*/ 2491183 h 3285260"/>
              <a:gd name="connsiteX906" fmla="*/ 843847 w 2324627"/>
              <a:gd name="connsiteY906" fmla="*/ 2491117 h 3285260"/>
              <a:gd name="connsiteX907" fmla="*/ 838482 w 2324627"/>
              <a:gd name="connsiteY907" fmla="*/ 2494711 h 3285260"/>
              <a:gd name="connsiteX908" fmla="*/ 836816 w 2324627"/>
              <a:gd name="connsiteY908" fmla="*/ 2503555 h 3285260"/>
              <a:gd name="connsiteX909" fmla="*/ 843306 w 2324627"/>
              <a:gd name="connsiteY909" fmla="*/ 2507682 h 3285260"/>
              <a:gd name="connsiteX910" fmla="*/ 2033190 w 2324627"/>
              <a:gd name="connsiteY910" fmla="*/ 2702274 h 3285260"/>
              <a:gd name="connsiteX911" fmla="*/ 2042182 w 2324627"/>
              <a:gd name="connsiteY911" fmla="*/ 2701174 h 3285260"/>
              <a:gd name="connsiteX912" fmla="*/ 2047581 w 2324627"/>
              <a:gd name="connsiteY912" fmla="*/ 2693372 h 3285260"/>
              <a:gd name="connsiteX913" fmla="*/ 2038318 w 2324627"/>
              <a:gd name="connsiteY913" fmla="*/ 2683683 h 3285260"/>
              <a:gd name="connsiteX914" fmla="*/ 2024486 w 2324627"/>
              <a:gd name="connsiteY914" fmla="*/ 2686439 h 3285260"/>
              <a:gd name="connsiteX915" fmla="*/ 2029342 w 2324627"/>
              <a:gd name="connsiteY915" fmla="*/ 2699123 h 3285260"/>
              <a:gd name="connsiteX916" fmla="*/ 2033190 w 2324627"/>
              <a:gd name="connsiteY916" fmla="*/ 2702274 h 3285260"/>
              <a:gd name="connsiteX917" fmla="*/ 1919034 w 2324627"/>
              <a:gd name="connsiteY917" fmla="*/ 2296181 h 3285260"/>
              <a:gd name="connsiteX918" fmla="*/ 1931226 w 2324627"/>
              <a:gd name="connsiteY918" fmla="*/ 2277877 h 3285260"/>
              <a:gd name="connsiteX919" fmla="*/ 1923137 w 2324627"/>
              <a:gd name="connsiteY919" fmla="*/ 2272437 h 3285260"/>
              <a:gd name="connsiteX920" fmla="*/ 1911691 w 2324627"/>
              <a:gd name="connsiteY920" fmla="*/ 2289453 h 3285260"/>
              <a:gd name="connsiteX921" fmla="*/ 1919034 w 2324627"/>
              <a:gd name="connsiteY921" fmla="*/ 2296181 h 3285260"/>
              <a:gd name="connsiteX922" fmla="*/ 1890877 w 2324627"/>
              <a:gd name="connsiteY922" fmla="*/ 2702815 h 3285260"/>
              <a:gd name="connsiteX923" fmla="*/ 1887365 w 2324627"/>
              <a:gd name="connsiteY923" fmla="*/ 2698164 h 3285260"/>
              <a:gd name="connsiteX924" fmla="*/ 1867904 w 2324627"/>
              <a:gd name="connsiteY924" fmla="*/ 2698213 h 3285260"/>
              <a:gd name="connsiteX925" fmla="*/ 1864532 w 2324627"/>
              <a:gd name="connsiteY925" fmla="*/ 2703037 h 3285260"/>
              <a:gd name="connsiteX926" fmla="*/ 1868224 w 2324627"/>
              <a:gd name="connsiteY926" fmla="*/ 2709445 h 3285260"/>
              <a:gd name="connsiteX927" fmla="*/ 1877897 w 2324627"/>
              <a:gd name="connsiteY927" fmla="*/ 2710839 h 3285260"/>
              <a:gd name="connsiteX928" fmla="*/ 1887456 w 2324627"/>
              <a:gd name="connsiteY928" fmla="*/ 2709387 h 3285260"/>
              <a:gd name="connsiteX929" fmla="*/ 1890877 w 2324627"/>
              <a:gd name="connsiteY929" fmla="*/ 2702815 h 3285260"/>
              <a:gd name="connsiteX930" fmla="*/ 1978836 w 2324627"/>
              <a:gd name="connsiteY930" fmla="*/ 2778558 h 3285260"/>
              <a:gd name="connsiteX931" fmla="*/ 1972716 w 2324627"/>
              <a:gd name="connsiteY931" fmla="*/ 2778550 h 3285260"/>
              <a:gd name="connsiteX932" fmla="*/ 1962452 w 2324627"/>
              <a:gd name="connsiteY932" fmla="*/ 2793236 h 3285260"/>
              <a:gd name="connsiteX933" fmla="*/ 1964101 w 2324627"/>
              <a:gd name="connsiteY933" fmla="*/ 2798971 h 3285260"/>
              <a:gd name="connsiteX934" fmla="*/ 1971526 w 2324627"/>
              <a:gd name="connsiteY934" fmla="*/ 2800144 h 3285260"/>
              <a:gd name="connsiteX935" fmla="*/ 1982356 w 2324627"/>
              <a:gd name="connsiteY935" fmla="*/ 2783506 h 3285260"/>
              <a:gd name="connsiteX936" fmla="*/ 1978836 w 2324627"/>
              <a:gd name="connsiteY936" fmla="*/ 2778558 h 3285260"/>
              <a:gd name="connsiteX937" fmla="*/ 899457 w 2324627"/>
              <a:gd name="connsiteY937" fmla="*/ 2967235 h 3285260"/>
              <a:gd name="connsiteX938" fmla="*/ 889595 w 2324627"/>
              <a:gd name="connsiteY938" fmla="*/ 2980411 h 3285260"/>
              <a:gd name="connsiteX939" fmla="*/ 899145 w 2324627"/>
              <a:gd name="connsiteY939" fmla="*/ 2987196 h 3285260"/>
              <a:gd name="connsiteX940" fmla="*/ 908859 w 2324627"/>
              <a:gd name="connsiteY940" fmla="*/ 2980707 h 3285260"/>
              <a:gd name="connsiteX941" fmla="*/ 899457 w 2324627"/>
              <a:gd name="connsiteY941" fmla="*/ 2967235 h 3285260"/>
              <a:gd name="connsiteX942" fmla="*/ 870052 w 2324627"/>
              <a:gd name="connsiteY942" fmla="*/ 2984432 h 3285260"/>
              <a:gd name="connsiteX943" fmla="*/ 860527 w 2324627"/>
              <a:gd name="connsiteY943" fmla="*/ 2991217 h 3285260"/>
              <a:gd name="connsiteX944" fmla="*/ 869773 w 2324627"/>
              <a:gd name="connsiteY944" fmla="*/ 3000980 h 3285260"/>
              <a:gd name="connsiteX945" fmla="*/ 880299 w 2324627"/>
              <a:gd name="connsiteY945" fmla="*/ 2990494 h 3285260"/>
              <a:gd name="connsiteX946" fmla="*/ 870052 w 2324627"/>
              <a:gd name="connsiteY946" fmla="*/ 2984432 h 3285260"/>
              <a:gd name="connsiteX947" fmla="*/ 1938938 w 2324627"/>
              <a:gd name="connsiteY947" fmla="*/ 2263027 h 3285260"/>
              <a:gd name="connsiteX948" fmla="*/ 1951515 w 2324627"/>
              <a:gd name="connsiteY948" fmla="*/ 2257119 h 3285260"/>
              <a:gd name="connsiteX949" fmla="*/ 1952943 w 2324627"/>
              <a:gd name="connsiteY949" fmla="*/ 2251737 h 3285260"/>
              <a:gd name="connsiteX950" fmla="*/ 1946913 w 2324627"/>
              <a:gd name="connsiteY950" fmla="*/ 2247742 h 3285260"/>
              <a:gd name="connsiteX951" fmla="*/ 1935181 w 2324627"/>
              <a:gd name="connsiteY951" fmla="*/ 2252550 h 3285260"/>
              <a:gd name="connsiteX952" fmla="*/ 1933220 w 2324627"/>
              <a:gd name="connsiteY952" fmla="*/ 2258170 h 3285260"/>
              <a:gd name="connsiteX953" fmla="*/ 1938938 w 2324627"/>
              <a:gd name="connsiteY953" fmla="*/ 2263027 h 3285260"/>
              <a:gd name="connsiteX954" fmla="*/ 1460802 w 2324627"/>
              <a:gd name="connsiteY954" fmla="*/ 2651423 h 3285260"/>
              <a:gd name="connsiteX955" fmla="*/ 1464855 w 2324627"/>
              <a:gd name="connsiteY955" fmla="*/ 2652153 h 3285260"/>
              <a:gd name="connsiteX956" fmla="*/ 1469228 w 2324627"/>
              <a:gd name="connsiteY956" fmla="*/ 2646779 h 3285260"/>
              <a:gd name="connsiteX957" fmla="*/ 1462312 w 2324627"/>
              <a:gd name="connsiteY957" fmla="*/ 2633193 h 3285260"/>
              <a:gd name="connsiteX958" fmla="*/ 1453779 w 2324627"/>
              <a:gd name="connsiteY958" fmla="*/ 2637853 h 3285260"/>
              <a:gd name="connsiteX959" fmla="*/ 1460802 w 2324627"/>
              <a:gd name="connsiteY959" fmla="*/ 2651423 h 3285260"/>
              <a:gd name="connsiteX960" fmla="*/ 2204203 w 2324627"/>
              <a:gd name="connsiteY960" fmla="*/ 2716254 h 3285260"/>
              <a:gd name="connsiteX961" fmla="*/ 2203506 w 2324627"/>
              <a:gd name="connsiteY961" fmla="*/ 2706327 h 3285260"/>
              <a:gd name="connsiteX962" fmla="*/ 2198386 w 2324627"/>
              <a:gd name="connsiteY962" fmla="*/ 2704268 h 3285260"/>
              <a:gd name="connsiteX963" fmla="*/ 2189640 w 2324627"/>
              <a:gd name="connsiteY963" fmla="*/ 2706483 h 3285260"/>
              <a:gd name="connsiteX964" fmla="*/ 2188951 w 2324627"/>
              <a:gd name="connsiteY964" fmla="*/ 2716180 h 3285260"/>
              <a:gd name="connsiteX965" fmla="*/ 2204203 w 2324627"/>
              <a:gd name="connsiteY965" fmla="*/ 2716254 h 3285260"/>
              <a:gd name="connsiteX966" fmla="*/ 177765 w 2324627"/>
              <a:gd name="connsiteY966" fmla="*/ 2039088 h 3285260"/>
              <a:gd name="connsiteX967" fmla="*/ 181170 w 2324627"/>
              <a:gd name="connsiteY967" fmla="*/ 2063717 h 3285260"/>
              <a:gd name="connsiteX968" fmla="*/ 205012 w 2324627"/>
              <a:gd name="connsiteY968" fmla="*/ 2073349 h 3285260"/>
              <a:gd name="connsiteX969" fmla="*/ 214053 w 2324627"/>
              <a:gd name="connsiteY969" fmla="*/ 2058630 h 3285260"/>
              <a:gd name="connsiteX970" fmla="*/ 216202 w 2324627"/>
              <a:gd name="connsiteY970" fmla="*/ 2040531 h 3285260"/>
              <a:gd name="connsiteX971" fmla="*/ 210664 w 2324627"/>
              <a:gd name="connsiteY971" fmla="*/ 2022580 h 3285260"/>
              <a:gd name="connsiteX972" fmla="*/ 206595 w 2324627"/>
              <a:gd name="connsiteY972" fmla="*/ 2017247 h 3285260"/>
              <a:gd name="connsiteX973" fmla="*/ 208942 w 2324627"/>
              <a:gd name="connsiteY973" fmla="*/ 1992404 h 3285260"/>
              <a:gd name="connsiteX974" fmla="*/ 204798 w 2324627"/>
              <a:gd name="connsiteY974" fmla="*/ 1985997 h 3285260"/>
              <a:gd name="connsiteX975" fmla="*/ 198809 w 2324627"/>
              <a:gd name="connsiteY975" fmla="*/ 1986538 h 3285260"/>
              <a:gd name="connsiteX976" fmla="*/ 184172 w 2324627"/>
              <a:gd name="connsiteY976" fmla="*/ 2011980 h 3285260"/>
              <a:gd name="connsiteX977" fmla="*/ 184246 w 2324627"/>
              <a:gd name="connsiteY977" fmla="*/ 2022055 h 3285260"/>
              <a:gd name="connsiteX978" fmla="*/ 177765 w 2324627"/>
              <a:gd name="connsiteY978" fmla="*/ 2039088 h 3285260"/>
              <a:gd name="connsiteX979" fmla="*/ 406635 w 2324627"/>
              <a:gd name="connsiteY979" fmla="*/ 2143849 h 3285260"/>
              <a:gd name="connsiteX980" fmla="*/ 451423 w 2324627"/>
              <a:gd name="connsiteY980" fmla="*/ 2149593 h 3285260"/>
              <a:gd name="connsiteX981" fmla="*/ 455582 w 2324627"/>
              <a:gd name="connsiteY981" fmla="*/ 2141610 h 3285260"/>
              <a:gd name="connsiteX982" fmla="*/ 450110 w 2324627"/>
              <a:gd name="connsiteY982" fmla="*/ 2130517 h 3285260"/>
              <a:gd name="connsiteX983" fmla="*/ 410967 w 2324627"/>
              <a:gd name="connsiteY983" fmla="*/ 2127252 h 3285260"/>
              <a:gd name="connsiteX984" fmla="*/ 407759 w 2324627"/>
              <a:gd name="connsiteY984" fmla="*/ 2127949 h 3285260"/>
              <a:gd name="connsiteX985" fmla="*/ 401031 w 2324627"/>
              <a:gd name="connsiteY985" fmla="*/ 2136564 h 3285260"/>
              <a:gd name="connsiteX986" fmla="*/ 406635 w 2324627"/>
              <a:gd name="connsiteY986" fmla="*/ 2143849 h 328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</a:cxnLst>
            <a:rect l="l" t="t" r="r" b="b"/>
            <a:pathLst>
              <a:path w="2324627" h="3285260">
                <a:moveTo>
                  <a:pt x="230199" y="1925785"/>
                </a:moveTo>
                <a:cubicBezTo>
                  <a:pt x="229494" y="1926736"/>
                  <a:pt x="228755" y="1927663"/>
                  <a:pt x="228058" y="1928615"/>
                </a:cubicBezTo>
                <a:cubicBezTo>
                  <a:pt x="157976" y="1730930"/>
                  <a:pt x="149394" y="1516968"/>
                  <a:pt x="205857" y="1310364"/>
                </a:cubicBezTo>
                <a:cubicBezTo>
                  <a:pt x="236205" y="1199310"/>
                  <a:pt x="283815" y="1095967"/>
                  <a:pt x="346300" y="1003191"/>
                </a:cubicBezTo>
                <a:cubicBezTo>
                  <a:pt x="347325" y="1003881"/>
                  <a:pt x="348359" y="1004521"/>
                  <a:pt x="349426" y="1005095"/>
                </a:cubicBezTo>
                <a:cubicBezTo>
                  <a:pt x="170143" y="1271590"/>
                  <a:pt x="120802" y="1613615"/>
                  <a:pt x="230199" y="1925785"/>
                </a:cubicBezTo>
                <a:close/>
                <a:moveTo>
                  <a:pt x="1269681" y="697323"/>
                </a:moveTo>
                <a:cubicBezTo>
                  <a:pt x="1273233" y="695305"/>
                  <a:pt x="1276843" y="693385"/>
                  <a:pt x="1280289" y="691194"/>
                </a:cubicBezTo>
                <a:cubicBezTo>
                  <a:pt x="1257464" y="548471"/>
                  <a:pt x="1241031" y="327830"/>
                  <a:pt x="1275563" y="180815"/>
                </a:cubicBezTo>
                <a:cubicBezTo>
                  <a:pt x="1275899" y="179371"/>
                  <a:pt x="1276260" y="177968"/>
                  <a:pt x="1276613" y="176541"/>
                </a:cubicBezTo>
                <a:cubicBezTo>
                  <a:pt x="1277212" y="174071"/>
                  <a:pt x="1277795" y="171569"/>
                  <a:pt x="1278426" y="169148"/>
                </a:cubicBezTo>
                <a:cubicBezTo>
                  <a:pt x="1280699" y="160427"/>
                  <a:pt x="1281700" y="151484"/>
                  <a:pt x="1281519" y="142599"/>
                </a:cubicBezTo>
                <a:lnTo>
                  <a:pt x="1344587" y="117748"/>
                </a:lnTo>
                <a:lnTo>
                  <a:pt x="1299233" y="5200"/>
                </a:lnTo>
                <a:lnTo>
                  <a:pt x="1198393" y="25235"/>
                </a:lnTo>
                <a:cubicBezTo>
                  <a:pt x="1198253" y="25153"/>
                  <a:pt x="1198105" y="25079"/>
                  <a:pt x="1197966" y="24997"/>
                </a:cubicBezTo>
                <a:cubicBezTo>
                  <a:pt x="1163721" y="5585"/>
                  <a:pt x="1124865" y="-2521"/>
                  <a:pt x="1089807" y="679"/>
                </a:cubicBezTo>
                <a:cubicBezTo>
                  <a:pt x="1077993" y="1762"/>
                  <a:pt x="1066564" y="3986"/>
                  <a:pt x="1055948" y="7678"/>
                </a:cubicBezTo>
                <a:cubicBezTo>
                  <a:pt x="1054044" y="8342"/>
                  <a:pt x="1052247" y="9154"/>
                  <a:pt x="1050401" y="9909"/>
                </a:cubicBezTo>
                <a:lnTo>
                  <a:pt x="1007049" y="18745"/>
                </a:lnTo>
                <a:cubicBezTo>
                  <a:pt x="982083" y="23832"/>
                  <a:pt x="959636" y="37386"/>
                  <a:pt x="943498" y="57101"/>
                </a:cubicBezTo>
                <a:lnTo>
                  <a:pt x="857779" y="161879"/>
                </a:lnTo>
                <a:lnTo>
                  <a:pt x="944458" y="220754"/>
                </a:lnTo>
                <a:cubicBezTo>
                  <a:pt x="943039" y="229352"/>
                  <a:pt x="941742" y="238033"/>
                  <a:pt x="940487" y="246746"/>
                </a:cubicBezTo>
                <a:cubicBezTo>
                  <a:pt x="936532" y="274247"/>
                  <a:pt x="933349" y="302224"/>
                  <a:pt x="930970" y="330488"/>
                </a:cubicBezTo>
                <a:cubicBezTo>
                  <a:pt x="928394" y="361189"/>
                  <a:pt x="926745" y="392144"/>
                  <a:pt x="925891" y="423042"/>
                </a:cubicBezTo>
                <a:cubicBezTo>
                  <a:pt x="924390" y="477609"/>
                  <a:pt x="925432" y="531857"/>
                  <a:pt x="928714" y="583848"/>
                </a:cubicBezTo>
                <a:cubicBezTo>
                  <a:pt x="847203" y="606656"/>
                  <a:pt x="767924" y="639597"/>
                  <a:pt x="692501" y="682637"/>
                </a:cubicBezTo>
                <a:cubicBezTo>
                  <a:pt x="577048" y="748527"/>
                  <a:pt x="477275" y="834131"/>
                  <a:pt x="396576" y="934832"/>
                </a:cubicBezTo>
                <a:cubicBezTo>
                  <a:pt x="397462" y="935571"/>
                  <a:pt x="398332" y="936358"/>
                  <a:pt x="399177" y="937195"/>
                </a:cubicBezTo>
                <a:cubicBezTo>
                  <a:pt x="478391" y="838020"/>
                  <a:pt x="577237" y="751907"/>
                  <a:pt x="694002" y="685263"/>
                </a:cubicBezTo>
                <a:cubicBezTo>
                  <a:pt x="769671" y="642075"/>
                  <a:pt x="848557" y="609569"/>
                  <a:pt x="928902" y="587171"/>
                </a:cubicBezTo>
                <a:cubicBezTo>
                  <a:pt x="932012" y="635011"/>
                  <a:pt x="936951" y="680881"/>
                  <a:pt x="943482" y="723126"/>
                </a:cubicBezTo>
                <a:cubicBezTo>
                  <a:pt x="950857" y="724627"/>
                  <a:pt x="958422" y="726039"/>
                  <a:pt x="966085" y="727376"/>
                </a:cubicBezTo>
                <a:cubicBezTo>
                  <a:pt x="1063963" y="744474"/>
                  <a:pt x="1183026" y="746517"/>
                  <a:pt x="1269681" y="697323"/>
                </a:cubicBezTo>
                <a:close/>
                <a:moveTo>
                  <a:pt x="2110796" y="1949577"/>
                </a:moveTo>
                <a:cubicBezTo>
                  <a:pt x="2113881" y="1960194"/>
                  <a:pt x="2109549" y="1969210"/>
                  <a:pt x="2107793" y="1979212"/>
                </a:cubicBezTo>
                <a:cubicBezTo>
                  <a:pt x="2096758" y="1981107"/>
                  <a:pt x="2091630" y="1989976"/>
                  <a:pt x="2085124" y="1996236"/>
                </a:cubicBezTo>
                <a:cubicBezTo>
                  <a:pt x="2085477" y="2016213"/>
                  <a:pt x="2086224" y="2019143"/>
                  <a:pt x="2093550" y="2029997"/>
                </a:cubicBezTo>
                <a:cubicBezTo>
                  <a:pt x="2089185" y="2053650"/>
                  <a:pt x="2082934" y="2076417"/>
                  <a:pt x="2063563" y="2093794"/>
                </a:cubicBezTo>
                <a:cubicBezTo>
                  <a:pt x="2056770" y="2090956"/>
                  <a:pt x="2049977" y="2088207"/>
                  <a:pt x="2041649" y="2092465"/>
                </a:cubicBezTo>
                <a:cubicBezTo>
                  <a:pt x="2038121" y="2100580"/>
                  <a:pt x="2034175" y="2109654"/>
                  <a:pt x="2030228" y="2118711"/>
                </a:cubicBezTo>
                <a:cubicBezTo>
                  <a:pt x="2020031" y="2120598"/>
                  <a:pt x="2010185" y="2122182"/>
                  <a:pt x="2000463" y="2124331"/>
                </a:cubicBezTo>
                <a:cubicBezTo>
                  <a:pt x="1995114" y="2125513"/>
                  <a:pt x="1989125" y="2126497"/>
                  <a:pt x="1984891" y="2129582"/>
                </a:cubicBezTo>
                <a:cubicBezTo>
                  <a:pt x="1971928" y="2139033"/>
                  <a:pt x="1959654" y="2149453"/>
                  <a:pt x="1947151" y="2159528"/>
                </a:cubicBezTo>
                <a:cubicBezTo>
                  <a:pt x="1942195" y="2163515"/>
                  <a:pt x="1938733" y="2168175"/>
                  <a:pt x="1939078" y="2175100"/>
                </a:cubicBezTo>
                <a:cubicBezTo>
                  <a:pt x="1939406" y="2181565"/>
                  <a:pt x="1939627" y="2182377"/>
                  <a:pt x="1948455" y="2190024"/>
                </a:cubicBezTo>
                <a:cubicBezTo>
                  <a:pt x="1948119" y="2194577"/>
                  <a:pt x="1947602" y="2199516"/>
                  <a:pt x="1947430" y="2204464"/>
                </a:cubicBezTo>
                <a:cubicBezTo>
                  <a:pt x="1947307" y="2207983"/>
                  <a:pt x="1948652" y="2211060"/>
                  <a:pt x="1951909" y="2212799"/>
                </a:cubicBezTo>
                <a:cubicBezTo>
                  <a:pt x="1954797" y="2214334"/>
                  <a:pt x="1957849" y="2215564"/>
                  <a:pt x="1959761" y="2216442"/>
                </a:cubicBezTo>
                <a:cubicBezTo>
                  <a:pt x="1977925" y="2213283"/>
                  <a:pt x="1980764" y="2198753"/>
                  <a:pt x="1985178" y="2185881"/>
                </a:cubicBezTo>
                <a:cubicBezTo>
                  <a:pt x="1989625" y="2185881"/>
                  <a:pt x="1994146" y="2187210"/>
                  <a:pt x="1996804" y="2185544"/>
                </a:cubicBezTo>
                <a:cubicBezTo>
                  <a:pt x="2000159" y="2183444"/>
                  <a:pt x="2001981" y="2178907"/>
                  <a:pt x="2005115" y="2174526"/>
                </a:cubicBezTo>
                <a:cubicBezTo>
                  <a:pt x="2011818" y="2179095"/>
                  <a:pt x="2016330" y="2175404"/>
                  <a:pt x="2020408" y="2170038"/>
                </a:cubicBezTo>
                <a:cubicBezTo>
                  <a:pt x="2021294" y="2168873"/>
                  <a:pt x="2022959" y="2168299"/>
                  <a:pt x="2024051" y="2167585"/>
                </a:cubicBezTo>
                <a:cubicBezTo>
                  <a:pt x="2028456" y="2169603"/>
                  <a:pt x="2032444" y="2171424"/>
                  <a:pt x="2037071" y="2173541"/>
                </a:cubicBezTo>
                <a:cubicBezTo>
                  <a:pt x="2040583" y="2170645"/>
                  <a:pt x="2044151" y="2168069"/>
                  <a:pt x="2047261" y="2165033"/>
                </a:cubicBezTo>
                <a:cubicBezTo>
                  <a:pt x="2050756" y="2161612"/>
                  <a:pt x="2053824" y="2157764"/>
                  <a:pt x="2056770" y="2154458"/>
                </a:cubicBezTo>
                <a:cubicBezTo>
                  <a:pt x="2063620" y="2154154"/>
                  <a:pt x="2069757" y="2154236"/>
                  <a:pt x="2075812" y="2153555"/>
                </a:cubicBezTo>
                <a:cubicBezTo>
                  <a:pt x="2102386" y="2150553"/>
                  <a:pt x="2111247" y="2141273"/>
                  <a:pt x="2112502" y="2119565"/>
                </a:cubicBezTo>
                <a:cubicBezTo>
                  <a:pt x="2112888" y="2112911"/>
                  <a:pt x="2113889" y="2106298"/>
                  <a:pt x="2114397" y="2099652"/>
                </a:cubicBezTo>
                <a:cubicBezTo>
                  <a:pt x="2114742" y="2095123"/>
                  <a:pt x="2116358" y="2091760"/>
                  <a:pt x="2119394" y="2087986"/>
                </a:cubicBezTo>
                <a:cubicBezTo>
                  <a:pt x="2127508" y="2077911"/>
                  <a:pt x="2132529" y="2066687"/>
                  <a:pt x="2128895" y="2052772"/>
                </a:cubicBezTo>
                <a:cubicBezTo>
                  <a:pt x="2125687" y="2040507"/>
                  <a:pt x="2125162" y="2027593"/>
                  <a:pt x="2120182" y="2015664"/>
                </a:cubicBezTo>
                <a:cubicBezTo>
                  <a:pt x="2119238" y="2013408"/>
                  <a:pt x="2120050" y="2010429"/>
                  <a:pt x="2120050" y="2007336"/>
                </a:cubicBezTo>
                <a:cubicBezTo>
                  <a:pt x="2129494" y="2007238"/>
                  <a:pt x="2134703" y="2016148"/>
                  <a:pt x="2143343" y="2016648"/>
                </a:cubicBezTo>
                <a:cubicBezTo>
                  <a:pt x="2144729" y="2015861"/>
                  <a:pt x="2146772" y="2015410"/>
                  <a:pt x="2147478" y="2014187"/>
                </a:cubicBezTo>
                <a:cubicBezTo>
                  <a:pt x="2150489" y="2008936"/>
                  <a:pt x="2154361" y="2004982"/>
                  <a:pt x="2158775" y="2001823"/>
                </a:cubicBezTo>
                <a:cubicBezTo>
                  <a:pt x="2160793" y="2000379"/>
                  <a:pt x="2162886" y="1999050"/>
                  <a:pt x="2165125" y="1997934"/>
                </a:cubicBezTo>
                <a:cubicBezTo>
                  <a:pt x="2163845" y="1995900"/>
                  <a:pt x="2162451" y="1993922"/>
                  <a:pt x="2161154" y="1991896"/>
                </a:cubicBezTo>
                <a:cubicBezTo>
                  <a:pt x="2179582" y="1948560"/>
                  <a:pt x="2195367" y="1903781"/>
                  <a:pt x="2207993" y="1857573"/>
                </a:cubicBezTo>
                <a:cubicBezTo>
                  <a:pt x="2281070" y="1590175"/>
                  <a:pt x="2245643" y="1310331"/>
                  <a:pt x="2108244" y="1069582"/>
                </a:cubicBezTo>
                <a:cubicBezTo>
                  <a:pt x="1970837" y="828831"/>
                  <a:pt x="1747907" y="655998"/>
                  <a:pt x="1480517" y="582921"/>
                </a:cubicBezTo>
                <a:cubicBezTo>
                  <a:pt x="1427812" y="568514"/>
                  <a:pt x="1374615" y="558390"/>
                  <a:pt x="1321335" y="552368"/>
                </a:cubicBezTo>
                <a:cubicBezTo>
                  <a:pt x="1321220" y="553582"/>
                  <a:pt x="1321048" y="554780"/>
                  <a:pt x="1320827" y="555961"/>
                </a:cubicBezTo>
                <a:cubicBezTo>
                  <a:pt x="1638403" y="591560"/>
                  <a:pt x="1935451" y="772902"/>
                  <a:pt x="2105627" y="1071075"/>
                </a:cubicBezTo>
                <a:cubicBezTo>
                  <a:pt x="2271840" y="1362298"/>
                  <a:pt x="2280414" y="1701009"/>
                  <a:pt x="2158775" y="1988261"/>
                </a:cubicBezTo>
                <a:cubicBezTo>
                  <a:pt x="2144803" y="1966569"/>
                  <a:pt x="2130224" y="1945221"/>
                  <a:pt x="2114783" y="1924406"/>
                </a:cubicBezTo>
                <a:cubicBezTo>
                  <a:pt x="2115013" y="1927819"/>
                  <a:pt x="2115513" y="1931134"/>
                  <a:pt x="2116367" y="1934252"/>
                </a:cubicBezTo>
                <a:cubicBezTo>
                  <a:pt x="2116022" y="1935154"/>
                  <a:pt x="2115636" y="1936024"/>
                  <a:pt x="2115243" y="1936869"/>
                </a:cubicBezTo>
                <a:cubicBezTo>
                  <a:pt x="2112790" y="1942095"/>
                  <a:pt x="2109877" y="1946394"/>
                  <a:pt x="2110796" y="1949577"/>
                </a:cubicBezTo>
                <a:close/>
                <a:moveTo>
                  <a:pt x="3774" y="2609712"/>
                </a:moveTo>
                <a:cubicBezTo>
                  <a:pt x="2511" y="2609794"/>
                  <a:pt x="1255" y="2609868"/>
                  <a:pt x="0" y="2610024"/>
                </a:cubicBezTo>
                <a:cubicBezTo>
                  <a:pt x="952" y="2526568"/>
                  <a:pt x="10928" y="2442670"/>
                  <a:pt x="30176" y="2359732"/>
                </a:cubicBezTo>
                <a:cubicBezTo>
                  <a:pt x="30701" y="2357459"/>
                  <a:pt x="31160" y="2355187"/>
                  <a:pt x="31702" y="2352922"/>
                </a:cubicBezTo>
                <a:cubicBezTo>
                  <a:pt x="52114" y="2267293"/>
                  <a:pt x="82520" y="2182747"/>
                  <a:pt x="123402" y="2100826"/>
                </a:cubicBezTo>
                <a:cubicBezTo>
                  <a:pt x="123485" y="2100826"/>
                  <a:pt x="123485" y="2100826"/>
                  <a:pt x="123558" y="2100826"/>
                </a:cubicBezTo>
                <a:cubicBezTo>
                  <a:pt x="125995" y="2100826"/>
                  <a:pt x="128440" y="2100826"/>
                  <a:pt x="130877" y="2100908"/>
                </a:cubicBezTo>
                <a:cubicBezTo>
                  <a:pt x="138039" y="2101146"/>
                  <a:pt x="145439" y="2100596"/>
                  <a:pt x="152364" y="2099021"/>
                </a:cubicBezTo>
                <a:cubicBezTo>
                  <a:pt x="158501" y="2097601"/>
                  <a:pt x="164326" y="2097290"/>
                  <a:pt x="170389" y="2098939"/>
                </a:cubicBezTo>
                <a:cubicBezTo>
                  <a:pt x="179127" y="2101220"/>
                  <a:pt x="187782" y="2101220"/>
                  <a:pt x="196520" y="2098151"/>
                </a:cubicBezTo>
                <a:cubicBezTo>
                  <a:pt x="202263" y="2096108"/>
                  <a:pt x="208400" y="2095394"/>
                  <a:pt x="214701" y="2094057"/>
                </a:cubicBezTo>
                <a:cubicBezTo>
                  <a:pt x="216432" y="2095238"/>
                  <a:pt x="218081" y="2096658"/>
                  <a:pt x="219977" y="2097675"/>
                </a:cubicBezTo>
                <a:cubicBezTo>
                  <a:pt x="222339" y="2099012"/>
                  <a:pt x="224776" y="2100112"/>
                  <a:pt x="227221" y="2101137"/>
                </a:cubicBezTo>
                <a:cubicBezTo>
                  <a:pt x="236115" y="2104837"/>
                  <a:pt x="236582" y="2107118"/>
                  <a:pt x="230371" y="2115618"/>
                </a:cubicBezTo>
                <a:cubicBezTo>
                  <a:pt x="229428" y="2116882"/>
                  <a:pt x="228796" y="2118375"/>
                  <a:pt x="227935" y="2119786"/>
                </a:cubicBezTo>
                <a:cubicBezTo>
                  <a:pt x="229510" y="2123010"/>
                  <a:pt x="230765" y="2126087"/>
                  <a:pt x="232423" y="2128991"/>
                </a:cubicBezTo>
                <a:cubicBezTo>
                  <a:pt x="235885" y="2135054"/>
                  <a:pt x="235097" y="2140404"/>
                  <a:pt x="230609" y="2145835"/>
                </a:cubicBezTo>
                <a:cubicBezTo>
                  <a:pt x="228017" y="2148985"/>
                  <a:pt x="224079" y="2151816"/>
                  <a:pt x="224235" y="2157009"/>
                </a:cubicBezTo>
                <a:cubicBezTo>
                  <a:pt x="233760" y="2165271"/>
                  <a:pt x="243991" y="2170784"/>
                  <a:pt x="256896" y="2171646"/>
                </a:cubicBezTo>
                <a:cubicBezTo>
                  <a:pt x="267915" y="2172352"/>
                  <a:pt x="279007" y="2174247"/>
                  <a:pt x="288852" y="2179908"/>
                </a:cubicBezTo>
                <a:cubicBezTo>
                  <a:pt x="291683" y="2181557"/>
                  <a:pt x="295539" y="2183370"/>
                  <a:pt x="296327" y="2185889"/>
                </a:cubicBezTo>
                <a:cubicBezTo>
                  <a:pt x="298845" y="2194077"/>
                  <a:pt x="305458" y="2196431"/>
                  <a:pt x="312227" y="2199188"/>
                </a:cubicBezTo>
                <a:cubicBezTo>
                  <a:pt x="320415" y="2202568"/>
                  <a:pt x="328439" y="2206269"/>
                  <a:pt x="336700" y="2209501"/>
                </a:cubicBezTo>
                <a:cubicBezTo>
                  <a:pt x="340163" y="2210838"/>
                  <a:pt x="343543" y="2213439"/>
                  <a:pt x="348507" y="2211076"/>
                </a:cubicBezTo>
                <a:cubicBezTo>
                  <a:pt x="349056" y="2209739"/>
                  <a:pt x="350320" y="2207770"/>
                  <a:pt x="350476" y="2205801"/>
                </a:cubicBezTo>
                <a:cubicBezTo>
                  <a:pt x="352519" y="2177857"/>
                  <a:pt x="354020" y="2183132"/>
                  <a:pt x="374712" y="2174001"/>
                </a:cubicBezTo>
                <a:cubicBezTo>
                  <a:pt x="387937" y="2168102"/>
                  <a:pt x="400449" y="2169669"/>
                  <a:pt x="411155" y="2180138"/>
                </a:cubicBezTo>
                <a:cubicBezTo>
                  <a:pt x="412337" y="2181319"/>
                  <a:pt x="413592" y="2182574"/>
                  <a:pt x="415094" y="2183050"/>
                </a:cubicBezTo>
                <a:cubicBezTo>
                  <a:pt x="429263" y="2187612"/>
                  <a:pt x="442168" y="2195718"/>
                  <a:pt x="457436" y="2196981"/>
                </a:cubicBezTo>
                <a:cubicBezTo>
                  <a:pt x="461293" y="2197293"/>
                  <a:pt x="465149" y="2197843"/>
                  <a:pt x="468923" y="2198794"/>
                </a:cubicBezTo>
                <a:cubicBezTo>
                  <a:pt x="482148" y="2202257"/>
                  <a:pt x="495127" y="2202568"/>
                  <a:pt x="507721" y="2196120"/>
                </a:cubicBezTo>
                <a:cubicBezTo>
                  <a:pt x="516221" y="2191714"/>
                  <a:pt x="524959" y="2191870"/>
                  <a:pt x="533065" y="2196907"/>
                </a:cubicBezTo>
                <a:cubicBezTo>
                  <a:pt x="541327" y="2202101"/>
                  <a:pt x="549670" y="2202495"/>
                  <a:pt x="558564" y="2199188"/>
                </a:cubicBezTo>
                <a:cubicBezTo>
                  <a:pt x="564077" y="2194069"/>
                  <a:pt x="566120" y="2187144"/>
                  <a:pt x="568639" y="2180375"/>
                </a:cubicBezTo>
                <a:cubicBezTo>
                  <a:pt x="571158" y="2173607"/>
                  <a:pt x="574152" y="2167076"/>
                  <a:pt x="576433" y="2160225"/>
                </a:cubicBezTo>
                <a:cubicBezTo>
                  <a:pt x="578640" y="2153375"/>
                  <a:pt x="580683" y="2146450"/>
                  <a:pt x="581864" y="2139444"/>
                </a:cubicBezTo>
                <a:cubicBezTo>
                  <a:pt x="582964" y="2132519"/>
                  <a:pt x="585565" y="2125431"/>
                  <a:pt x="582102" y="2118506"/>
                </a:cubicBezTo>
                <a:cubicBezTo>
                  <a:pt x="574234" y="2115831"/>
                  <a:pt x="567384" y="2114888"/>
                  <a:pt x="564315" y="2124643"/>
                </a:cubicBezTo>
                <a:cubicBezTo>
                  <a:pt x="565103" y="2125348"/>
                  <a:pt x="565808" y="2126218"/>
                  <a:pt x="566678" y="2126850"/>
                </a:cubicBezTo>
                <a:cubicBezTo>
                  <a:pt x="573291" y="2131732"/>
                  <a:pt x="573365" y="2131732"/>
                  <a:pt x="571404" y="2138418"/>
                </a:cubicBezTo>
                <a:cubicBezTo>
                  <a:pt x="570304" y="2142036"/>
                  <a:pt x="569041" y="2145663"/>
                  <a:pt x="567786" y="2149281"/>
                </a:cubicBezTo>
                <a:cubicBezTo>
                  <a:pt x="560705" y="2150544"/>
                  <a:pt x="554093" y="2151168"/>
                  <a:pt x="547792" y="2152981"/>
                </a:cubicBezTo>
                <a:cubicBezTo>
                  <a:pt x="539292" y="2155344"/>
                  <a:pt x="534016" y="2151094"/>
                  <a:pt x="529299" y="2145187"/>
                </a:cubicBezTo>
                <a:cubicBezTo>
                  <a:pt x="526230" y="2141249"/>
                  <a:pt x="527256" y="2136925"/>
                  <a:pt x="531974" y="2134168"/>
                </a:cubicBezTo>
                <a:cubicBezTo>
                  <a:pt x="534098" y="2132987"/>
                  <a:pt x="537799" y="2133930"/>
                  <a:pt x="537799" y="2129057"/>
                </a:cubicBezTo>
                <a:cubicBezTo>
                  <a:pt x="535600" y="2127326"/>
                  <a:pt x="533155" y="2125119"/>
                  <a:pt x="530554" y="2123158"/>
                </a:cubicBezTo>
                <a:cubicBezTo>
                  <a:pt x="527559" y="2120877"/>
                  <a:pt x="524417" y="2118826"/>
                  <a:pt x="521816" y="2117021"/>
                </a:cubicBezTo>
                <a:cubicBezTo>
                  <a:pt x="514498" y="2121903"/>
                  <a:pt x="508123" y="2126071"/>
                  <a:pt x="502060" y="2130082"/>
                </a:cubicBezTo>
                <a:cubicBezTo>
                  <a:pt x="495374" y="2127326"/>
                  <a:pt x="489860" y="2125045"/>
                  <a:pt x="484585" y="2122920"/>
                </a:cubicBezTo>
                <a:cubicBezTo>
                  <a:pt x="480335" y="2126694"/>
                  <a:pt x="476717" y="2129927"/>
                  <a:pt x="472935" y="2133307"/>
                </a:cubicBezTo>
                <a:cubicBezTo>
                  <a:pt x="470498" y="2132043"/>
                  <a:pt x="468291" y="2131420"/>
                  <a:pt x="466642" y="2130082"/>
                </a:cubicBezTo>
                <a:cubicBezTo>
                  <a:pt x="461055" y="2125357"/>
                  <a:pt x="461055" y="2124102"/>
                  <a:pt x="465542" y="2116151"/>
                </a:cubicBezTo>
                <a:cubicBezTo>
                  <a:pt x="466010" y="2115290"/>
                  <a:pt x="465780" y="2114109"/>
                  <a:pt x="465936" y="2112607"/>
                </a:cubicBezTo>
                <a:cubicBezTo>
                  <a:pt x="462630" y="2111188"/>
                  <a:pt x="459168" y="2109777"/>
                  <a:pt x="455705" y="2108201"/>
                </a:cubicBezTo>
                <a:cubicBezTo>
                  <a:pt x="455074" y="2102458"/>
                  <a:pt x="454442" y="2097109"/>
                  <a:pt x="453892" y="2091990"/>
                </a:cubicBezTo>
                <a:cubicBezTo>
                  <a:pt x="449330" y="2089946"/>
                  <a:pt x="445310" y="2088133"/>
                  <a:pt x="440667" y="2086090"/>
                </a:cubicBezTo>
                <a:cubicBezTo>
                  <a:pt x="440273" y="2076171"/>
                  <a:pt x="439879" y="2066260"/>
                  <a:pt x="439641" y="2056415"/>
                </a:cubicBezTo>
                <a:cubicBezTo>
                  <a:pt x="439091" y="2038866"/>
                  <a:pt x="438148" y="2037922"/>
                  <a:pt x="420279" y="2038554"/>
                </a:cubicBezTo>
                <a:cubicBezTo>
                  <a:pt x="419335" y="2038636"/>
                  <a:pt x="418392" y="2039498"/>
                  <a:pt x="417128" y="2040129"/>
                </a:cubicBezTo>
                <a:cubicBezTo>
                  <a:pt x="416341" y="2043042"/>
                  <a:pt x="416259" y="2046660"/>
                  <a:pt x="414609" y="2049105"/>
                </a:cubicBezTo>
                <a:cubicBezTo>
                  <a:pt x="412640" y="2052018"/>
                  <a:pt x="409178" y="2053905"/>
                  <a:pt x="406741" y="2055956"/>
                </a:cubicBezTo>
                <a:cubicBezTo>
                  <a:pt x="408784" y="2065719"/>
                  <a:pt x="415873" y="2070519"/>
                  <a:pt x="422166" y="2075868"/>
                </a:cubicBezTo>
                <a:cubicBezTo>
                  <a:pt x="425866" y="2078936"/>
                  <a:pt x="430903" y="2081299"/>
                  <a:pt x="430354" y="2087042"/>
                </a:cubicBezTo>
                <a:cubicBezTo>
                  <a:pt x="426342" y="2097905"/>
                  <a:pt x="415553" y="2099554"/>
                  <a:pt x="407135" y="2104829"/>
                </a:cubicBezTo>
                <a:cubicBezTo>
                  <a:pt x="407923" y="2108292"/>
                  <a:pt x="409104" y="2111442"/>
                  <a:pt x="409178" y="2114666"/>
                </a:cubicBezTo>
                <a:cubicBezTo>
                  <a:pt x="409178" y="2116553"/>
                  <a:pt x="407997" y="2119154"/>
                  <a:pt x="406504" y="2120254"/>
                </a:cubicBezTo>
                <a:cubicBezTo>
                  <a:pt x="403197" y="2122772"/>
                  <a:pt x="388798" y="2121985"/>
                  <a:pt x="386124" y="2118834"/>
                </a:cubicBezTo>
                <a:cubicBezTo>
                  <a:pt x="379905" y="2111278"/>
                  <a:pt x="373924" y="2103410"/>
                  <a:pt x="368493" y="2095222"/>
                </a:cubicBezTo>
                <a:cubicBezTo>
                  <a:pt x="366917" y="2092785"/>
                  <a:pt x="368648" y="2088297"/>
                  <a:pt x="367155" y="2085697"/>
                </a:cubicBezTo>
                <a:cubicBezTo>
                  <a:pt x="359599" y="2072865"/>
                  <a:pt x="351969" y="2060041"/>
                  <a:pt x="342755" y="2047686"/>
                </a:cubicBezTo>
                <a:cubicBezTo>
                  <a:pt x="341656" y="2049573"/>
                  <a:pt x="341024" y="2050360"/>
                  <a:pt x="340630" y="2051304"/>
                </a:cubicBezTo>
                <a:cubicBezTo>
                  <a:pt x="336856" y="2060115"/>
                  <a:pt x="336856" y="2060115"/>
                  <a:pt x="327569" y="2058154"/>
                </a:cubicBezTo>
                <a:cubicBezTo>
                  <a:pt x="325994" y="2057917"/>
                  <a:pt x="324419" y="2058154"/>
                  <a:pt x="322843" y="2058154"/>
                </a:cubicBezTo>
                <a:cubicBezTo>
                  <a:pt x="322138" y="2062880"/>
                  <a:pt x="321506" y="2067204"/>
                  <a:pt x="320956" y="2071298"/>
                </a:cubicBezTo>
                <a:cubicBezTo>
                  <a:pt x="308051" y="2081135"/>
                  <a:pt x="297500" y="2091998"/>
                  <a:pt x="293644" y="2108054"/>
                </a:cubicBezTo>
                <a:cubicBezTo>
                  <a:pt x="292380" y="2113403"/>
                  <a:pt x="288762" y="2115298"/>
                  <a:pt x="283495" y="2113723"/>
                </a:cubicBezTo>
                <a:cubicBezTo>
                  <a:pt x="273420" y="2110728"/>
                  <a:pt x="263345" y="2107430"/>
                  <a:pt x="253590" y="2103574"/>
                </a:cubicBezTo>
                <a:cubicBezTo>
                  <a:pt x="247059" y="2101055"/>
                  <a:pt x="243827" y="2094762"/>
                  <a:pt x="240684" y="2088937"/>
                </a:cubicBezTo>
                <a:cubicBezTo>
                  <a:pt x="238953" y="2085631"/>
                  <a:pt x="240053" y="2082013"/>
                  <a:pt x="243359" y="2080356"/>
                </a:cubicBezTo>
                <a:cubicBezTo>
                  <a:pt x="247215" y="2078386"/>
                  <a:pt x="251465" y="2077049"/>
                  <a:pt x="255715" y="2076417"/>
                </a:cubicBezTo>
                <a:cubicBezTo>
                  <a:pt x="258865" y="2076024"/>
                  <a:pt x="262246" y="2077681"/>
                  <a:pt x="265552" y="2077599"/>
                </a:cubicBezTo>
                <a:cubicBezTo>
                  <a:pt x="272714" y="2077517"/>
                  <a:pt x="279877" y="2077287"/>
                  <a:pt x="286957" y="2076261"/>
                </a:cubicBezTo>
                <a:cubicBezTo>
                  <a:pt x="288926" y="2076024"/>
                  <a:pt x="291995" y="2072644"/>
                  <a:pt x="291995" y="2070830"/>
                </a:cubicBezTo>
                <a:cubicBezTo>
                  <a:pt x="291839" y="2064767"/>
                  <a:pt x="290420" y="2058556"/>
                  <a:pt x="285858" y="2054069"/>
                </a:cubicBezTo>
                <a:cubicBezTo>
                  <a:pt x="278777" y="2047062"/>
                  <a:pt x="271615" y="2039982"/>
                  <a:pt x="263665" y="2034074"/>
                </a:cubicBezTo>
                <a:cubicBezTo>
                  <a:pt x="258471" y="2030218"/>
                  <a:pt x="251153" y="2029349"/>
                  <a:pt x="246034" y="2025493"/>
                </a:cubicBezTo>
                <a:cubicBezTo>
                  <a:pt x="240364" y="2021325"/>
                  <a:pt x="236984" y="2013293"/>
                  <a:pt x="231003" y="2010536"/>
                </a:cubicBezTo>
                <a:cubicBezTo>
                  <a:pt x="223447" y="2007074"/>
                  <a:pt x="219985" y="2001881"/>
                  <a:pt x="217154" y="1995112"/>
                </a:cubicBezTo>
                <a:cubicBezTo>
                  <a:pt x="215423" y="1991018"/>
                  <a:pt x="213610" y="1986924"/>
                  <a:pt x="211567" y="1982994"/>
                </a:cubicBezTo>
                <a:cubicBezTo>
                  <a:pt x="208343" y="1976693"/>
                  <a:pt x="202829" y="1973551"/>
                  <a:pt x="196848" y="1973945"/>
                </a:cubicBezTo>
                <a:cubicBezTo>
                  <a:pt x="418318" y="1640723"/>
                  <a:pt x="787664" y="1452776"/>
                  <a:pt x="1168742" y="1450971"/>
                </a:cubicBezTo>
                <a:lnTo>
                  <a:pt x="1172204" y="1450971"/>
                </a:lnTo>
                <a:cubicBezTo>
                  <a:pt x="1176216" y="1450971"/>
                  <a:pt x="1180228" y="1451053"/>
                  <a:pt x="1184248" y="1451053"/>
                </a:cubicBezTo>
                <a:cubicBezTo>
                  <a:pt x="1190073" y="1451135"/>
                  <a:pt x="1195816" y="1451209"/>
                  <a:pt x="1201641" y="1451365"/>
                </a:cubicBezTo>
                <a:cubicBezTo>
                  <a:pt x="1214169" y="1451652"/>
                  <a:pt x="1226698" y="1452202"/>
                  <a:pt x="1239234" y="1452891"/>
                </a:cubicBezTo>
                <a:cubicBezTo>
                  <a:pt x="1326078" y="1457707"/>
                  <a:pt x="1413044" y="1472295"/>
                  <a:pt x="1498600" y="1497088"/>
                </a:cubicBezTo>
                <a:cubicBezTo>
                  <a:pt x="1550895" y="1512242"/>
                  <a:pt x="1602632" y="1531268"/>
                  <a:pt x="1653499" y="1554158"/>
                </a:cubicBezTo>
                <a:cubicBezTo>
                  <a:pt x="1659004" y="1556636"/>
                  <a:pt x="1664526" y="1559064"/>
                  <a:pt x="1670006" y="1561632"/>
                </a:cubicBezTo>
                <a:cubicBezTo>
                  <a:pt x="1675946" y="1564414"/>
                  <a:pt x="1681853" y="1567342"/>
                  <a:pt x="1687769" y="1570239"/>
                </a:cubicBezTo>
                <a:cubicBezTo>
                  <a:pt x="1693971" y="1573274"/>
                  <a:pt x="1700166" y="1576326"/>
                  <a:pt x="1706335" y="1579477"/>
                </a:cubicBezTo>
                <a:cubicBezTo>
                  <a:pt x="1714810" y="1583801"/>
                  <a:pt x="1723277" y="1588157"/>
                  <a:pt x="1731695" y="1592711"/>
                </a:cubicBezTo>
                <a:cubicBezTo>
                  <a:pt x="1758515" y="1607224"/>
                  <a:pt x="1784531" y="1622657"/>
                  <a:pt x="1809752" y="1638910"/>
                </a:cubicBezTo>
                <a:cubicBezTo>
                  <a:pt x="1920823" y="1710509"/>
                  <a:pt x="2016174" y="1798378"/>
                  <a:pt x="2094362" y="1897602"/>
                </a:cubicBezTo>
                <a:cubicBezTo>
                  <a:pt x="2093025" y="1899490"/>
                  <a:pt x="2091688" y="1901459"/>
                  <a:pt x="2090350" y="1903346"/>
                </a:cubicBezTo>
                <a:cubicBezTo>
                  <a:pt x="2073351" y="1927508"/>
                  <a:pt x="2056425" y="1951825"/>
                  <a:pt x="2039984" y="1976299"/>
                </a:cubicBezTo>
                <a:cubicBezTo>
                  <a:pt x="2033527" y="1985825"/>
                  <a:pt x="2025897" y="1993217"/>
                  <a:pt x="2015190" y="1997466"/>
                </a:cubicBezTo>
                <a:cubicBezTo>
                  <a:pt x="2009053" y="1999903"/>
                  <a:pt x="2003146" y="2002980"/>
                  <a:pt x="1997009" y="2005810"/>
                </a:cubicBezTo>
                <a:cubicBezTo>
                  <a:pt x="1991266" y="2002348"/>
                  <a:pt x="1986072" y="1999280"/>
                  <a:pt x="1980165" y="1995735"/>
                </a:cubicBezTo>
                <a:cubicBezTo>
                  <a:pt x="1973085" y="1998960"/>
                  <a:pt x="1969459" y="2006122"/>
                  <a:pt x="1964265" y="2011636"/>
                </a:cubicBezTo>
                <a:cubicBezTo>
                  <a:pt x="1958916" y="2017149"/>
                  <a:pt x="1953329" y="2022342"/>
                  <a:pt x="1952853" y="2031236"/>
                </a:cubicBezTo>
                <a:cubicBezTo>
                  <a:pt x="1952697" y="2034304"/>
                  <a:pt x="1948915" y="2037693"/>
                  <a:pt x="1946002" y="2039973"/>
                </a:cubicBezTo>
                <a:cubicBezTo>
                  <a:pt x="1940333" y="2044379"/>
                  <a:pt x="1934040" y="2047998"/>
                  <a:pt x="1928141" y="2052174"/>
                </a:cubicBezTo>
                <a:cubicBezTo>
                  <a:pt x="1925622" y="2054060"/>
                  <a:pt x="1923415" y="2056423"/>
                  <a:pt x="1920667" y="2058942"/>
                </a:cubicBezTo>
                <a:cubicBezTo>
                  <a:pt x="1927362" y="2067918"/>
                  <a:pt x="1933654" y="2076180"/>
                  <a:pt x="1939718" y="2084679"/>
                </a:cubicBezTo>
                <a:cubicBezTo>
                  <a:pt x="1950498" y="2099792"/>
                  <a:pt x="1950818" y="2116791"/>
                  <a:pt x="1947356" y="2134103"/>
                </a:cubicBezTo>
                <a:cubicBezTo>
                  <a:pt x="1946650" y="2137483"/>
                  <a:pt x="1944132" y="2141659"/>
                  <a:pt x="1941219" y="2143308"/>
                </a:cubicBezTo>
                <a:cubicBezTo>
                  <a:pt x="1930200" y="2149683"/>
                  <a:pt x="1918706" y="2155352"/>
                  <a:pt x="1907138" y="2160783"/>
                </a:cubicBezTo>
                <a:cubicBezTo>
                  <a:pt x="1901707" y="2163302"/>
                  <a:pt x="1896513" y="2160701"/>
                  <a:pt x="1895963" y="2154884"/>
                </a:cubicBezTo>
                <a:cubicBezTo>
                  <a:pt x="1895258" y="2146147"/>
                  <a:pt x="1891082" y="2137803"/>
                  <a:pt x="1893756" y="2128597"/>
                </a:cubicBezTo>
                <a:cubicBezTo>
                  <a:pt x="1894700" y="2125373"/>
                  <a:pt x="1892887" y="2121197"/>
                  <a:pt x="1891787" y="2117579"/>
                </a:cubicBezTo>
                <a:cubicBezTo>
                  <a:pt x="1889507" y="2110023"/>
                  <a:pt x="1889351" y="2110105"/>
                  <a:pt x="1890138" y="2102705"/>
                </a:cubicBezTo>
                <a:cubicBezTo>
                  <a:pt x="1884075" y="2099480"/>
                  <a:pt x="1878176" y="2096567"/>
                  <a:pt x="1872589" y="2093179"/>
                </a:cubicBezTo>
                <a:cubicBezTo>
                  <a:pt x="1868257" y="2090586"/>
                  <a:pt x="1867076" y="2086410"/>
                  <a:pt x="1868807" y="2081611"/>
                </a:cubicBezTo>
                <a:cubicBezTo>
                  <a:pt x="1870694" y="2076417"/>
                  <a:pt x="1872745" y="2071298"/>
                  <a:pt x="1874870" y="2065867"/>
                </a:cubicBezTo>
                <a:cubicBezTo>
                  <a:pt x="1867396" y="2059254"/>
                  <a:pt x="1860233" y="2058236"/>
                  <a:pt x="1852201" y="2064135"/>
                </a:cubicBezTo>
                <a:cubicBezTo>
                  <a:pt x="1845982" y="2068779"/>
                  <a:pt x="1839452" y="2073029"/>
                  <a:pt x="1832995" y="2077361"/>
                </a:cubicBezTo>
                <a:cubicBezTo>
                  <a:pt x="1830632" y="2078854"/>
                  <a:pt x="1828195" y="2080274"/>
                  <a:pt x="1825676" y="2081299"/>
                </a:cubicBezTo>
                <a:cubicBezTo>
                  <a:pt x="1821271" y="2083030"/>
                  <a:pt x="1815995" y="2078542"/>
                  <a:pt x="1817652" y="2073981"/>
                </a:cubicBezTo>
                <a:cubicBezTo>
                  <a:pt x="1821115" y="2064775"/>
                  <a:pt x="1820409" y="2054151"/>
                  <a:pt x="1827022" y="2046045"/>
                </a:cubicBezTo>
                <a:cubicBezTo>
                  <a:pt x="1827572" y="2045339"/>
                  <a:pt x="1827342" y="2044002"/>
                  <a:pt x="1827416" y="2042894"/>
                </a:cubicBezTo>
                <a:cubicBezTo>
                  <a:pt x="1813567" y="2047694"/>
                  <a:pt x="1806240" y="2054225"/>
                  <a:pt x="1798298" y="2069263"/>
                </a:cubicBezTo>
                <a:cubicBezTo>
                  <a:pt x="1793572" y="2070133"/>
                  <a:pt x="1788305" y="2071150"/>
                  <a:pt x="1783030" y="2072176"/>
                </a:cubicBezTo>
                <a:cubicBezTo>
                  <a:pt x="1785155" y="2082563"/>
                  <a:pt x="1785237" y="2082645"/>
                  <a:pt x="1797199" y="2093819"/>
                </a:cubicBezTo>
                <a:cubicBezTo>
                  <a:pt x="1798692" y="2093425"/>
                  <a:pt x="1800505" y="2093425"/>
                  <a:pt x="1801761" y="2092637"/>
                </a:cubicBezTo>
                <a:cubicBezTo>
                  <a:pt x="1816553" y="2083268"/>
                  <a:pt x="1831822" y="2087838"/>
                  <a:pt x="1846934" y="2091218"/>
                </a:cubicBezTo>
                <a:cubicBezTo>
                  <a:pt x="1848747" y="2091694"/>
                  <a:pt x="1850872" y="2095230"/>
                  <a:pt x="1851102" y="2097511"/>
                </a:cubicBezTo>
                <a:cubicBezTo>
                  <a:pt x="1851651" y="2103180"/>
                  <a:pt x="1848427" y="2107980"/>
                  <a:pt x="1846376" y="2113411"/>
                </a:cubicBezTo>
                <a:cubicBezTo>
                  <a:pt x="1842438" y="2113411"/>
                  <a:pt x="1839214" y="2113649"/>
                  <a:pt x="1836063" y="2113329"/>
                </a:cubicBezTo>
                <a:cubicBezTo>
                  <a:pt x="1827481" y="2112697"/>
                  <a:pt x="1820951" y="2115922"/>
                  <a:pt x="1816389" y="2123166"/>
                </a:cubicBezTo>
                <a:cubicBezTo>
                  <a:pt x="1812615" y="2129229"/>
                  <a:pt x="1808759" y="2135284"/>
                  <a:pt x="1804739" y="2141585"/>
                </a:cubicBezTo>
                <a:cubicBezTo>
                  <a:pt x="1807020" y="2143472"/>
                  <a:pt x="1808521" y="2145285"/>
                  <a:pt x="1810482" y="2146229"/>
                </a:cubicBezTo>
                <a:cubicBezTo>
                  <a:pt x="1816545" y="2149059"/>
                  <a:pt x="1819531" y="2154179"/>
                  <a:pt x="1820951" y="2160316"/>
                </a:cubicBezTo>
                <a:cubicBezTo>
                  <a:pt x="1823543" y="2171334"/>
                  <a:pt x="1827719" y="2181409"/>
                  <a:pt x="1835669" y="2189671"/>
                </a:cubicBezTo>
                <a:cubicBezTo>
                  <a:pt x="1838738" y="2192895"/>
                  <a:pt x="1841257" y="2196440"/>
                  <a:pt x="1840707" y="2201477"/>
                </a:cubicBezTo>
                <a:cubicBezTo>
                  <a:pt x="1840157" y="2207458"/>
                  <a:pt x="1842520" y="2214071"/>
                  <a:pt x="1835358" y="2217845"/>
                </a:cubicBezTo>
                <a:cubicBezTo>
                  <a:pt x="1844957" y="2225795"/>
                  <a:pt x="1845039" y="2225795"/>
                  <a:pt x="1842758" y="2235870"/>
                </a:cubicBezTo>
                <a:cubicBezTo>
                  <a:pt x="1840945" y="2243976"/>
                  <a:pt x="1838984" y="2252082"/>
                  <a:pt x="1836933" y="2260582"/>
                </a:cubicBezTo>
                <a:cubicBezTo>
                  <a:pt x="1821976" y="2265701"/>
                  <a:pt x="1815921" y="2279156"/>
                  <a:pt x="1808365" y="2291200"/>
                </a:cubicBezTo>
                <a:cubicBezTo>
                  <a:pt x="1804509" y="2297264"/>
                  <a:pt x="1801285" y="2303794"/>
                  <a:pt x="1797896" y="2310087"/>
                </a:cubicBezTo>
                <a:cubicBezTo>
                  <a:pt x="1794902" y="2315518"/>
                  <a:pt x="1791283" y="2319768"/>
                  <a:pt x="1785852" y="2323386"/>
                </a:cubicBezTo>
                <a:cubicBezTo>
                  <a:pt x="1779477" y="2327636"/>
                  <a:pt x="1774284" y="2333699"/>
                  <a:pt x="1768853" y="2339205"/>
                </a:cubicBezTo>
                <a:cubicBezTo>
                  <a:pt x="1764053" y="2344086"/>
                  <a:pt x="1758934" y="2347622"/>
                  <a:pt x="1751697" y="2348336"/>
                </a:cubicBezTo>
                <a:cubicBezTo>
                  <a:pt x="1741384" y="2349435"/>
                  <a:pt x="1730842" y="2350617"/>
                  <a:pt x="1722030" y="2357312"/>
                </a:cubicBezTo>
                <a:cubicBezTo>
                  <a:pt x="1712981" y="2355269"/>
                  <a:pt x="1707238" y="2363760"/>
                  <a:pt x="1698656" y="2364630"/>
                </a:cubicBezTo>
                <a:cubicBezTo>
                  <a:pt x="1690624" y="2365418"/>
                  <a:pt x="1682838" y="2369036"/>
                  <a:pt x="1675044" y="2371399"/>
                </a:cubicBezTo>
                <a:cubicBezTo>
                  <a:pt x="1675281" y="2373286"/>
                  <a:pt x="1675044" y="2374861"/>
                  <a:pt x="1675675" y="2375337"/>
                </a:cubicBezTo>
                <a:cubicBezTo>
                  <a:pt x="1685594" y="2382655"/>
                  <a:pt x="1684963" y="2382499"/>
                  <a:pt x="1682444" y="2392254"/>
                </a:cubicBezTo>
                <a:cubicBezTo>
                  <a:pt x="1678588" y="2406497"/>
                  <a:pt x="1668833" y="2414447"/>
                  <a:pt x="1656313" y="2420190"/>
                </a:cubicBezTo>
                <a:cubicBezTo>
                  <a:pt x="1643957" y="2415940"/>
                  <a:pt x="1636089" y="2408540"/>
                  <a:pt x="1635375" y="2395085"/>
                </a:cubicBezTo>
                <a:cubicBezTo>
                  <a:pt x="1636869" y="2384854"/>
                  <a:pt x="1652686" y="2384304"/>
                  <a:pt x="1651431" y="2371948"/>
                </a:cubicBezTo>
                <a:cubicBezTo>
                  <a:pt x="1630100" y="2367698"/>
                  <a:pt x="1612395" y="2379743"/>
                  <a:pt x="1607357" y="2402485"/>
                </a:cubicBezTo>
                <a:cubicBezTo>
                  <a:pt x="1618220" y="2414923"/>
                  <a:pt x="1628918" y="2428460"/>
                  <a:pt x="1640880" y="2440734"/>
                </a:cubicBezTo>
                <a:cubicBezTo>
                  <a:pt x="1649930" y="2450177"/>
                  <a:pt x="1654336" y="2460720"/>
                  <a:pt x="1654885" y="2473469"/>
                </a:cubicBezTo>
                <a:cubicBezTo>
                  <a:pt x="1655435" y="2488426"/>
                  <a:pt x="1656067" y="2503375"/>
                  <a:pt x="1654336" y="2519357"/>
                </a:cubicBezTo>
                <a:cubicBezTo>
                  <a:pt x="1642841" y="2525420"/>
                  <a:pt x="1631117" y="2531557"/>
                  <a:pt x="1618212" y="2538243"/>
                </a:cubicBezTo>
                <a:cubicBezTo>
                  <a:pt x="1615217" y="2552962"/>
                  <a:pt x="1601212" y="2555792"/>
                  <a:pt x="1589094" y="2560674"/>
                </a:cubicBezTo>
                <a:cubicBezTo>
                  <a:pt x="1585156" y="2562323"/>
                  <a:pt x="1581300" y="2559337"/>
                  <a:pt x="1580832" y="2554931"/>
                </a:cubicBezTo>
                <a:cubicBezTo>
                  <a:pt x="1580283" y="2549500"/>
                  <a:pt x="1580127" y="2543912"/>
                  <a:pt x="1579807" y="2538481"/>
                </a:cubicBezTo>
                <a:cubicBezTo>
                  <a:pt x="1577600" y="2536988"/>
                  <a:pt x="1575951" y="2535331"/>
                  <a:pt x="1573982" y="2534543"/>
                </a:cubicBezTo>
                <a:cubicBezTo>
                  <a:pt x="1563833" y="2530449"/>
                  <a:pt x="1556195" y="2523443"/>
                  <a:pt x="1549820" y="2514787"/>
                </a:cubicBezTo>
                <a:cubicBezTo>
                  <a:pt x="1545094" y="2508494"/>
                  <a:pt x="1540221" y="2502669"/>
                  <a:pt x="1531089" y="2503063"/>
                </a:cubicBezTo>
                <a:cubicBezTo>
                  <a:pt x="1528726" y="2503145"/>
                  <a:pt x="1526363" y="2500782"/>
                  <a:pt x="1523853" y="2499445"/>
                </a:cubicBezTo>
                <a:cubicBezTo>
                  <a:pt x="1519915" y="2508576"/>
                  <a:pt x="1515985" y="2517076"/>
                  <a:pt x="1512596" y="2525814"/>
                </a:cubicBezTo>
                <a:cubicBezTo>
                  <a:pt x="1510389" y="2531795"/>
                  <a:pt x="1509602" y="2537776"/>
                  <a:pt x="1516690" y="2541714"/>
                </a:cubicBezTo>
                <a:cubicBezTo>
                  <a:pt x="1522122" y="2544626"/>
                  <a:pt x="1523065" y="2550525"/>
                  <a:pt x="1525108" y="2555563"/>
                </a:cubicBezTo>
                <a:cubicBezTo>
                  <a:pt x="1528259" y="2563513"/>
                  <a:pt x="1532270" y="2569962"/>
                  <a:pt x="1540688" y="2574056"/>
                </a:cubicBezTo>
                <a:cubicBezTo>
                  <a:pt x="1546275" y="2576730"/>
                  <a:pt x="1550287" y="2582949"/>
                  <a:pt x="1555095" y="2587437"/>
                </a:cubicBezTo>
                <a:cubicBezTo>
                  <a:pt x="1567369" y="2598923"/>
                  <a:pt x="1575639" y="2611837"/>
                  <a:pt x="1572333" y="2629854"/>
                </a:cubicBezTo>
                <a:cubicBezTo>
                  <a:pt x="1570757" y="2638033"/>
                  <a:pt x="1575951" y="2644728"/>
                  <a:pt x="1579339" y="2651653"/>
                </a:cubicBezTo>
                <a:cubicBezTo>
                  <a:pt x="1581932" y="2656846"/>
                  <a:pt x="1583351" y="2661490"/>
                  <a:pt x="1579257" y="2667077"/>
                </a:cubicBezTo>
                <a:cubicBezTo>
                  <a:pt x="1575869" y="2671721"/>
                  <a:pt x="1579569" y="2677546"/>
                  <a:pt x="1578387" y="2683445"/>
                </a:cubicBezTo>
                <a:cubicBezTo>
                  <a:pt x="1585312" y="2686275"/>
                  <a:pt x="1590825" y="2690607"/>
                  <a:pt x="1593188" y="2697532"/>
                </a:cubicBezTo>
                <a:cubicBezTo>
                  <a:pt x="1608145" y="2693044"/>
                  <a:pt x="1608145" y="2693044"/>
                  <a:pt x="1618843" y="2706737"/>
                </a:cubicBezTo>
                <a:cubicBezTo>
                  <a:pt x="1626006" y="2708706"/>
                  <a:pt x="1632930" y="2710125"/>
                  <a:pt x="1639543" y="2712480"/>
                </a:cubicBezTo>
                <a:cubicBezTo>
                  <a:pt x="1644343" y="2714293"/>
                  <a:pt x="1645442" y="2718699"/>
                  <a:pt x="1643399" y="2723581"/>
                </a:cubicBezTo>
                <a:cubicBezTo>
                  <a:pt x="1639781" y="2732392"/>
                  <a:pt x="1633562" y="2735067"/>
                  <a:pt x="1624751" y="2731531"/>
                </a:cubicBezTo>
                <a:cubicBezTo>
                  <a:pt x="1623257" y="2730899"/>
                  <a:pt x="1622076" y="2729562"/>
                  <a:pt x="1620583" y="2728774"/>
                </a:cubicBezTo>
                <a:cubicBezTo>
                  <a:pt x="1619713" y="2728298"/>
                  <a:pt x="1618614" y="2728298"/>
                  <a:pt x="1616883" y="2727986"/>
                </a:cubicBezTo>
                <a:cubicBezTo>
                  <a:pt x="1610590" y="2735305"/>
                  <a:pt x="1610352" y="2744748"/>
                  <a:pt x="1607751" y="2754356"/>
                </a:cubicBezTo>
                <a:cubicBezTo>
                  <a:pt x="1611057" y="2755611"/>
                  <a:pt x="1613494" y="2756562"/>
                  <a:pt x="1616013" y="2757350"/>
                </a:cubicBezTo>
                <a:cubicBezTo>
                  <a:pt x="1623331" y="2759713"/>
                  <a:pt x="1630732" y="2761994"/>
                  <a:pt x="1638050" y="2764431"/>
                </a:cubicBezTo>
                <a:cubicBezTo>
                  <a:pt x="1642776" y="2766006"/>
                  <a:pt x="1647419" y="2768213"/>
                  <a:pt x="1652219" y="2769156"/>
                </a:cubicBezTo>
                <a:cubicBezTo>
                  <a:pt x="1655287" y="2769862"/>
                  <a:pt x="1659537" y="2770026"/>
                  <a:pt x="1661900" y="2768368"/>
                </a:cubicBezTo>
                <a:cubicBezTo>
                  <a:pt x="1676775" y="2758605"/>
                  <a:pt x="1689131" y="2767737"/>
                  <a:pt x="1701962" y="2773012"/>
                </a:cubicBezTo>
                <a:cubicBezTo>
                  <a:pt x="1704399" y="2774038"/>
                  <a:pt x="1706918" y="2777106"/>
                  <a:pt x="1708887" y="2776712"/>
                </a:cubicBezTo>
                <a:cubicBezTo>
                  <a:pt x="1719118" y="2774743"/>
                  <a:pt x="1725886" y="2781832"/>
                  <a:pt x="1732343" y="2786705"/>
                </a:cubicBezTo>
                <a:cubicBezTo>
                  <a:pt x="1737774" y="2790717"/>
                  <a:pt x="1743838" y="2790323"/>
                  <a:pt x="1748875" y="2793392"/>
                </a:cubicBezTo>
                <a:cubicBezTo>
                  <a:pt x="1754774" y="2789930"/>
                  <a:pt x="1762100" y="2794885"/>
                  <a:pt x="1767761" y="2790242"/>
                </a:cubicBezTo>
                <a:cubicBezTo>
                  <a:pt x="1770756" y="2787879"/>
                  <a:pt x="1773825" y="2788117"/>
                  <a:pt x="1777131" y="2789454"/>
                </a:cubicBezTo>
                <a:cubicBezTo>
                  <a:pt x="1781775" y="2791267"/>
                  <a:pt x="1786730" y="2792448"/>
                  <a:pt x="1791136" y="2794647"/>
                </a:cubicBezTo>
                <a:cubicBezTo>
                  <a:pt x="1797822" y="2798028"/>
                  <a:pt x="1803886" y="2797798"/>
                  <a:pt x="1810022" y="2793778"/>
                </a:cubicBezTo>
                <a:cubicBezTo>
                  <a:pt x="1811360" y="2792834"/>
                  <a:pt x="1813017" y="2792440"/>
                  <a:pt x="1815298" y="2791497"/>
                </a:cubicBezTo>
                <a:cubicBezTo>
                  <a:pt x="1822222" y="2793310"/>
                  <a:pt x="1829697" y="2795197"/>
                  <a:pt x="1836941" y="2797084"/>
                </a:cubicBezTo>
                <a:cubicBezTo>
                  <a:pt x="1852291" y="2789134"/>
                  <a:pt x="1868347" y="2788190"/>
                  <a:pt x="1885265" y="2791021"/>
                </a:cubicBezTo>
                <a:cubicBezTo>
                  <a:pt x="1889671" y="2788264"/>
                  <a:pt x="1894241" y="2785196"/>
                  <a:pt x="1899040" y="2782365"/>
                </a:cubicBezTo>
                <a:cubicBezTo>
                  <a:pt x="1902191" y="2780552"/>
                  <a:pt x="1906285" y="2780396"/>
                  <a:pt x="1907696" y="2783858"/>
                </a:cubicBezTo>
                <a:cubicBezTo>
                  <a:pt x="1909747" y="2789052"/>
                  <a:pt x="1913997" y="2791103"/>
                  <a:pt x="1918009" y="2793851"/>
                </a:cubicBezTo>
                <a:cubicBezTo>
                  <a:pt x="1921077" y="2795894"/>
                  <a:pt x="1921233" y="2800070"/>
                  <a:pt x="1918796" y="2802589"/>
                </a:cubicBezTo>
                <a:cubicBezTo>
                  <a:pt x="1917303" y="2804164"/>
                  <a:pt x="1915572" y="2805658"/>
                  <a:pt x="1913759" y="2806921"/>
                </a:cubicBezTo>
                <a:cubicBezTo>
                  <a:pt x="1902347" y="2814715"/>
                  <a:pt x="1890696" y="2822345"/>
                  <a:pt x="1879284" y="2830295"/>
                </a:cubicBezTo>
                <a:cubicBezTo>
                  <a:pt x="1871252" y="2835965"/>
                  <a:pt x="1862440" y="2834939"/>
                  <a:pt x="1853629" y="2833602"/>
                </a:cubicBezTo>
                <a:cubicBezTo>
                  <a:pt x="1849847" y="2833052"/>
                  <a:pt x="1847959" y="2827933"/>
                  <a:pt x="1850084" y="2824232"/>
                </a:cubicBezTo>
                <a:cubicBezTo>
                  <a:pt x="1853153" y="2819039"/>
                  <a:pt x="1856697" y="2814084"/>
                  <a:pt x="1860471" y="2808414"/>
                </a:cubicBezTo>
                <a:cubicBezTo>
                  <a:pt x="1853227" y="2805895"/>
                  <a:pt x="1847959" y="2811639"/>
                  <a:pt x="1841823" y="2812270"/>
                </a:cubicBezTo>
                <a:cubicBezTo>
                  <a:pt x="1835292" y="2812976"/>
                  <a:pt x="1828679" y="2813370"/>
                  <a:pt x="1822387" y="2813928"/>
                </a:cubicBezTo>
                <a:cubicBezTo>
                  <a:pt x="1822075" y="2815027"/>
                  <a:pt x="1821755" y="2815577"/>
                  <a:pt x="1821919" y="2815815"/>
                </a:cubicBezTo>
                <a:cubicBezTo>
                  <a:pt x="1824749" y="2819982"/>
                  <a:pt x="1828294" y="2824470"/>
                  <a:pt x="1823256" y="2828958"/>
                </a:cubicBezTo>
                <a:cubicBezTo>
                  <a:pt x="1818694" y="2833208"/>
                  <a:pt x="1813181" y="2836203"/>
                  <a:pt x="1806650" y="2832502"/>
                </a:cubicBezTo>
                <a:cubicBezTo>
                  <a:pt x="1798544" y="2827941"/>
                  <a:pt x="1789651" y="2824314"/>
                  <a:pt x="1785007" y="2814715"/>
                </a:cubicBezTo>
                <a:cubicBezTo>
                  <a:pt x="1781151" y="2815183"/>
                  <a:pt x="1777369" y="2815815"/>
                  <a:pt x="1773595" y="2815979"/>
                </a:cubicBezTo>
                <a:cubicBezTo>
                  <a:pt x="1766350" y="2816446"/>
                  <a:pt x="1758326" y="2818735"/>
                  <a:pt x="1752108" y="2816446"/>
                </a:cubicBezTo>
                <a:cubicBezTo>
                  <a:pt x="1734632" y="2809916"/>
                  <a:pt x="1716139" y="2812114"/>
                  <a:pt x="1698434" y="2808258"/>
                </a:cubicBezTo>
                <a:cubicBezTo>
                  <a:pt x="1680573" y="2804320"/>
                  <a:pt x="1662228" y="2802827"/>
                  <a:pt x="1644129" y="2799997"/>
                </a:cubicBezTo>
                <a:cubicBezTo>
                  <a:pt x="1626424" y="2797240"/>
                  <a:pt x="1610286" y="2789372"/>
                  <a:pt x="1593598" y="2783309"/>
                </a:cubicBezTo>
                <a:cubicBezTo>
                  <a:pt x="1586518" y="2780716"/>
                  <a:pt x="1587855" y="2774891"/>
                  <a:pt x="1589980" y="2769066"/>
                </a:cubicBezTo>
                <a:cubicBezTo>
                  <a:pt x="1570380" y="2760172"/>
                  <a:pt x="1555505" y="2744986"/>
                  <a:pt x="1540081" y="2730817"/>
                </a:cubicBezTo>
                <a:cubicBezTo>
                  <a:pt x="1532525" y="2723966"/>
                  <a:pt x="1528431" y="2713342"/>
                  <a:pt x="1522606" y="2704612"/>
                </a:cubicBezTo>
                <a:cubicBezTo>
                  <a:pt x="1519299" y="2699575"/>
                  <a:pt x="1517413" y="2693356"/>
                  <a:pt x="1511349" y="2690681"/>
                </a:cubicBezTo>
                <a:cubicBezTo>
                  <a:pt x="1511243" y="2690566"/>
                  <a:pt x="1511144" y="2690459"/>
                  <a:pt x="1511038" y="2690345"/>
                </a:cubicBezTo>
                <a:cubicBezTo>
                  <a:pt x="1511128" y="2690443"/>
                  <a:pt x="1511218" y="2690542"/>
                  <a:pt x="1511317" y="2690648"/>
                </a:cubicBezTo>
                <a:cubicBezTo>
                  <a:pt x="1511940" y="2693889"/>
                  <a:pt x="1512596" y="2697122"/>
                  <a:pt x="1513179" y="2700362"/>
                </a:cubicBezTo>
                <a:cubicBezTo>
                  <a:pt x="1514057" y="2705236"/>
                  <a:pt x="1512531" y="2708706"/>
                  <a:pt x="1509044" y="2709863"/>
                </a:cubicBezTo>
                <a:cubicBezTo>
                  <a:pt x="1504326" y="2711438"/>
                  <a:pt x="1499289" y="2710183"/>
                  <a:pt x="1497418" y="2706310"/>
                </a:cubicBezTo>
                <a:cubicBezTo>
                  <a:pt x="1495769" y="2702881"/>
                  <a:pt x="1494580" y="2699123"/>
                  <a:pt x="1493866" y="2695374"/>
                </a:cubicBezTo>
                <a:cubicBezTo>
                  <a:pt x="1492914" y="2690361"/>
                  <a:pt x="1495433" y="2687489"/>
                  <a:pt x="1501192" y="2686628"/>
                </a:cubicBezTo>
                <a:cubicBezTo>
                  <a:pt x="1503334" y="2686308"/>
                  <a:pt x="1505582" y="2686718"/>
                  <a:pt x="1507780" y="2686800"/>
                </a:cubicBezTo>
                <a:cubicBezTo>
                  <a:pt x="1498912" y="2679318"/>
                  <a:pt x="1498665" y="2667134"/>
                  <a:pt x="1492217" y="2656288"/>
                </a:cubicBezTo>
                <a:cubicBezTo>
                  <a:pt x="1490879" y="2659201"/>
                  <a:pt x="1489854" y="2660382"/>
                  <a:pt x="1489936" y="2661564"/>
                </a:cubicBezTo>
                <a:cubicBezTo>
                  <a:pt x="1490174" y="2665420"/>
                  <a:pt x="1491199" y="2669202"/>
                  <a:pt x="1491117" y="2673058"/>
                </a:cubicBezTo>
                <a:cubicBezTo>
                  <a:pt x="1490961" y="2676208"/>
                  <a:pt x="1488287" y="2677702"/>
                  <a:pt x="1485218" y="2677464"/>
                </a:cubicBezTo>
                <a:cubicBezTo>
                  <a:pt x="1479393" y="2677070"/>
                  <a:pt x="1469244" y="2667151"/>
                  <a:pt x="1468293" y="2660932"/>
                </a:cubicBezTo>
                <a:cubicBezTo>
                  <a:pt x="1467899" y="2657937"/>
                  <a:pt x="1469392" y="2655583"/>
                  <a:pt x="1472387" y="2654483"/>
                </a:cubicBezTo>
                <a:cubicBezTo>
                  <a:pt x="1474823" y="2653696"/>
                  <a:pt x="1477342" y="2653146"/>
                  <a:pt x="1480337" y="2652358"/>
                </a:cubicBezTo>
                <a:cubicBezTo>
                  <a:pt x="1477974" y="2647321"/>
                  <a:pt x="1475775" y="2642915"/>
                  <a:pt x="1473724" y="2638345"/>
                </a:cubicBezTo>
                <a:cubicBezTo>
                  <a:pt x="1470967" y="2632052"/>
                  <a:pt x="1467193" y="2626859"/>
                  <a:pt x="1460818" y="2623626"/>
                </a:cubicBezTo>
                <a:cubicBezTo>
                  <a:pt x="1458382" y="2622445"/>
                  <a:pt x="1456331" y="2620320"/>
                  <a:pt x="1453894" y="2619065"/>
                </a:cubicBezTo>
                <a:cubicBezTo>
                  <a:pt x="1448069" y="2615914"/>
                  <a:pt x="1445156" y="2611041"/>
                  <a:pt x="1443581" y="2604740"/>
                </a:cubicBezTo>
                <a:cubicBezTo>
                  <a:pt x="1441374" y="2596002"/>
                  <a:pt x="1444369" y="2591753"/>
                  <a:pt x="1453106" y="2592384"/>
                </a:cubicBezTo>
                <a:cubicBezTo>
                  <a:pt x="1457512" y="2592696"/>
                  <a:pt x="1461918" y="2593639"/>
                  <a:pt x="1466332" y="2593877"/>
                </a:cubicBezTo>
                <a:cubicBezTo>
                  <a:pt x="1486876" y="2594665"/>
                  <a:pt x="1483020" y="2594115"/>
                  <a:pt x="1497968" y="2608440"/>
                </a:cubicBezTo>
                <a:cubicBezTo>
                  <a:pt x="1505130" y="2615365"/>
                  <a:pt x="1512137" y="2622527"/>
                  <a:pt x="1519299" y="2629452"/>
                </a:cubicBezTo>
                <a:cubicBezTo>
                  <a:pt x="1520005" y="2630157"/>
                  <a:pt x="1521186" y="2630395"/>
                  <a:pt x="1522918" y="2631109"/>
                </a:cubicBezTo>
                <a:cubicBezTo>
                  <a:pt x="1520949" y="2624496"/>
                  <a:pt x="1518906" y="2618359"/>
                  <a:pt x="1517248" y="2612140"/>
                </a:cubicBezTo>
                <a:cubicBezTo>
                  <a:pt x="1515673" y="2606241"/>
                  <a:pt x="1514492" y="2600260"/>
                  <a:pt x="1512916" y="2594353"/>
                </a:cubicBezTo>
                <a:cubicBezTo>
                  <a:pt x="1509142" y="2580578"/>
                  <a:pt x="1499929" y="2571611"/>
                  <a:pt x="1487499" y="2566179"/>
                </a:cubicBezTo>
                <a:cubicBezTo>
                  <a:pt x="1484119" y="2559960"/>
                  <a:pt x="1485062" y="2553741"/>
                  <a:pt x="1485768" y="2547842"/>
                </a:cubicBezTo>
                <a:cubicBezTo>
                  <a:pt x="1487187" y="2536274"/>
                  <a:pt x="1488918" y="2524706"/>
                  <a:pt x="1490723" y="2513212"/>
                </a:cubicBezTo>
                <a:cubicBezTo>
                  <a:pt x="1492373" y="2503137"/>
                  <a:pt x="1492061" y="2493455"/>
                  <a:pt x="1488517" y="2483700"/>
                </a:cubicBezTo>
                <a:cubicBezTo>
                  <a:pt x="1483873" y="2470795"/>
                  <a:pt x="1480173" y="2457569"/>
                  <a:pt x="1475767" y="2443565"/>
                </a:cubicBezTo>
                <a:cubicBezTo>
                  <a:pt x="1468842" y="2445296"/>
                  <a:pt x="1465692" y="2450095"/>
                  <a:pt x="1462147" y="2453877"/>
                </a:cubicBezTo>
                <a:cubicBezTo>
                  <a:pt x="1456954" y="2459309"/>
                  <a:pt x="1451761" y="2461590"/>
                  <a:pt x="1444442" y="2457972"/>
                </a:cubicBezTo>
                <a:cubicBezTo>
                  <a:pt x="1439487" y="2455535"/>
                  <a:pt x="1433900" y="2454427"/>
                  <a:pt x="1428862" y="2452228"/>
                </a:cubicBezTo>
                <a:cubicBezTo>
                  <a:pt x="1425400" y="2450809"/>
                  <a:pt x="1424137" y="2447585"/>
                  <a:pt x="1424924" y="2443967"/>
                </a:cubicBezTo>
                <a:cubicBezTo>
                  <a:pt x="1425474" y="2441292"/>
                  <a:pt x="1426417" y="2438617"/>
                  <a:pt x="1427681" y="2436172"/>
                </a:cubicBezTo>
                <a:cubicBezTo>
                  <a:pt x="1432087" y="2427197"/>
                  <a:pt x="1430118" y="2418147"/>
                  <a:pt x="1425080" y="2410985"/>
                </a:cubicBezTo>
                <a:cubicBezTo>
                  <a:pt x="1420354" y="2404134"/>
                  <a:pt x="1418861" y="2396898"/>
                  <a:pt x="1417212" y="2388636"/>
                </a:cubicBezTo>
                <a:cubicBezTo>
                  <a:pt x="1411149" y="2384468"/>
                  <a:pt x="1403831" y="2380998"/>
                  <a:pt x="1398719" y="2375493"/>
                </a:cubicBezTo>
                <a:cubicBezTo>
                  <a:pt x="1393994" y="2370455"/>
                  <a:pt x="1391639" y="2363219"/>
                  <a:pt x="1387939" y="2356286"/>
                </a:cubicBezTo>
                <a:cubicBezTo>
                  <a:pt x="1382745" y="2358649"/>
                  <a:pt x="1377552" y="2361479"/>
                  <a:pt x="1372121" y="2363293"/>
                </a:cubicBezTo>
                <a:cubicBezTo>
                  <a:pt x="1366296" y="2365262"/>
                  <a:pt x="1360077" y="2365655"/>
                  <a:pt x="1354334" y="2367698"/>
                </a:cubicBezTo>
                <a:cubicBezTo>
                  <a:pt x="1348590" y="2369823"/>
                  <a:pt x="1343709" y="2368798"/>
                  <a:pt x="1339221" y="2365573"/>
                </a:cubicBezTo>
                <a:cubicBezTo>
                  <a:pt x="1332928" y="2366993"/>
                  <a:pt x="1331509" y="2372342"/>
                  <a:pt x="1329622" y="2376748"/>
                </a:cubicBezTo>
                <a:cubicBezTo>
                  <a:pt x="1325922" y="2385248"/>
                  <a:pt x="1319785" y="2390835"/>
                  <a:pt x="1312229" y="2396110"/>
                </a:cubicBezTo>
                <a:cubicBezTo>
                  <a:pt x="1297666" y="2406259"/>
                  <a:pt x="1284055" y="2417671"/>
                  <a:pt x="1270206" y="2428846"/>
                </a:cubicBezTo>
                <a:cubicBezTo>
                  <a:pt x="1267687" y="2430815"/>
                  <a:pt x="1266112" y="2433965"/>
                  <a:pt x="1264225" y="2436640"/>
                </a:cubicBezTo>
                <a:cubicBezTo>
                  <a:pt x="1262731" y="2438847"/>
                  <a:pt x="1261862" y="2442153"/>
                  <a:pt x="1259819" y="2443409"/>
                </a:cubicBezTo>
                <a:cubicBezTo>
                  <a:pt x="1254314" y="2446871"/>
                  <a:pt x="1247463" y="2448684"/>
                  <a:pt x="1247069" y="2456946"/>
                </a:cubicBezTo>
                <a:cubicBezTo>
                  <a:pt x="1243295" y="2458677"/>
                  <a:pt x="1239439" y="2460408"/>
                  <a:pt x="1234795" y="2462533"/>
                </a:cubicBezTo>
                <a:cubicBezTo>
                  <a:pt x="1235665" y="2470557"/>
                  <a:pt x="1237626" y="2478745"/>
                  <a:pt x="1237002" y="2486851"/>
                </a:cubicBezTo>
                <a:cubicBezTo>
                  <a:pt x="1236453" y="2494407"/>
                  <a:pt x="1232359" y="2501644"/>
                  <a:pt x="1231103" y="2509200"/>
                </a:cubicBezTo>
                <a:cubicBezTo>
                  <a:pt x="1230078" y="2515730"/>
                  <a:pt x="1230947" y="2522499"/>
                  <a:pt x="1230947" y="2529506"/>
                </a:cubicBezTo>
                <a:cubicBezTo>
                  <a:pt x="1241966" y="2536750"/>
                  <a:pt x="1248185" y="2547998"/>
                  <a:pt x="1255815" y="2558155"/>
                </a:cubicBezTo>
                <a:cubicBezTo>
                  <a:pt x="1260852" y="2565080"/>
                  <a:pt x="1262666" y="2571848"/>
                  <a:pt x="1260697" y="2579881"/>
                </a:cubicBezTo>
                <a:cubicBezTo>
                  <a:pt x="1259753" y="2583655"/>
                  <a:pt x="1258654" y="2587355"/>
                  <a:pt x="1257546" y="2591531"/>
                </a:cubicBezTo>
                <a:cubicBezTo>
                  <a:pt x="1247865" y="2596962"/>
                  <a:pt x="1238028" y="2601212"/>
                  <a:pt x="1225754" y="2600580"/>
                </a:cubicBezTo>
                <a:cubicBezTo>
                  <a:pt x="1218748" y="2586887"/>
                  <a:pt x="1218518" y="2571619"/>
                  <a:pt x="1214498" y="2557450"/>
                </a:cubicBezTo>
                <a:cubicBezTo>
                  <a:pt x="1210404" y="2555087"/>
                  <a:pt x="1206941" y="2556900"/>
                  <a:pt x="1203873" y="2559337"/>
                </a:cubicBezTo>
                <a:cubicBezTo>
                  <a:pt x="1201272" y="2561380"/>
                  <a:pt x="1199073" y="2563898"/>
                  <a:pt x="1196473" y="2565950"/>
                </a:cubicBezTo>
                <a:cubicBezTo>
                  <a:pt x="1193166" y="2568706"/>
                  <a:pt x="1189310" y="2569256"/>
                  <a:pt x="1185610" y="2567049"/>
                </a:cubicBezTo>
                <a:cubicBezTo>
                  <a:pt x="1177504" y="2562167"/>
                  <a:pt x="1170342" y="2556892"/>
                  <a:pt x="1166641" y="2547055"/>
                </a:cubicBezTo>
                <a:cubicBezTo>
                  <a:pt x="1154368" y="2513761"/>
                  <a:pt x="1140592" y="2480944"/>
                  <a:pt x="1128630" y="2447494"/>
                </a:cubicBezTo>
                <a:cubicBezTo>
                  <a:pt x="1120836" y="2425613"/>
                  <a:pt x="1116275" y="2402789"/>
                  <a:pt x="1113756" y="2379652"/>
                </a:cubicBezTo>
                <a:cubicBezTo>
                  <a:pt x="1080462" y="2380834"/>
                  <a:pt x="1089750" y="2383114"/>
                  <a:pt x="1067639" y="2361709"/>
                </a:cubicBezTo>
                <a:cubicBezTo>
                  <a:pt x="1060952" y="2355178"/>
                  <a:pt x="1061182" y="2354941"/>
                  <a:pt x="1061264" y="2344316"/>
                </a:cubicBezTo>
                <a:cubicBezTo>
                  <a:pt x="1060952" y="2343922"/>
                  <a:pt x="1060632" y="2343290"/>
                  <a:pt x="1060238" y="2343052"/>
                </a:cubicBezTo>
                <a:cubicBezTo>
                  <a:pt x="1053782" y="2338721"/>
                  <a:pt x="1046225" y="2335496"/>
                  <a:pt x="1041196" y="2329909"/>
                </a:cubicBezTo>
                <a:cubicBezTo>
                  <a:pt x="1036159" y="2324396"/>
                  <a:pt x="1033722" y="2316527"/>
                  <a:pt x="1029866" y="2309209"/>
                </a:cubicBezTo>
                <a:cubicBezTo>
                  <a:pt x="1025854" y="2309447"/>
                  <a:pt x="1022072" y="2309685"/>
                  <a:pt x="1018216" y="2309915"/>
                </a:cubicBezTo>
                <a:cubicBezTo>
                  <a:pt x="1014360" y="2310153"/>
                  <a:pt x="1010110" y="2311564"/>
                  <a:pt x="1006647" y="2310546"/>
                </a:cubicBezTo>
                <a:cubicBezTo>
                  <a:pt x="994529" y="2306846"/>
                  <a:pt x="982568" y="2309997"/>
                  <a:pt x="970523" y="2310391"/>
                </a:cubicBezTo>
                <a:cubicBezTo>
                  <a:pt x="961080" y="2310702"/>
                  <a:pt x="951637" y="2309923"/>
                  <a:pt x="942267" y="2308971"/>
                </a:cubicBezTo>
                <a:cubicBezTo>
                  <a:pt x="928418" y="2307634"/>
                  <a:pt x="914725" y="2305747"/>
                  <a:pt x="900868" y="2304246"/>
                </a:cubicBezTo>
                <a:cubicBezTo>
                  <a:pt x="898825" y="2304008"/>
                  <a:pt x="896700" y="2304557"/>
                  <a:pt x="894493" y="2304713"/>
                </a:cubicBezTo>
                <a:cubicBezTo>
                  <a:pt x="893074" y="2311720"/>
                  <a:pt x="897873" y="2314312"/>
                  <a:pt x="902123" y="2316437"/>
                </a:cubicBezTo>
                <a:cubicBezTo>
                  <a:pt x="906529" y="2318644"/>
                  <a:pt x="911566" y="2319744"/>
                  <a:pt x="916366" y="2320843"/>
                </a:cubicBezTo>
                <a:cubicBezTo>
                  <a:pt x="923373" y="2322492"/>
                  <a:pt x="928328" y="2326192"/>
                  <a:pt x="931635" y="2332567"/>
                </a:cubicBezTo>
                <a:cubicBezTo>
                  <a:pt x="934153" y="2337449"/>
                  <a:pt x="937304" y="2342092"/>
                  <a:pt x="940290" y="2347048"/>
                </a:cubicBezTo>
                <a:cubicBezTo>
                  <a:pt x="937377" y="2355154"/>
                  <a:pt x="934391" y="2362948"/>
                  <a:pt x="928566" y="2369159"/>
                </a:cubicBezTo>
                <a:cubicBezTo>
                  <a:pt x="923217" y="2374746"/>
                  <a:pt x="917392" y="2379865"/>
                  <a:pt x="911878" y="2385059"/>
                </a:cubicBezTo>
                <a:cubicBezTo>
                  <a:pt x="912428" y="2388283"/>
                  <a:pt x="912822" y="2390334"/>
                  <a:pt x="913134" y="2392459"/>
                </a:cubicBezTo>
                <a:cubicBezTo>
                  <a:pt x="914865" y="2402928"/>
                  <a:pt x="914471" y="2403560"/>
                  <a:pt x="904716" y="2406858"/>
                </a:cubicBezTo>
                <a:cubicBezTo>
                  <a:pt x="902115" y="2407801"/>
                  <a:pt x="898185" y="2408040"/>
                  <a:pt x="897242" y="2409853"/>
                </a:cubicBezTo>
                <a:cubicBezTo>
                  <a:pt x="891416" y="2420871"/>
                  <a:pt x="878117" y="2422840"/>
                  <a:pt x="871267" y="2432357"/>
                </a:cubicBezTo>
                <a:cubicBezTo>
                  <a:pt x="868116" y="2436763"/>
                  <a:pt x="863636" y="2438576"/>
                  <a:pt x="858829" y="2439996"/>
                </a:cubicBezTo>
                <a:cubicBezTo>
                  <a:pt x="850247" y="2442358"/>
                  <a:pt x="841673" y="2444721"/>
                  <a:pt x="832304" y="2447396"/>
                </a:cubicBezTo>
                <a:cubicBezTo>
                  <a:pt x="831040" y="2455502"/>
                  <a:pt x="826323" y="2460777"/>
                  <a:pt x="817741" y="2462427"/>
                </a:cubicBezTo>
                <a:cubicBezTo>
                  <a:pt x="796647" y="2466438"/>
                  <a:pt x="778073" y="2476439"/>
                  <a:pt x="759974" y="2487294"/>
                </a:cubicBezTo>
                <a:cubicBezTo>
                  <a:pt x="753123" y="2491388"/>
                  <a:pt x="746125" y="2494219"/>
                  <a:pt x="738019" y="2493431"/>
                </a:cubicBezTo>
                <a:cubicBezTo>
                  <a:pt x="735820" y="2493193"/>
                  <a:pt x="733063" y="2493037"/>
                  <a:pt x="731488" y="2494136"/>
                </a:cubicBezTo>
                <a:cubicBezTo>
                  <a:pt x="723456" y="2499330"/>
                  <a:pt x="714177" y="2501143"/>
                  <a:pt x="705751" y="2502948"/>
                </a:cubicBezTo>
                <a:cubicBezTo>
                  <a:pt x="703782" y="2508379"/>
                  <a:pt x="702207" y="2512473"/>
                  <a:pt x="705595" y="2516641"/>
                </a:cubicBezTo>
                <a:cubicBezTo>
                  <a:pt x="709139" y="2521047"/>
                  <a:pt x="713463" y="2522384"/>
                  <a:pt x="718894" y="2521441"/>
                </a:cubicBezTo>
                <a:cubicBezTo>
                  <a:pt x="737469" y="2518372"/>
                  <a:pt x="756200" y="2515698"/>
                  <a:pt x="774693" y="2512153"/>
                </a:cubicBezTo>
                <a:cubicBezTo>
                  <a:pt x="780518" y="2510972"/>
                  <a:pt x="785867" y="2507354"/>
                  <a:pt x="791454" y="2504991"/>
                </a:cubicBezTo>
                <a:cubicBezTo>
                  <a:pt x="794998" y="2503498"/>
                  <a:pt x="798534" y="2501684"/>
                  <a:pt x="802317" y="2500979"/>
                </a:cubicBezTo>
                <a:cubicBezTo>
                  <a:pt x="812941" y="2499092"/>
                  <a:pt x="816248" y="2502792"/>
                  <a:pt x="815378" y="2513573"/>
                </a:cubicBezTo>
                <a:cubicBezTo>
                  <a:pt x="814115" y="2527660"/>
                  <a:pt x="808765" y="2540409"/>
                  <a:pt x="803260" y="2553159"/>
                </a:cubicBezTo>
                <a:cubicBezTo>
                  <a:pt x="797985" y="2565441"/>
                  <a:pt x="792398" y="2577477"/>
                  <a:pt x="787360" y="2589833"/>
                </a:cubicBezTo>
                <a:cubicBezTo>
                  <a:pt x="783980" y="2598176"/>
                  <a:pt x="779648" y="2605651"/>
                  <a:pt x="773273" y="2612108"/>
                </a:cubicBezTo>
                <a:cubicBezTo>
                  <a:pt x="763986" y="2621707"/>
                  <a:pt x="755404" y="2631938"/>
                  <a:pt x="745887" y="2641307"/>
                </a:cubicBezTo>
                <a:cubicBezTo>
                  <a:pt x="740062" y="2647132"/>
                  <a:pt x="733531" y="2652637"/>
                  <a:pt x="726451" y="2656813"/>
                </a:cubicBezTo>
                <a:cubicBezTo>
                  <a:pt x="705513" y="2669013"/>
                  <a:pt x="688120" y="2684987"/>
                  <a:pt x="673721" y="2704432"/>
                </a:cubicBezTo>
                <a:cubicBezTo>
                  <a:pt x="671440" y="2707582"/>
                  <a:pt x="669077" y="2710724"/>
                  <a:pt x="666165" y="2713325"/>
                </a:cubicBezTo>
                <a:cubicBezTo>
                  <a:pt x="650658" y="2727100"/>
                  <a:pt x="644759" y="2746537"/>
                  <a:pt x="635078" y="2764324"/>
                </a:cubicBezTo>
                <a:cubicBezTo>
                  <a:pt x="637753" y="2767868"/>
                  <a:pt x="639566" y="2771404"/>
                  <a:pt x="642397" y="2773849"/>
                </a:cubicBezTo>
                <a:cubicBezTo>
                  <a:pt x="648295" y="2778960"/>
                  <a:pt x="649009" y="2785343"/>
                  <a:pt x="647196" y="2792112"/>
                </a:cubicBezTo>
                <a:cubicBezTo>
                  <a:pt x="643816" y="2804468"/>
                  <a:pt x="646564" y="2815010"/>
                  <a:pt x="655228" y="2824224"/>
                </a:cubicBezTo>
                <a:cubicBezTo>
                  <a:pt x="658453" y="2827613"/>
                  <a:pt x="659634" y="2831780"/>
                  <a:pt x="659790" y="2836342"/>
                </a:cubicBezTo>
                <a:cubicBezTo>
                  <a:pt x="660660" y="2856336"/>
                  <a:pt x="661521" y="2876322"/>
                  <a:pt x="662465" y="2896316"/>
                </a:cubicBezTo>
                <a:cubicBezTo>
                  <a:pt x="662620" y="2901042"/>
                  <a:pt x="661283" y="2905054"/>
                  <a:pt x="658133" y="2908516"/>
                </a:cubicBezTo>
                <a:cubicBezTo>
                  <a:pt x="653645" y="2913472"/>
                  <a:pt x="649001" y="2918353"/>
                  <a:pt x="644989" y="2923629"/>
                </a:cubicBezTo>
                <a:cubicBezTo>
                  <a:pt x="638614" y="2931735"/>
                  <a:pt x="630984" y="2937478"/>
                  <a:pt x="620909" y="2940316"/>
                </a:cubicBezTo>
                <a:cubicBezTo>
                  <a:pt x="616265" y="2941654"/>
                  <a:pt x="611622" y="2944255"/>
                  <a:pt x="608004" y="2947323"/>
                </a:cubicBezTo>
                <a:cubicBezTo>
                  <a:pt x="597855" y="2955979"/>
                  <a:pt x="588247" y="2965266"/>
                  <a:pt x="578254" y="2974397"/>
                </a:cubicBezTo>
                <a:cubicBezTo>
                  <a:pt x="578492" y="2983767"/>
                  <a:pt x="582898" y="2991635"/>
                  <a:pt x="585967" y="2999823"/>
                </a:cubicBezTo>
                <a:cubicBezTo>
                  <a:pt x="589749" y="3009972"/>
                  <a:pt x="590922" y="3020203"/>
                  <a:pt x="590766" y="3030835"/>
                </a:cubicBezTo>
                <a:cubicBezTo>
                  <a:pt x="590766" y="3035635"/>
                  <a:pt x="589191" y="3039417"/>
                  <a:pt x="585967" y="3042798"/>
                </a:cubicBezTo>
                <a:cubicBezTo>
                  <a:pt x="580929" y="3048073"/>
                  <a:pt x="575892" y="3053111"/>
                  <a:pt x="568967" y="3056023"/>
                </a:cubicBezTo>
                <a:cubicBezTo>
                  <a:pt x="562904" y="3058542"/>
                  <a:pt x="557161" y="3061922"/>
                  <a:pt x="552279" y="3064441"/>
                </a:cubicBezTo>
                <a:cubicBezTo>
                  <a:pt x="550704" y="3081522"/>
                  <a:pt x="549285" y="3097496"/>
                  <a:pt x="548030" y="3111665"/>
                </a:cubicBezTo>
                <a:cubicBezTo>
                  <a:pt x="545905" y="3114266"/>
                  <a:pt x="545429" y="3115521"/>
                  <a:pt x="544485" y="3115915"/>
                </a:cubicBezTo>
                <a:cubicBezTo>
                  <a:pt x="532523" y="3120715"/>
                  <a:pt x="525279" y="3130396"/>
                  <a:pt x="518436" y="3140627"/>
                </a:cubicBezTo>
                <a:cubicBezTo>
                  <a:pt x="511668" y="3150858"/>
                  <a:pt x="503718" y="3160301"/>
                  <a:pt x="497663" y="3170852"/>
                </a:cubicBezTo>
                <a:cubicBezTo>
                  <a:pt x="490106" y="3183995"/>
                  <a:pt x="478694" y="3192889"/>
                  <a:pt x="465871" y="3199264"/>
                </a:cubicBezTo>
                <a:cubicBezTo>
                  <a:pt x="454540" y="3204851"/>
                  <a:pt x="441947" y="3208075"/>
                  <a:pt x="429747" y="3211619"/>
                </a:cubicBezTo>
                <a:cubicBezTo>
                  <a:pt x="426284" y="3212563"/>
                  <a:pt x="422034" y="3211538"/>
                  <a:pt x="418334" y="3210750"/>
                </a:cubicBezTo>
                <a:cubicBezTo>
                  <a:pt x="401417" y="3206976"/>
                  <a:pt x="385279" y="3208543"/>
                  <a:pt x="369699" y="3216181"/>
                </a:cubicBezTo>
                <a:cubicBezTo>
                  <a:pt x="366236" y="3217912"/>
                  <a:pt x="362454" y="3219570"/>
                  <a:pt x="358680" y="3219881"/>
                </a:cubicBezTo>
                <a:cubicBezTo>
                  <a:pt x="355062" y="3220275"/>
                  <a:pt x="350336" y="3220119"/>
                  <a:pt x="347662" y="3218068"/>
                </a:cubicBezTo>
                <a:cubicBezTo>
                  <a:pt x="342706" y="3214368"/>
                  <a:pt x="338136" y="3211218"/>
                  <a:pt x="331532" y="3211218"/>
                </a:cubicBezTo>
                <a:cubicBezTo>
                  <a:pt x="329801" y="3211218"/>
                  <a:pt x="327200" y="3207911"/>
                  <a:pt x="326338" y="3205548"/>
                </a:cubicBezTo>
                <a:cubicBezTo>
                  <a:pt x="324131" y="3199879"/>
                  <a:pt x="322876" y="3193824"/>
                  <a:pt x="320989" y="3188073"/>
                </a:cubicBezTo>
                <a:cubicBezTo>
                  <a:pt x="318864" y="3181698"/>
                  <a:pt x="319570" y="3176111"/>
                  <a:pt x="325551" y="3171623"/>
                </a:cubicBezTo>
                <a:cubicBezTo>
                  <a:pt x="324057" y="3167455"/>
                  <a:pt x="322950" y="3163829"/>
                  <a:pt x="321383" y="3160367"/>
                </a:cubicBezTo>
                <a:cubicBezTo>
                  <a:pt x="318003" y="3152728"/>
                  <a:pt x="314220" y="3145336"/>
                  <a:pt x="310914" y="3137698"/>
                </a:cubicBezTo>
                <a:cubicBezTo>
                  <a:pt x="305327" y="3124874"/>
                  <a:pt x="298640" y="3112830"/>
                  <a:pt x="289738" y="3102050"/>
                </a:cubicBezTo>
                <a:cubicBezTo>
                  <a:pt x="285095" y="3096307"/>
                  <a:pt x="282026" y="3090006"/>
                  <a:pt x="280295" y="3082769"/>
                </a:cubicBezTo>
                <a:cubicBezTo>
                  <a:pt x="277145" y="3069314"/>
                  <a:pt x="273133" y="3056015"/>
                  <a:pt x="269753" y="3042551"/>
                </a:cubicBezTo>
                <a:cubicBezTo>
                  <a:pt x="268653" y="3038302"/>
                  <a:pt x="267701" y="3033814"/>
                  <a:pt x="267866" y="3029490"/>
                </a:cubicBezTo>
                <a:cubicBezTo>
                  <a:pt x="268259" y="3019103"/>
                  <a:pt x="264953" y="3009890"/>
                  <a:pt x="260309" y="3000922"/>
                </a:cubicBezTo>
                <a:cubicBezTo>
                  <a:pt x="252515" y="2985572"/>
                  <a:pt x="245353" y="2969910"/>
                  <a:pt x="237173" y="2954723"/>
                </a:cubicBezTo>
                <a:cubicBezTo>
                  <a:pt x="228591" y="2938979"/>
                  <a:pt x="229067" y="2922849"/>
                  <a:pt x="233473" y="2906399"/>
                </a:cubicBezTo>
                <a:cubicBezTo>
                  <a:pt x="236073" y="2896800"/>
                  <a:pt x="240003" y="2887513"/>
                  <a:pt x="242760" y="2877906"/>
                </a:cubicBezTo>
                <a:cubicBezTo>
                  <a:pt x="244729" y="2871293"/>
                  <a:pt x="247871" y="2866181"/>
                  <a:pt x="253623" y="2861850"/>
                </a:cubicBezTo>
                <a:cubicBezTo>
                  <a:pt x="261811" y="2855475"/>
                  <a:pt x="263616" y="2844530"/>
                  <a:pt x="259292" y="2834931"/>
                </a:cubicBezTo>
                <a:cubicBezTo>
                  <a:pt x="257955" y="2831945"/>
                  <a:pt x="256297" y="2829032"/>
                  <a:pt x="254886" y="2826037"/>
                </a:cubicBezTo>
                <a:cubicBezTo>
                  <a:pt x="249455" y="2814937"/>
                  <a:pt x="249455" y="2814937"/>
                  <a:pt x="254099" y="2802187"/>
                </a:cubicBezTo>
                <a:cubicBezTo>
                  <a:pt x="248979" y="2791013"/>
                  <a:pt x="244024" y="2779207"/>
                  <a:pt x="238125" y="2767950"/>
                </a:cubicBezTo>
                <a:cubicBezTo>
                  <a:pt x="234818" y="2761575"/>
                  <a:pt x="230330" y="2755832"/>
                  <a:pt x="225769" y="2750319"/>
                </a:cubicBezTo>
                <a:cubicBezTo>
                  <a:pt x="212625" y="2734501"/>
                  <a:pt x="199170" y="2718921"/>
                  <a:pt x="190350" y="2700108"/>
                </a:cubicBezTo>
                <a:cubicBezTo>
                  <a:pt x="189481" y="2698065"/>
                  <a:pt x="188463" y="2696096"/>
                  <a:pt x="187200" y="2693421"/>
                </a:cubicBezTo>
                <a:cubicBezTo>
                  <a:pt x="188537" y="2690747"/>
                  <a:pt x="189801" y="2687678"/>
                  <a:pt x="191450" y="2684922"/>
                </a:cubicBezTo>
                <a:cubicBezTo>
                  <a:pt x="195232" y="2678785"/>
                  <a:pt x="200032" y="2673198"/>
                  <a:pt x="195388" y="2665165"/>
                </a:cubicBezTo>
                <a:cubicBezTo>
                  <a:pt x="194362" y="2663278"/>
                  <a:pt x="196020" y="2659890"/>
                  <a:pt x="196569" y="2657215"/>
                </a:cubicBezTo>
                <a:cubicBezTo>
                  <a:pt x="197907" y="2650758"/>
                  <a:pt x="199326" y="2644384"/>
                  <a:pt x="200819" y="2637459"/>
                </a:cubicBezTo>
                <a:cubicBezTo>
                  <a:pt x="195232" y="2637147"/>
                  <a:pt x="190506" y="2636910"/>
                  <a:pt x="185313" y="2636590"/>
                </a:cubicBezTo>
                <a:cubicBezTo>
                  <a:pt x="184131" y="2631240"/>
                  <a:pt x="183106" y="2626596"/>
                  <a:pt x="182007" y="2621477"/>
                </a:cubicBezTo>
                <a:cubicBezTo>
                  <a:pt x="172957" y="2622183"/>
                  <a:pt x="164695" y="2622740"/>
                  <a:pt x="156507" y="2623602"/>
                </a:cubicBezTo>
                <a:cubicBezTo>
                  <a:pt x="148795" y="2624390"/>
                  <a:pt x="143676" y="2621165"/>
                  <a:pt x="140377" y="2614470"/>
                </a:cubicBezTo>
                <a:cubicBezTo>
                  <a:pt x="138728" y="2611008"/>
                  <a:pt x="137309" y="2607390"/>
                  <a:pt x="135652" y="2603846"/>
                </a:cubicBezTo>
                <a:cubicBezTo>
                  <a:pt x="132895" y="2597627"/>
                  <a:pt x="128013" y="2594484"/>
                  <a:pt x="121327" y="2594320"/>
                </a:cubicBezTo>
                <a:cubicBezTo>
                  <a:pt x="106296" y="2593927"/>
                  <a:pt x="91422" y="2593377"/>
                  <a:pt x="77409" y="2600933"/>
                </a:cubicBezTo>
                <a:cubicBezTo>
                  <a:pt x="69147" y="2605339"/>
                  <a:pt x="60015" y="2608095"/>
                  <a:pt x="51442" y="2612108"/>
                </a:cubicBezTo>
                <a:cubicBezTo>
                  <a:pt x="45067" y="2615020"/>
                  <a:pt x="38610" y="2616275"/>
                  <a:pt x="32235" y="2613371"/>
                </a:cubicBezTo>
                <a:cubicBezTo>
                  <a:pt x="22898" y="2609236"/>
                  <a:pt x="13381" y="2608998"/>
                  <a:pt x="3774" y="2609712"/>
                </a:cubicBezTo>
                <a:close/>
                <a:moveTo>
                  <a:pt x="950718" y="1951054"/>
                </a:moveTo>
                <a:cubicBezTo>
                  <a:pt x="948355" y="1947904"/>
                  <a:pt x="945369" y="1945147"/>
                  <a:pt x="944031" y="1941685"/>
                </a:cubicBezTo>
                <a:cubicBezTo>
                  <a:pt x="942768" y="1938616"/>
                  <a:pt x="943170" y="1934834"/>
                  <a:pt x="942850" y="1931372"/>
                </a:cubicBezTo>
                <a:cubicBezTo>
                  <a:pt x="935138" y="1933579"/>
                  <a:pt x="931913" y="1941291"/>
                  <a:pt x="924037" y="1942546"/>
                </a:cubicBezTo>
                <a:cubicBezTo>
                  <a:pt x="919311" y="1943252"/>
                  <a:pt x="917662" y="1948453"/>
                  <a:pt x="917425" y="1953015"/>
                </a:cubicBezTo>
                <a:cubicBezTo>
                  <a:pt x="917031" y="1959546"/>
                  <a:pt x="917031" y="1966159"/>
                  <a:pt x="920419" y="1972689"/>
                </a:cubicBezTo>
                <a:cubicBezTo>
                  <a:pt x="923094" y="1973239"/>
                  <a:pt x="925695" y="1974265"/>
                  <a:pt x="928369" y="1974265"/>
                </a:cubicBezTo>
                <a:cubicBezTo>
                  <a:pt x="939626" y="1974420"/>
                  <a:pt x="943400" y="1971352"/>
                  <a:pt x="946944" y="1960095"/>
                </a:cubicBezTo>
                <a:cubicBezTo>
                  <a:pt x="947887" y="1957035"/>
                  <a:pt x="949381" y="1954196"/>
                  <a:pt x="950718" y="1951054"/>
                </a:cubicBezTo>
                <a:close/>
                <a:moveTo>
                  <a:pt x="340310" y="2020390"/>
                </a:moveTo>
                <a:cubicBezTo>
                  <a:pt x="335585" y="2016607"/>
                  <a:pt x="331261" y="2013227"/>
                  <a:pt x="326929" y="2009847"/>
                </a:cubicBezTo>
                <a:cubicBezTo>
                  <a:pt x="313704" y="1999772"/>
                  <a:pt x="300642" y="1989541"/>
                  <a:pt x="287261" y="1979622"/>
                </a:cubicBezTo>
                <a:cubicBezTo>
                  <a:pt x="282067" y="1975766"/>
                  <a:pt x="278523" y="1971360"/>
                  <a:pt x="277735" y="1964829"/>
                </a:cubicBezTo>
                <a:cubicBezTo>
                  <a:pt x="277424" y="1962229"/>
                  <a:pt x="276480" y="1959792"/>
                  <a:pt x="275455" y="1956092"/>
                </a:cubicBezTo>
                <a:cubicBezTo>
                  <a:pt x="272542" y="1957741"/>
                  <a:pt x="270893" y="1958922"/>
                  <a:pt x="268998" y="1959710"/>
                </a:cubicBezTo>
                <a:cubicBezTo>
                  <a:pt x="262779" y="1962466"/>
                  <a:pt x="259317" y="1961047"/>
                  <a:pt x="257897" y="1954984"/>
                </a:cubicBezTo>
                <a:cubicBezTo>
                  <a:pt x="257192" y="1951916"/>
                  <a:pt x="256954" y="1948683"/>
                  <a:pt x="256166" y="1943416"/>
                </a:cubicBezTo>
                <a:cubicBezTo>
                  <a:pt x="253565" y="1946410"/>
                  <a:pt x="251366" y="1947748"/>
                  <a:pt x="251211" y="1949315"/>
                </a:cubicBezTo>
                <a:cubicBezTo>
                  <a:pt x="250505" y="1956789"/>
                  <a:pt x="252154" y="1963484"/>
                  <a:pt x="258291" y="1968677"/>
                </a:cubicBezTo>
                <a:cubicBezTo>
                  <a:pt x="266003" y="1975208"/>
                  <a:pt x="272140" y="1982690"/>
                  <a:pt x="275373" y="1992683"/>
                </a:cubicBezTo>
                <a:cubicBezTo>
                  <a:pt x="276628" y="1996457"/>
                  <a:pt x="280484" y="1999608"/>
                  <a:pt x="283479" y="2002758"/>
                </a:cubicBezTo>
                <a:cubicBezTo>
                  <a:pt x="287728" y="2007246"/>
                  <a:pt x="293553" y="2006614"/>
                  <a:pt x="299059" y="2006926"/>
                </a:cubicBezTo>
                <a:cubicBezTo>
                  <a:pt x="301102" y="2007008"/>
                  <a:pt x="303226" y="2007952"/>
                  <a:pt x="305671" y="2008583"/>
                </a:cubicBezTo>
                <a:cubicBezTo>
                  <a:pt x="306615" y="2012522"/>
                  <a:pt x="307485" y="2016213"/>
                  <a:pt x="308428" y="2020308"/>
                </a:cubicBezTo>
                <a:cubicBezTo>
                  <a:pt x="313154" y="2023614"/>
                  <a:pt x="318027" y="2027314"/>
                  <a:pt x="323147" y="2030620"/>
                </a:cubicBezTo>
                <a:cubicBezTo>
                  <a:pt x="328496" y="2034083"/>
                  <a:pt x="333222" y="2038808"/>
                  <a:pt x="340302" y="2040851"/>
                </a:cubicBezTo>
                <a:lnTo>
                  <a:pt x="340302" y="2020390"/>
                </a:lnTo>
                <a:close/>
                <a:moveTo>
                  <a:pt x="843216" y="2286795"/>
                </a:moveTo>
                <a:cubicBezTo>
                  <a:pt x="838810" y="2284514"/>
                  <a:pt x="834798" y="2281364"/>
                  <a:pt x="830310" y="2279239"/>
                </a:cubicBezTo>
                <a:cubicBezTo>
                  <a:pt x="814098" y="2271526"/>
                  <a:pt x="801816" y="2260590"/>
                  <a:pt x="797255" y="2242409"/>
                </a:cubicBezTo>
                <a:cubicBezTo>
                  <a:pt x="795204" y="2234221"/>
                  <a:pt x="789542" y="2229266"/>
                  <a:pt x="780099" y="2227772"/>
                </a:cubicBezTo>
                <a:cubicBezTo>
                  <a:pt x="778762" y="2229659"/>
                  <a:pt x="777187" y="2231866"/>
                  <a:pt x="775611" y="2233991"/>
                </a:cubicBezTo>
                <a:cubicBezTo>
                  <a:pt x="774036" y="2236034"/>
                  <a:pt x="772461" y="2238003"/>
                  <a:pt x="770812" y="2240128"/>
                </a:cubicBezTo>
                <a:cubicBezTo>
                  <a:pt x="781674" y="2256028"/>
                  <a:pt x="791987" y="2270977"/>
                  <a:pt x="801980" y="2285613"/>
                </a:cubicBezTo>
                <a:cubicBezTo>
                  <a:pt x="813155" y="2283333"/>
                  <a:pt x="815280" y="2284514"/>
                  <a:pt x="818192" y="2292382"/>
                </a:cubicBezTo>
                <a:cubicBezTo>
                  <a:pt x="820005" y="2297420"/>
                  <a:pt x="819136" y="2302219"/>
                  <a:pt x="818192" y="2307101"/>
                </a:cubicBezTo>
                <a:cubicBezTo>
                  <a:pt x="816461" y="2315838"/>
                  <a:pt x="822048" y="2318431"/>
                  <a:pt x="828661" y="2317250"/>
                </a:cubicBezTo>
                <a:cubicBezTo>
                  <a:pt x="840229" y="2315281"/>
                  <a:pt x="851486" y="2312688"/>
                  <a:pt x="859198" y="2302457"/>
                </a:cubicBezTo>
                <a:cubicBezTo>
                  <a:pt x="861479" y="2299462"/>
                  <a:pt x="864547" y="2296944"/>
                  <a:pt x="869429" y="2292070"/>
                </a:cubicBezTo>
                <a:cubicBezTo>
                  <a:pt x="858090" y="2293408"/>
                  <a:pt x="850452" y="2290577"/>
                  <a:pt x="843216" y="2286795"/>
                </a:cubicBezTo>
                <a:close/>
                <a:moveTo>
                  <a:pt x="841165" y="2022433"/>
                </a:moveTo>
                <a:cubicBezTo>
                  <a:pt x="840853" y="2022195"/>
                  <a:pt x="838564" y="2023458"/>
                  <a:pt x="838646" y="2023696"/>
                </a:cubicBezTo>
                <a:cubicBezTo>
                  <a:pt x="838884" y="2024959"/>
                  <a:pt x="839589" y="2026133"/>
                  <a:pt x="840139" y="2027314"/>
                </a:cubicBezTo>
                <a:cubicBezTo>
                  <a:pt x="841788" y="2026682"/>
                  <a:pt x="842740" y="2026288"/>
                  <a:pt x="843757" y="2025895"/>
                </a:cubicBezTo>
                <a:cubicBezTo>
                  <a:pt x="842896" y="2024713"/>
                  <a:pt x="842272" y="2023376"/>
                  <a:pt x="841165" y="2022433"/>
                </a:cubicBezTo>
                <a:close/>
                <a:moveTo>
                  <a:pt x="840853" y="1939010"/>
                </a:moveTo>
                <a:cubicBezTo>
                  <a:pt x="838490" y="1925785"/>
                  <a:pt x="831328" y="1917917"/>
                  <a:pt x="818734" y="1914766"/>
                </a:cubicBezTo>
                <a:cubicBezTo>
                  <a:pt x="805041" y="1911304"/>
                  <a:pt x="793390" y="1914922"/>
                  <a:pt x="784973" y="1926023"/>
                </a:cubicBezTo>
                <a:cubicBezTo>
                  <a:pt x="778360" y="1934678"/>
                  <a:pt x="772067" y="1942546"/>
                  <a:pt x="759629" y="1940979"/>
                </a:cubicBezTo>
                <a:cubicBezTo>
                  <a:pt x="756405" y="1946804"/>
                  <a:pt x="753492" y="1952072"/>
                  <a:pt x="750974" y="1956559"/>
                </a:cubicBezTo>
                <a:cubicBezTo>
                  <a:pt x="751449" y="1958684"/>
                  <a:pt x="751449" y="1959866"/>
                  <a:pt x="751917" y="1960809"/>
                </a:cubicBezTo>
                <a:cubicBezTo>
                  <a:pt x="756323" y="1969785"/>
                  <a:pt x="761122" y="1978440"/>
                  <a:pt x="760729" y="1989065"/>
                </a:cubicBezTo>
                <a:cubicBezTo>
                  <a:pt x="760573" y="1991978"/>
                  <a:pt x="762780" y="1995202"/>
                  <a:pt x="764429" y="1998041"/>
                </a:cubicBezTo>
                <a:cubicBezTo>
                  <a:pt x="767735" y="2003784"/>
                  <a:pt x="771509" y="2009297"/>
                  <a:pt x="774971" y="2014958"/>
                </a:cubicBezTo>
                <a:cubicBezTo>
                  <a:pt x="779853" y="2023146"/>
                  <a:pt x="785202" y="2030703"/>
                  <a:pt x="793546" y="2035814"/>
                </a:cubicBezTo>
                <a:cubicBezTo>
                  <a:pt x="796147" y="2037471"/>
                  <a:pt x="797878" y="2040539"/>
                  <a:pt x="800553" y="2043526"/>
                </a:cubicBezTo>
                <a:cubicBezTo>
                  <a:pt x="798584" y="2046513"/>
                  <a:pt x="797960" y="2048481"/>
                  <a:pt x="796697" y="2049195"/>
                </a:cubicBezTo>
                <a:cubicBezTo>
                  <a:pt x="787565" y="2053839"/>
                  <a:pt x="785834" y="2062806"/>
                  <a:pt x="783791" y="2071314"/>
                </a:cubicBezTo>
                <a:cubicBezTo>
                  <a:pt x="781354" y="2081545"/>
                  <a:pt x="784661" y="2087920"/>
                  <a:pt x="793948" y="2093351"/>
                </a:cubicBezTo>
                <a:cubicBezTo>
                  <a:pt x="796779" y="2095000"/>
                  <a:pt x="800011" y="2096182"/>
                  <a:pt x="802686" y="2098077"/>
                </a:cubicBezTo>
                <a:cubicBezTo>
                  <a:pt x="814886" y="2106733"/>
                  <a:pt x="827635" y="2104534"/>
                  <a:pt x="841017" y="2100834"/>
                </a:cubicBezTo>
                <a:cubicBezTo>
                  <a:pt x="841017" y="2094377"/>
                  <a:pt x="840541" y="2088396"/>
                  <a:pt x="841099" y="2082415"/>
                </a:cubicBezTo>
                <a:cubicBezTo>
                  <a:pt x="841804" y="2075408"/>
                  <a:pt x="839056" y="2069427"/>
                  <a:pt x="836455" y="2063373"/>
                </a:cubicBezTo>
                <a:cubicBezTo>
                  <a:pt x="835430" y="2061165"/>
                  <a:pt x="833067" y="2059123"/>
                  <a:pt x="830868" y="2057867"/>
                </a:cubicBezTo>
                <a:cubicBezTo>
                  <a:pt x="822130" y="2052912"/>
                  <a:pt x="821187" y="2051648"/>
                  <a:pt x="822680" y="2042837"/>
                </a:cubicBezTo>
                <a:cubicBezTo>
                  <a:pt x="823148" y="2039530"/>
                  <a:pt x="824173" y="2036380"/>
                  <a:pt x="824805" y="2033787"/>
                </a:cubicBezTo>
                <a:cubicBezTo>
                  <a:pt x="821425" y="2026075"/>
                  <a:pt x="816461" y="2019151"/>
                  <a:pt x="815755" y="2011832"/>
                </a:cubicBezTo>
                <a:cubicBezTo>
                  <a:pt x="815124" y="2005220"/>
                  <a:pt x="812843" y="2000502"/>
                  <a:pt x="809143" y="1995776"/>
                </a:cubicBezTo>
                <a:cubicBezTo>
                  <a:pt x="803006" y="1987908"/>
                  <a:pt x="798280" y="1979245"/>
                  <a:pt x="790018" y="1972952"/>
                </a:cubicBezTo>
                <a:cubicBezTo>
                  <a:pt x="782938" y="1967602"/>
                  <a:pt x="786080" y="1955714"/>
                  <a:pt x="794662" y="1954221"/>
                </a:cubicBezTo>
                <a:cubicBezTo>
                  <a:pt x="799306" y="1953434"/>
                  <a:pt x="801193" y="1950841"/>
                  <a:pt x="803556" y="1947846"/>
                </a:cubicBezTo>
                <a:cubicBezTo>
                  <a:pt x="808355" y="1941709"/>
                  <a:pt x="814574" y="1939429"/>
                  <a:pt x="822524" y="1940216"/>
                </a:cubicBezTo>
                <a:cubicBezTo>
                  <a:pt x="828259" y="1940659"/>
                  <a:pt x="834396" y="1942390"/>
                  <a:pt x="840853" y="1939010"/>
                </a:cubicBezTo>
                <a:close/>
                <a:moveTo>
                  <a:pt x="564922" y="2271444"/>
                </a:moveTo>
                <a:cubicBezTo>
                  <a:pt x="571929" y="2284588"/>
                  <a:pt x="578378" y="2296238"/>
                  <a:pt x="584367" y="2308118"/>
                </a:cubicBezTo>
                <a:cubicBezTo>
                  <a:pt x="587591" y="2314493"/>
                  <a:pt x="590742" y="2321106"/>
                  <a:pt x="592555" y="2327948"/>
                </a:cubicBezTo>
                <a:cubicBezTo>
                  <a:pt x="594204" y="2334323"/>
                  <a:pt x="596961" y="2339049"/>
                  <a:pt x="602630" y="2342347"/>
                </a:cubicBezTo>
                <a:cubicBezTo>
                  <a:pt x="607667" y="2345341"/>
                  <a:pt x="610186" y="2349747"/>
                  <a:pt x="611130" y="2355802"/>
                </a:cubicBezTo>
                <a:cubicBezTo>
                  <a:pt x="612787" y="2367370"/>
                  <a:pt x="615297" y="2378783"/>
                  <a:pt x="617742" y="2390113"/>
                </a:cubicBezTo>
                <a:cubicBezTo>
                  <a:pt x="618842" y="2394912"/>
                  <a:pt x="619473" y="2400820"/>
                  <a:pt x="622542" y="2404044"/>
                </a:cubicBezTo>
                <a:cubicBezTo>
                  <a:pt x="632535" y="2414275"/>
                  <a:pt x="637105" y="2427574"/>
                  <a:pt x="643947" y="2439536"/>
                </a:cubicBezTo>
                <a:cubicBezTo>
                  <a:pt x="645596" y="2442449"/>
                  <a:pt x="646548" y="2446223"/>
                  <a:pt x="649067" y="2448036"/>
                </a:cubicBezTo>
                <a:cubicBezTo>
                  <a:pt x="660635" y="2456453"/>
                  <a:pt x="672129" y="2464879"/>
                  <a:pt x="682204" y="2475193"/>
                </a:cubicBezTo>
                <a:cubicBezTo>
                  <a:pt x="682442" y="2475504"/>
                  <a:pt x="683304" y="2475274"/>
                  <a:pt x="683779" y="2475274"/>
                </a:cubicBezTo>
                <a:cubicBezTo>
                  <a:pt x="684017" y="2474725"/>
                  <a:pt x="684411" y="2474175"/>
                  <a:pt x="684329" y="2473699"/>
                </a:cubicBezTo>
                <a:cubicBezTo>
                  <a:pt x="681893" y="2460088"/>
                  <a:pt x="679448" y="2446469"/>
                  <a:pt x="676699" y="2432932"/>
                </a:cubicBezTo>
                <a:cubicBezTo>
                  <a:pt x="676149" y="2430413"/>
                  <a:pt x="674262" y="2427976"/>
                  <a:pt x="672687" y="2425687"/>
                </a:cubicBezTo>
                <a:cubicBezTo>
                  <a:pt x="661825" y="2410345"/>
                  <a:pt x="652381" y="2393813"/>
                  <a:pt x="636087" y="2383033"/>
                </a:cubicBezTo>
                <a:cubicBezTo>
                  <a:pt x="630188" y="2379094"/>
                  <a:pt x="627350" y="2373589"/>
                  <a:pt x="627981" y="2366033"/>
                </a:cubicBezTo>
                <a:cubicBezTo>
                  <a:pt x="628613" y="2358321"/>
                  <a:pt x="628063" y="2350527"/>
                  <a:pt x="628063" y="2342577"/>
                </a:cubicBezTo>
                <a:cubicBezTo>
                  <a:pt x="603196" y="2322033"/>
                  <a:pt x="591546" y="2292284"/>
                  <a:pt x="572503" y="2267178"/>
                </a:cubicBezTo>
                <a:cubicBezTo>
                  <a:pt x="570198" y="2268540"/>
                  <a:pt x="568385" y="2269557"/>
                  <a:pt x="564922" y="2271444"/>
                </a:cubicBezTo>
                <a:close/>
                <a:moveTo>
                  <a:pt x="2247186" y="3001726"/>
                </a:moveTo>
                <a:cubicBezTo>
                  <a:pt x="2240343" y="2999446"/>
                  <a:pt x="2235617" y="2995745"/>
                  <a:pt x="2233493" y="2988501"/>
                </a:cubicBezTo>
                <a:cubicBezTo>
                  <a:pt x="2230580" y="2978352"/>
                  <a:pt x="2223729" y="2971419"/>
                  <a:pt x="2214368" y="2966702"/>
                </a:cubicBezTo>
                <a:cubicBezTo>
                  <a:pt x="2212399" y="2965676"/>
                  <a:pt x="2210750" y="2964027"/>
                  <a:pt x="2208781" y="2963084"/>
                </a:cubicBezTo>
                <a:cubicBezTo>
                  <a:pt x="2198632" y="2958128"/>
                  <a:pt x="2192487" y="2950252"/>
                  <a:pt x="2190994" y="2938840"/>
                </a:cubicBezTo>
                <a:cubicBezTo>
                  <a:pt x="2190518" y="2935615"/>
                  <a:pt x="2189574" y="2932071"/>
                  <a:pt x="2187770" y="2929479"/>
                </a:cubicBezTo>
                <a:cubicBezTo>
                  <a:pt x="2182576" y="2922160"/>
                  <a:pt x="2181633" y="2914128"/>
                  <a:pt x="2182100" y="2905710"/>
                </a:cubicBezTo>
                <a:cubicBezTo>
                  <a:pt x="2182494" y="2899647"/>
                  <a:pt x="2179582" y="2895406"/>
                  <a:pt x="2175808" y="2890992"/>
                </a:cubicBezTo>
                <a:cubicBezTo>
                  <a:pt x="2169982" y="2884305"/>
                  <a:pt x="2162582" y="2881466"/>
                  <a:pt x="2154164" y="2880129"/>
                </a:cubicBezTo>
                <a:cubicBezTo>
                  <a:pt x="2152039" y="2872499"/>
                  <a:pt x="2150070" y="2865566"/>
                  <a:pt x="2148101" y="2858724"/>
                </a:cubicBezTo>
                <a:cubicBezTo>
                  <a:pt x="2146058" y="2851799"/>
                  <a:pt x="2144401" y="2844719"/>
                  <a:pt x="2141882" y="2837950"/>
                </a:cubicBezTo>
                <a:cubicBezTo>
                  <a:pt x="2139282" y="2830632"/>
                  <a:pt x="2130470" y="2828745"/>
                  <a:pt x="2126064" y="2834726"/>
                </a:cubicBezTo>
                <a:cubicBezTo>
                  <a:pt x="2119214" y="2844095"/>
                  <a:pt x="2112289" y="2853694"/>
                  <a:pt x="2113388" y="2866444"/>
                </a:cubicBezTo>
                <a:cubicBezTo>
                  <a:pt x="2113782" y="2870850"/>
                  <a:pt x="2113151" y="2875337"/>
                  <a:pt x="2113544" y="2879743"/>
                </a:cubicBezTo>
                <a:cubicBezTo>
                  <a:pt x="2114882" y="2897448"/>
                  <a:pt x="2110082" y="2913742"/>
                  <a:pt x="2103469" y="2929323"/>
                </a:cubicBezTo>
                <a:cubicBezTo>
                  <a:pt x="2099531" y="2932317"/>
                  <a:pt x="2095757" y="2932079"/>
                  <a:pt x="2092213" y="2929798"/>
                </a:cubicBezTo>
                <a:cubicBezTo>
                  <a:pt x="2086150" y="2925942"/>
                  <a:pt x="2080251" y="2921692"/>
                  <a:pt x="2074270" y="2917680"/>
                </a:cubicBezTo>
                <a:cubicBezTo>
                  <a:pt x="2069626" y="2914612"/>
                  <a:pt x="2065220" y="2910206"/>
                  <a:pt x="2060183" y="2909181"/>
                </a:cubicBezTo>
                <a:cubicBezTo>
                  <a:pt x="2052389" y="2907523"/>
                  <a:pt x="2047745" y="2902494"/>
                  <a:pt x="2040976" y="2896275"/>
                </a:cubicBezTo>
                <a:cubicBezTo>
                  <a:pt x="2041764" y="2890688"/>
                  <a:pt x="2042552" y="2885339"/>
                  <a:pt x="2043413" y="2879276"/>
                </a:cubicBezTo>
                <a:cubicBezTo>
                  <a:pt x="2052856" y="2878488"/>
                  <a:pt x="2055293" y="2871646"/>
                  <a:pt x="2057262" y="2864639"/>
                </a:cubicBezTo>
                <a:cubicBezTo>
                  <a:pt x="2059075" y="2858420"/>
                  <a:pt x="2054825" y="2851971"/>
                  <a:pt x="2048524" y="2851020"/>
                </a:cubicBezTo>
                <a:cubicBezTo>
                  <a:pt x="2045850" y="2850626"/>
                  <a:pt x="2042855" y="2850388"/>
                  <a:pt x="2040263" y="2851020"/>
                </a:cubicBezTo>
                <a:cubicBezTo>
                  <a:pt x="2026963" y="2854170"/>
                  <a:pt x="2015157" y="2849371"/>
                  <a:pt x="2003351" y="2844489"/>
                </a:cubicBezTo>
                <a:cubicBezTo>
                  <a:pt x="2000282" y="2843234"/>
                  <a:pt x="1997058" y="2842290"/>
                  <a:pt x="1993990" y="2841027"/>
                </a:cubicBezTo>
                <a:cubicBezTo>
                  <a:pt x="1988247" y="2838590"/>
                  <a:pt x="1983209" y="2839690"/>
                  <a:pt x="1979197" y="2843857"/>
                </a:cubicBezTo>
                <a:cubicBezTo>
                  <a:pt x="1972822" y="2842438"/>
                  <a:pt x="1966923" y="2841183"/>
                  <a:pt x="1961016" y="2839845"/>
                </a:cubicBezTo>
                <a:cubicBezTo>
                  <a:pt x="1955979" y="2838664"/>
                  <a:pt x="1952205" y="2840789"/>
                  <a:pt x="1949366" y="2844489"/>
                </a:cubicBezTo>
                <a:cubicBezTo>
                  <a:pt x="1946535" y="2848107"/>
                  <a:pt x="1947479" y="2851496"/>
                  <a:pt x="1950072" y="2855114"/>
                </a:cubicBezTo>
                <a:cubicBezTo>
                  <a:pt x="1953772" y="2860307"/>
                  <a:pt x="1952196" y="2866132"/>
                  <a:pt x="1949046" y="2870538"/>
                </a:cubicBezTo>
                <a:cubicBezTo>
                  <a:pt x="1944246" y="2877069"/>
                  <a:pt x="1938265" y="2882738"/>
                  <a:pt x="1932284" y="2889351"/>
                </a:cubicBezTo>
                <a:cubicBezTo>
                  <a:pt x="1928428" y="2885970"/>
                  <a:pt x="1925204" y="2883058"/>
                  <a:pt x="1921898" y="2880219"/>
                </a:cubicBezTo>
                <a:cubicBezTo>
                  <a:pt x="1913874" y="2873295"/>
                  <a:pt x="1908204" y="2872901"/>
                  <a:pt x="1899385" y="2878570"/>
                </a:cubicBezTo>
                <a:cubicBezTo>
                  <a:pt x="1895685" y="2880933"/>
                  <a:pt x="1892304" y="2884945"/>
                  <a:pt x="1888366" y="2885651"/>
                </a:cubicBezTo>
                <a:cubicBezTo>
                  <a:pt x="1880572" y="2886988"/>
                  <a:pt x="1877110" y="2892099"/>
                  <a:pt x="1873959" y="2898088"/>
                </a:cubicBezTo>
                <a:cubicBezTo>
                  <a:pt x="1871047" y="2903593"/>
                  <a:pt x="1867666" y="2907376"/>
                  <a:pt x="1860972" y="2909574"/>
                </a:cubicBezTo>
                <a:cubicBezTo>
                  <a:pt x="1855934" y="2911150"/>
                  <a:pt x="1852078" y="2916975"/>
                  <a:pt x="1845548" y="2916105"/>
                </a:cubicBezTo>
                <a:cubicBezTo>
                  <a:pt x="1838623" y="2922168"/>
                  <a:pt x="1829180" y="2926574"/>
                  <a:pt x="1831698" y="2938536"/>
                </a:cubicBezTo>
                <a:cubicBezTo>
                  <a:pt x="1832166" y="2940579"/>
                  <a:pt x="1832010" y="2943491"/>
                  <a:pt x="1830837" y="2944911"/>
                </a:cubicBezTo>
                <a:cubicBezTo>
                  <a:pt x="1823830" y="2953173"/>
                  <a:pt x="1818555" y="2963248"/>
                  <a:pt x="1806199" y="2965766"/>
                </a:cubicBezTo>
                <a:cubicBezTo>
                  <a:pt x="1793130" y="2968441"/>
                  <a:pt x="1780462" y="2972691"/>
                  <a:pt x="1767474" y="2975603"/>
                </a:cubicBezTo>
                <a:cubicBezTo>
                  <a:pt x="1754257" y="2978590"/>
                  <a:pt x="1741975" y="2982684"/>
                  <a:pt x="1732614" y="2993309"/>
                </a:cubicBezTo>
                <a:cubicBezTo>
                  <a:pt x="1731039" y="2995040"/>
                  <a:pt x="1727420" y="2996771"/>
                  <a:pt x="1725451" y="2996139"/>
                </a:cubicBezTo>
                <a:cubicBezTo>
                  <a:pt x="1717895" y="2993858"/>
                  <a:pt x="1715221" y="2998420"/>
                  <a:pt x="1713333" y="3003933"/>
                </a:cubicBezTo>
                <a:cubicBezTo>
                  <a:pt x="1711996" y="3008101"/>
                  <a:pt x="1711602" y="3012589"/>
                  <a:pt x="1710503" y="3016839"/>
                </a:cubicBezTo>
                <a:cubicBezTo>
                  <a:pt x="1709559" y="3020539"/>
                  <a:pt x="1709010" y="3024633"/>
                  <a:pt x="1706959" y="3027537"/>
                </a:cubicBezTo>
                <a:cubicBezTo>
                  <a:pt x="1703734" y="3032181"/>
                  <a:pt x="1703497" y="3036669"/>
                  <a:pt x="1704834" y="3041780"/>
                </a:cubicBezTo>
                <a:cubicBezTo>
                  <a:pt x="1705933" y="3046030"/>
                  <a:pt x="1707041" y="3050280"/>
                  <a:pt x="1708378" y="3055317"/>
                </a:cubicBezTo>
                <a:cubicBezTo>
                  <a:pt x="1701609" y="3062168"/>
                  <a:pt x="1703029" y="3069954"/>
                  <a:pt x="1706565" y="3078060"/>
                </a:cubicBezTo>
                <a:cubicBezTo>
                  <a:pt x="1710109" y="3086248"/>
                  <a:pt x="1713096" y="3094592"/>
                  <a:pt x="1716246" y="3102928"/>
                </a:cubicBezTo>
                <a:cubicBezTo>
                  <a:pt x="1722703" y="3119451"/>
                  <a:pt x="1729152" y="3135983"/>
                  <a:pt x="1735526" y="3152589"/>
                </a:cubicBezTo>
                <a:cubicBezTo>
                  <a:pt x="1740646" y="3165970"/>
                  <a:pt x="1743320" y="3179114"/>
                  <a:pt x="1733713" y="3192019"/>
                </a:cubicBezTo>
                <a:cubicBezTo>
                  <a:pt x="1732294" y="3193906"/>
                  <a:pt x="1732064" y="3197295"/>
                  <a:pt x="1732294" y="3199887"/>
                </a:cubicBezTo>
                <a:cubicBezTo>
                  <a:pt x="1732770" y="3207517"/>
                  <a:pt x="1751500" y="3226806"/>
                  <a:pt x="1759049" y="3227200"/>
                </a:cubicBezTo>
                <a:cubicBezTo>
                  <a:pt x="1774079" y="3228143"/>
                  <a:pt x="1789347" y="3229480"/>
                  <a:pt x="1800054" y="3215320"/>
                </a:cubicBezTo>
                <a:cubicBezTo>
                  <a:pt x="1800686" y="3214450"/>
                  <a:pt x="1801785" y="3213982"/>
                  <a:pt x="1802573" y="3213195"/>
                </a:cubicBezTo>
                <a:cubicBezTo>
                  <a:pt x="1806347" y="3209577"/>
                  <a:pt x="1810761" y="3207763"/>
                  <a:pt x="1816110" y="3207846"/>
                </a:cubicBezTo>
                <a:cubicBezTo>
                  <a:pt x="1822173" y="3207846"/>
                  <a:pt x="1828310" y="3207452"/>
                  <a:pt x="1834447" y="3207140"/>
                </a:cubicBezTo>
                <a:cubicBezTo>
                  <a:pt x="1844366" y="3206664"/>
                  <a:pt x="1854359" y="3206590"/>
                  <a:pt x="1864352" y="3203358"/>
                </a:cubicBezTo>
                <a:cubicBezTo>
                  <a:pt x="1871908" y="3185726"/>
                  <a:pt x="1887726" y="3178646"/>
                  <a:pt x="1904644" y="3174946"/>
                </a:cubicBezTo>
                <a:cubicBezTo>
                  <a:pt x="1921405" y="3171246"/>
                  <a:pt x="1938725" y="3170064"/>
                  <a:pt x="1955724" y="3167546"/>
                </a:cubicBezTo>
                <a:cubicBezTo>
                  <a:pt x="1966431" y="3165970"/>
                  <a:pt x="1976662" y="3166126"/>
                  <a:pt x="1986261" y="3171877"/>
                </a:cubicBezTo>
                <a:cubicBezTo>
                  <a:pt x="1988148" y="3173059"/>
                  <a:pt x="1990355" y="3173609"/>
                  <a:pt x="1992398" y="3174470"/>
                </a:cubicBezTo>
                <a:cubicBezTo>
                  <a:pt x="1998379" y="3177145"/>
                  <a:pt x="2005222" y="3178802"/>
                  <a:pt x="2006173" y="3187138"/>
                </a:cubicBezTo>
                <a:cubicBezTo>
                  <a:pt x="2006329" y="3188319"/>
                  <a:pt x="2008216" y="3190050"/>
                  <a:pt x="2009636" y="3190362"/>
                </a:cubicBezTo>
                <a:cubicBezTo>
                  <a:pt x="2017668" y="3192175"/>
                  <a:pt x="2019079" y="3198780"/>
                  <a:pt x="2020892" y="3205237"/>
                </a:cubicBezTo>
                <a:cubicBezTo>
                  <a:pt x="2022073" y="3209568"/>
                  <a:pt x="2023411" y="3213818"/>
                  <a:pt x="2024904" y="3217904"/>
                </a:cubicBezTo>
                <a:cubicBezTo>
                  <a:pt x="2028760" y="3228529"/>
                  <a:pt x="2030967" y="3229005"/>
                  <a:pt x="2041665" y="3222072"/>
                </a:cubicBezTo>
                <a:cubicBezTo>
                  <a:pt x="2042215" y="3221760"/>
                  <a:pt x="2043314" y="3222310"/>
                  <a:pt x="2044734" y="3222622"/>
                </a:cubicBezTo>
                <a:cubicBezTo>
                  <a:pt x="2043634" y="3227971"/>
                  <a:pt x="2042527" y="3233173"/>
                  <a:pt x="2041583" y="3237734"/>
                </a:cubicBezTo>
                <a:cubicBezTo>
                  <a:pt x="2045989" y="3242378"/>
                  <a:pt x="2050715" y="3243715"/>
                  <a:pt x="2055670" y="3244585"/>
                </a:cubicBezTo>
                <a:cubicBezTo>
                  <a:pt x="2064326" y="3245922"/>
                  <a:pt x="2071415" y="3240573"/>
                  <a:pt x="2078495" y="3238604"/>
                </a:cubicBezTo>
                <a:cubicBezTo>
                  <a:pt x="2084320" y="3241828"/>
                  <a:pt x="2086995" y="3246866"/>
                  <a:pt x="2086913" y="3251509"/>
                </a:cubicBezTo>
                <a:cubicBezTo>
                  <a:pt x="2086675" y="3266146"/>
                  <a:pt x="2097144" y="3272759"/>
                  <a:pt x="2106669" y="3280315"/>
                </a:cubicBezTo>
                <a:cubicBezTo>
                  <a:pt x="2110681" y="3283539"/>
                  <a:pt x="2115243" y="3285664"/>
                  <a:pt x="2120444" y="3285197"/>
                </a:cubicBezTo>
                <a:cubicBezTo>
                  <a:pt x="2121076" y="3285115"/>
                  <a:pt x="2121626" y="3285115"/>
                  <a:pt x="2122257" y="3285115"/>
                </a:cubicBezTo>
                <a:cubicBezTo>
                  <a:pt x="2179631" y="3203497"/>
                  <a:pt x="2226855" y="3114176"/>
                  <a:pt x="2261954" y="3018948"/>
                </a:cubicBezTo>
                <a:cubicBezTo>
                  <a:pt x="2261560" y="3015641"/>
                  <a:pt x="2261084" y="3012179"/>
                  <a:pt x="2260616" y="3008479"/>
                </a:cubicBezTo>
                <a:cubicBezTo>
                  <a:pt x="2255997" y="3006132"/>
                  <a:pt x="2251829" y="3003302"/>
                  <a:pt x="2247186" y="3001726"/>
                </a:cubicBezTo>
                <a:close/>
                <a:moveTo>
                  <a:pt x="1860045" y="2685816"/>
                </a:moveTo>
                <a:cubicBezTo>
                  <a:pt x="1862875" y="2696203"/>
                  <a:pt x="1862957" y="2696523"/>
                  <a:pt x="1853120" y="2700215"/>
                </a:cubicBezTo>
                <a:cubicBezTo>
                  <a:pt x="1848165" y="2702102"/>
                  <a:pt x="1844538" y="2705014"/>
                  <a:pt x="1841396" y="2709658"/>
                </a:cubicBezTo>
                <a:cubicBezTo>
                  <a:pt x="1843365" y="2716738"/>
                  <a:pt x="1848870" y="2722801"/>
                  <a:pt x="1848870" y="2731063"/>
                </a:cubicBezTo>
                <a:cubicBezTo>
                  <a:pt x="1848788" y="2733738"/>
                  <a:pt x="1852177" y="2736576"/>
                  <a:pt x="1854375" y="2739095"/>
                </a:cubicBezTo>
                <a:cubicBezTo>
                  <a:pt x="1857755" y="2743107"/>
                  <a:pt x="1859487" y="2747677"/>
                  <a:pt x="1859257" y="2752871"/>
                </a:cubicBezTo>
                <a:cubicBezTo>
                  <a:pt x="1859019" y="2757202"/>
                  <a:pt x="1859651" y="2762240"/>
                  <a:pt x="1854219" y="2764045"/>
                </a:cubicBezTo>
                <a:cubicBezTo>
                  <a:pt x="1848788" y="2765858"/>
                  <a:pt x="1842339" y="2766564"/>
                  <a:pt x="1839263" y="2761058"/>
                </a:cubicBezTo>
                <a:cubicBezTo>
                  <a:pt x="1836039" y="2755471"/>
                  <a:pt x="1831239" y="2753970"/>
                  <a:pt x="1826119" y="2752952"/>
                </a:cubicBezTo>
                <a:cubicBezTo>
                  <a:pt x="1824782" y="2748703"/>
                  <a:pt x="1823683" y="2745240"/>
                  <a:pt x="1822501" y="2741458"/>
                </a:cubicBezTo>
                <a:cubicBezTo>
                  <a:pt x="1821164" y="2742557"/>
                  <a:pt x="1819827" y="2743107"/>
                  <a:pt x="1819827" y="2743821"/>
                </a:cubicBezTo>
                <a:cubicBezTo>
                  <a:pt x="1819195" y="2749884"/>
                  <a:pt x="1818801" y="2755865"/>
                  <a:pt x="1818407" y="2761452"/>
                </a:cubicBezTo>
                <a:cubicBezTo>
                  <a:pt x="1811007" y="2766883"/>
                  <a:pt x="1804164" y="2765152"/>
                  <a:pt x="1797240" y="2763733"/>
                </a:cubicBezTo>
                <a:cubicBezTo>
                  <a:pt x="1792834" y="2755783"/>
                  <a:pt x="1795821" y="2747677"/>
                  <a:pt x="1794089" y="2739259"/>
                </a:cubicBezTo>
                <a:cubicBezTo>
                  <a:pt x="1792514" y="2737446"/>
                  <a:pt x="1790233" y="2735165"/>
                  <a:pt x="1788264" y="2732573"/>
                </a:cubicBezTo>
                <a:cubicBezTo>
                  <a:pt x="1784170" y="2727297"/>
                  <a:pt x="1783539" y="2721554"/>
                  <a:pt x="1785983" y="2715335"/>
                </a:cubicBezTo>
                <a:cubicBezTo>
                  <a:pt x="1789208" y="2707074"/>
                  <a:pt x="1792120" y="2698648"/>
                  <a:pt x="1795509" y="2690468"/>
                </a:cubicBezTo>
                <a:cubicBezTo>
                  <a:pt x="1797946" y="2684643"/>
                  <a:pt x="1798971" y="2678899"/>
                  <a:pt x="1796764" y="2671975"/>
                </a:cubicBezTo>
                <a:cubicBezTo>
                  <a:pt x="1791251" y="2670712"/>
                  <a:pt x="1786377" y="2673468"/>
                  <a:pt x="1781340" y="2674888"/>
                </a:cubicBezTo>
                <a:cubicBezTo>
                  <a:pt x="1775203" y="2684331"/>
                  <a:pt x="1773234" y="2695825"/>
                  <a:pt x="1764972" y="2703849"/>
                </a:cubicBezTo>
                <a:cubicBezTo>
                  <a:pt x="1764029" y="2704793"/>
                  <a:pt x="1764266" y="2707000"/>
                  <a:pt x="1764111" y="2708575"/>
                </a:cubicBezTo>
                <a:cubicBezTo>
                  <a:pt x="1762617" y="2722030"/>
                  <a:pt x="1755135" y="2732187"/>
                  <a:pt x="1745380" y="2740687"/>
                </a:cubicBezTo>
                <a:cubicBezTo>
                  <a:pt x="1738767" y="2746430"/>
                  <a:pt x="1727437" y="2745486"/>
                  <a:pt x="1722088" y="2738168"/>
                </a:cubicBezTo>
                <a:cubicBezTo>
                  <a:pt x="1719331" y="2734468"/>
                  <a:pt x="1716418" y="2733131"/>
                  <a:pt x="1712407" y="2733369"/>
                </a:cubicBezTo>
                <a:cubicBezTo>
                  <a:pt x="1706901" y="2733680"/>
                  <a:pt x="1701388" y="2734156"/>
                  <a:pt x="1695957" y="2735100"/>
                </a:cubicBezTo>
                <a:cubicBezTo>
                  <a:pt x="1686669" y="2736593"/>
                  <a:pt x="1686751" y="2736749"/>
                  <a:pt x="1679745" y="2728487"/>
                </a:cubicBezTo>
                <a:cubicBezTo>
                  <a:pt x="1678637" y="2728249"/>
                  <a:pt x="1677538" y="2727855"/>
                  <a:pt x="1676520" y="2727937"/>
                </a:cubicBezTo>
                <a:cubicBezTo>
                  <a:pt x="1661334" y="2729668"/>
                  <a:pt x="1659915" y="2729037"/>
                  <a:pt x="1658659" y="2714482"/>
                </a:cubicBezTo>
                <a:cubicBezTo>
                  <a:pt x="1657872" y="2705670"/>
                  <a:pt x="1655829" y="2698344"/>
                  <a:pt x="1647559" y="2693626"/>
                </a:cubicBezTo>
                <a:cubicBezTo>
                  <a:pt x="1643547" y="2691346"/>
                  <a:pt x="1641496" y="2687408"/>
                  <a:pt x="1641102" y="2682608"/>
                </a:cubicBezTo>
                <a:cubicBezTo>
                  <a:pt x="1640864" y="2679851"/>
                  <a:pt x="1640314" y="2677103"/>
                  <a:pt x="1639527" y="2674420"/>
                </a:cubicBezTo>
                <a:cubicBezTo>
                  <a:pt x="1635515" y="2661514"/>
                  <a:pt x="1643859" y="2653564"/>
                  <a:pt x="1651407" y="2645458"/>
                </a:cubicBezTo>
                <a:cubicBezTo>
                  <a:pt x="1652670" y="2644121"/>
                  <a:pt x="1655501" y="2643571"/>
                  <a:pt x="1657544" y="2643809"/>
                </a:cubicBezTo>
                <a:cubicBezTo>
                  <a:pt x="1661875" y="2644285"/>
                  <a:pt x="1666117" y="2645458"/>
                  <a:pt x="1671393" y="2646484"/>
                </a:cubicBezTo>
                <a:cubicBezTo>
                  <a:pt x="1672418" y="2644047"/>
                  <a:pt x="1673756" y="2641758"/>
                  <a:pt x="1674387" y="2639240"/>
                </a:cubicBezTo>
                <a:cubicBezTo>
                  <a:pt x="1675413" y="2634907"/>
                  <a:pt x="1678399" y="2632077"/>
                  <a:pt x="1682337" y="2631765"/>
                </a:cubicBezTo>
                <a:cubicBezTo>
                  <a:pt x="1693274" y="2630978"/>
                  <a:pt x="1700592" y="2624603"/>
                  <a:pt x="1707369" y="2617046"/>
                </a:cubicBezTo>
                <a:cubicBezTo>
                  <a:pt x="1713038" y="2610828"/>
                  <a:pt x="1718937" y="2605085"/>
                  <a:pt x="1728069" y="2604059"/>
                </a:cubicBezTo>
                <a:cubicBezTo>
                  <a:pt x="1729800" y="2603903"/>
                  <a:pt x="1731375" y="2601622"/>
                  <a:pt x="1732868" y="2600121"/>
                </a:cubicBezTo>
                <a:cubicBezTo>
                  <a:pt x="1740187" y="2592647"/>
                  <a:pt x="1747349" y="2584934"/>
                  <a:pt x="1754905" y="2577616"/>
                </a:cubicBezTo>
                <a:cubicBezTo>
                  <a:pt x="1759237" y="2573366"/>
                  <a:pt x="1761986" y="2573210"/>
                  <a:pt x="1766785" y="2576123"/>
                </a:cubicBezTo>
                <a:cubicBezTo>
                  <a:pt x="1770559" y="2578404"/>
                  <a:pt x="1775523" y="2580611"/>
                  <a:pt x="1777098" y="2584155"/>
                </a:cubicBezTo>
                <a:cubicBezTo>
                  <a:pt x="1780166" y="2591006"/>
                  <a:pt x="1785680" y="2593910"/>
                  <a:pt x="1791661" y="2596749"/>
                </a:cubicBezTo>
                <a:cubicBezTo>
                  <a:pt x="1793712" y="2597774"/>
                  <a:pt x="1795673" y="2598792"/>
                  <a:pt x="1797486" y="2600055"/>
                </a:cubicBezTo>
                <a:cubicBezTo>
                  <a:pt x="1801818" y="2603050"/>
                  <a:pt x="1801818" y="2607218"/>
                  <a:pt x="1797642" y="2611074"/>
                </a:cubicBezTo>
                <a:cubicBezTo>
                  <a:pt x="1792522" y="2615800"/>
                  <a:pt x="1787255" y="2620361"/>
                  <a:pt x="1782374" y="2625399"/>
                </a:cubicBezTo>
                <a:cubicBezTo>
                  <a:pt x="1781110" y="2626736"/>
                  <a:pt x="1780560" y="2629649"/>
                  <a:pt x="1780954" y="2631618"/>
                </a:cubicBezTo>
                <a:cubicBezTo>
                  <a:pt x="1783867" y="2645155"/>
                  <a:pt x="1792285" y="2655148"/>
                  <a:pt x="1802835" y="2663492"/>
                </a:cubicBezTo>
                <a:cubicBezTo>
                  <a:pt x="1805116" y="2665305"/>
                  <a:pt x="1809760" y="2664599"/>
                  <a:pt x="1811253" y="2661211"/>
                </a:cubicBezTo>
                <a:cubicBezTo>
                  <a:pt x="1814953" y="2652949"/>
                  <a:pt x="1821172" y="2653572"/>
                  <a:pt x="1827941" y="2655148"/>
                </a:cubicBezTo>
                <a:cubicBezTo>
                  <a:pt x="1831723" y="2656091"/>
                  <a:pt x="1835653" y="2656641"/>
                  <a:pt x="1839197" y="2658142"/>
                </a:cubicBezTo>
                <a:cubicBezTo>
                  <a:pt x="1849108" y="2662236"/>
                  <a:pt x="1857616" y="2659480"/>
                  <a:pt x="1865640" y="2653499"/>
                </a:cubicBezTo>
                <a:cubicBezTo>
                  <a:pt x="1866510" y="2652793"/>
                  <a:pt x="1867453" y="2652161"/>
                  <a:pt x="1868241" y="2651448"/>
                </a:cubicBezTo>
                <a:cubicBezTo>
                  <a:pt x="1878234" y="2642472"/>
                  <a:pt x="1884215" y="2647592"/>
                  <a:pt x="1890516" y="2657667"/>
                </a:cubicBezTo>
                <a:cubicBezTo>
                  <a:pt x="1891541" y="2659398"/>
                  <a:pt x="1890827" y="2663410"/>
                  <a:pt x="1889490" y="2665223"/>
                </a:cubicBezTo>
                <a:cubicBezTo>
                  <a:pt x="1883821" y="2673017"/>
                  <a:pt x="1877446" y="2680015"/>
                  <a:pt x="1866272" y="2678448"/>
                </a:cubicBezTo>
                <a:cubicBezTo>
                  <a:pt x="1864229" y="2678137"/>
                  <a:pt x="1861940" y="2678916"/>
                  <a:pt x="1858478" y="2679392"/>
                </a:cubicBezTo>
                <a:cubicBezTo>
                  <a:pt x="1859257" y="2682665"/>
                  <a:pt x="1859651" y="2684241"/>
                  <a:pt x="1860045" y="2685816"/>
                </a:cubicBezTo>
                <a:close/>
                <a:moveTo>
                  <a:pt x="1844858" y="2678416"/>
                </a:moveTo>
                <a:cubicBezTo>
                  <a:pt x="1835177" y="2678416"/>
                  <a:pt x="1828720" y="2678104"/>
                  <a:pt x="1822427" y="2678571"/>
                </a:cubicBezTo>
                <a:cubicBezTo>
                  <a:pt x="1817940" y="2678883"/>
                  <a:pt x="1814395" y="2681172"/>
                  <a:pt x="1814239" y="2687621"/>
                </a:cubicBezTo>
                <a:cubicBezTo>
                  <a:pt x="1824790" y="2688179"/>
                  <a:pt x="1833446" y="2684872"/>
                  <a:pt x="1844858" y="2678416"/>
                </a:cubicBezTo>
                <a:close/>
                <a:moveTo>
                  <a:pt x="2257064" y="2708977"/>
                </a:moveTo>
                <a:cubicBezTo>
                  <a:pt x="2254184" y="2707311"/>
                  <a:pt x="2251116" y="2708895"/>
                  <a:pt x="2249951" y="2711290"/>
                </a:cubicBezTo>
                <a:cubicBezTo>
                  <a:pt x="2248917" y="2713407"/>
                  <a:pt x="2248622" y="2717247"/>
                  <a:pt x="2249877" y="2718847"/>
                </a:cubicBezTo>
                <a:cubicBezTo>
                  <a:pt x="2252863" y="2722654"/>
                  <a:pt x="2256957" y="2725591"/>
                  <a:pt x="2260018" y="2728347"/>
                </a:cubicBezTo>
                <a:cubicBezTo>
                  <a:pt x="2256219" y="2736314"/>
                  <a:pt x="2252765" y="2743567"/>
                  <a:pt x="2249130" y="2751180"/>
                </a:cubicBezTo>
                <a:cubicBezTo>
                  <a:pt x="2241082" y="2751180"/>
                  <a:pt x="2233895" y="2751106"/>
                  <a:pt x="2226716" y="2751213"/>
                </a:cubicBezTo>
                <a:cubicBezTo>
                  <a:pt x="2222285" y="2751279"/>
                  <a:pt x="2217428" y="2750565"/>
                  <a:pt x="2213564" y="2752157"/>
                </a:cubicBezTo>
                <a:cubicBezTo>
                  <a:pt x="2209971" y="2753633"/>
                  <a:pt x="2207444" y="2757695"/>
                  <a:pt x="2204465" y="2760607"/>
                </a:cubicBezTo>
                <a:cubicBezTo>
                  <a:pt x="2200445" y="2758884"/>
                  <a:pt x="2196893" y="2757358"/>
                  <a:pt x="2193340" y="2755849"/>
                </a:cubicBezTo>
                <a:cubicBezTo>
                  <a:pt x="2189665" y="2754282"/>
                  <a:pt x="2186793" y="2752050"/>
                  <a:pt x="2184980" y="2748243"/>
                </a:cubicBezTo>
                <a:cubicBezTo>
                  <a:pt x="2177243" y="2732023"/>
                  <a:pt x="2162016" y="2723983"/>
                  <a:pt x="2146838" y="2718174"/>
                </a:cubicBezTo>
                <a:cubicBezTo>
                  <a:pt x="2123094" y="2709075"/>
                  <a:pt x="2098227" y="2702947"/>
                  <a:pt x="2073884" y="2695390"/>
                </a:cubicBezTo>
                <a:cubicBezTo>
                  <a:pt x="2067575" y="2693429"/>
                  <a:pt x="2061914" y="2693963"/>
                  <a:pt x="2056556" y="2697860"/>
                </a:cubicBezTo>
                <a:cubicBezTo>
                  <a:pt x="2047647" y="2704358"/>
                  <a:pt x="2038695" y="2710806"/>
                  <a:pt x="2029383" y="2717550"/>
                </a:cubicBezTo>
                <a:cubicBezTo>
                  <a:pt x="2022639" y="2715713"/>
                  <a:pt x="2018414" y="2711742"/>
                  <a:pt x="2017520" y="2703956"/>
                </a:cubicBezTo>
                <a:cubicBezTo>
                  <a:pt x="2016773" y="2697458"/>
                  <a:pt x="2016642" y="2690640"/>
                  <a:pt x="2013040" y="2684766"/>
                </a:cubicBezTo>
                <a:cubicBezTo>
                  <a:pt x="2010513" y="2683313"/>
                  <a:pt x="2008126" y="2681919"/>
                  <a:pt x="2005714" y="2680565"/>
                </a:cubicBezTo>
                <a:cubicBezTo>
                  <a:pt x="1997263" y="2675839"/>
                  <a:pt x="1988739" y="2672476"/>
                  <a:pt x="1978828" y="2676660"/>
                </a:cubicBezTo>
                <a:cubicBezTo>
                  <a:pt x="1976654" y="2677579"/>
                  <a:pt x="1973585" y="2676225"/>
                  <a:pt x="1970919" y="2676135"/>
                </a:cubicBezTo>
                <a:cubicBezTo>
                  <a:pt x="1966037" y="2675979"/>
                  <a:pt x="1961082" y="2675454"/>
                  <a:pt x="1956299" y="2676102"/>
                </a:cubicBezTo>
                <a:cubicBezTo>
                  <a:pt x="1952295" y="2676652"/>
                  <a:pt x="1949817" y="2682739"/>
                  <a:pt x="1952566" y="2685250"/>
                </a:cubicBezTo>
                <a:cubicBezTo>
                  <a:pt x="1956857" y="2689163"/>
                  <a:pt x="1959244" y="2693282"/>
                  <a:pt x="1959359" y="2699164"/>
                </a:cubicBezTo>
                <a:cubicBezTo>
                  <a:pt x="1959392" y="2700781"/>
                  <a:pt x="1961869" y="2702643"/>
                  <a:pt x="1963600" y="2703849"/>
                </a:cubicBezTo>
                <a:cubicBezTo>
                  <a:pt x="1965857" y="2705424"/>
                  <a:pt x="1968507" y="2706409"/>
                  <a:pt x="1970944" y="2707730"/>
                </a:cubicBezTo>
                <a:cubicBezTo>
                  <a:pt x="1974898" y="2709871"/>
                  <a:pt x="1976892" y="2713284"/>
                  <a:pt x="1974627" y="2717337"/>
                </a:cubicBezTo>
                <a:cubicBezTo>
                  <a:pt x="1971329" y="2723244"/>
                  <a:pt x="1973364" y="2727043"/>
                  <a:pt x="1978746" y="2729283"/>
                </a:cubicBezTo>
                <a:cubicBezTo>
                  <a:pt x="1982651" y="2730907"/>
                  <a:pt x="1984637" y="2733426"/>
                  <a:pt x="1986573" y="2737052"/>
                </a:cubicBezTo>
                <a:cubicBezTo>
                  <a:pt x="1990651" y="2744674"/>
                  <a:pt x="1991725" y="2744715"/>
                  <a:pt x="1999552" y="2741417"/>
                </a:cubicBezTo>
                <a:cubicBezTo>
                  <a:pt x="2002038" y="2740367"/>
                  <a:pt x="2004549" y="2739391"/>
                  <a:pt x="2006723" y="2738521"/>
                </a:cubicBezTo>
                <a:cubicBezTo>
                  <a:pt x="2024141" y="2746151"/>
                  <a:pt x="2040829" y="2753633"/>
                  <a:pt x="2057672" y="2760747"/>
                </a:cubicBezTo>
                <a:cubicBezTo>
                  <a:pt x="2064047" y="2763438"/>
                  <a:pt x="2066894" y="2768262"/>
                  <a:pt x="2068248" y="2774579"/>
                </a:cubicBezTo>
                <a:cubicBezTo>
                  <a:pt x="2066082" y="2777763"/>
                  <a:pt x="2063694" y="2780774"/>
                  <a:pt x="2061848" y="2784088"/>
                </a:cubicBezTo>
                <a:cubicBezTo>
                  <a:pt x="2059699" y="2787953"/>
                  <a:pt x="2057812" y="2791997"/>
                  <a:pt x="2056220" y="2796124"/>
                </a:cubicBezTo>
                <a:cubicBezTo>
                  <a:pt x="2054702" y="2800046"/>
                  <a:pt x="2057434" y="2804304"/>
                  <a:pt x="2061733" y="2804378"/>
                </a:cubicBezTo>
                <a:cubicBezTo>
                  <a:pt x="2068371" y="2804484"/>
                  <a:pt x="2075082" y="2804402"/>
                  <a:pt x="2081654" y="2803598"/>
                </a:cubicBezTo>
                <a:cubicBezTo>
                  <a:pt x="2088849" y="2802720"/>
                  <a:pt x="2094666" y="2804132"/>
                  <a:pt x="2099425" y="2809932"/>
                </a:cubicBezTo>
                <a:cubicBezTo>
                  <a:pt x="2102214" y="2813329"/>
                  <a:pt x="2105463" y="2816397"/>
                  <a:pt x="2110304" y="2817021"/>
                </a:cubicBezTo>
                <a:cubicBezTo>
                  <a:pt x="2116900" y="2817866"/>
                  <a:pt x="2123472" y="2818924"/>
                  <a:pt x="2130043" y="2820015"/>
                </a:cubicBezTo>
                <a:cubicBezTo>
                  <a:pt x="2135409" y="2820910"/>
                  <a:pt x="2139798" y="2818924"/>
                  <a:pt x="2143901" y="2815757"/>
                </a:cubicBezTo>
                <a:cubicBezTo>
                  <a:pt x="2147806" y="2812738"/>
                  <a:pt x="2152491" y="2810449"/>
                  <a:pt x="2152261" y="2804304"/>
                </a:cubicBezTo>
                <a:cubicBezTo>
                  <a:pt x="2152056" y="2798815"/>
                  <a:pt x="2156232" y="2796854"/>
                  <a:pt x="2160367" y="2795017"/>
                </a:cubicBezTo>
                <a:cubicBezTo>
                  <a:pt x="2171328" y="2796830"/>
                  <a:pt x="2180016" y="2801826"/>
                  <a:pt x="2185809" y="2811704"/>
                </a:cubicBezTo>
                <a:cubicBezTo>
                  <a:pt x="2188598" y="2816455"/>
                  <a:pt x="2192282" y="2820729"/>
                  <a:pt x="2195851" y="2824963"/>
                </a:cubicBezTo>
                <a:cubicBezTo>
                  <a:pt x="2197582" y="2827014"/>
                  <a:pt x="2199789" y="2829582"/>
                  <a:pt x="2202144" y="2830025"/>
                </a:cubicBezTo>
                <a:cubicBezTo>
                  <a:pt x="2216830" y="2832822"/>
                  <a:pt x="2231606" y="2835218"/>
                  <a:pt x="2246390" y="2837466"/>
                </a:cubicBezTo>
                <a:cubicBezTo>
                  <a:pt x="2250738" y="2838131"/>
                  <a:pt x="2253544" y="2835128"/>
                  <a:pt x="2255858" y="2831813"/>
                </a:cubicBezTo>
                <a:cubicBezTo>
                  <a:pt x="2257852" y="2828950"/>
                  <a:pt x="2257605" y="2824643"/>
                  <a:pt x="2254799" y="2822936"/>
                </a:cubicBezTo>
                <a:cubicBezTo>
                  <a:pt x="2251050" y="2820647"/>
                  <a:pt x="2246964" y="2818916"/>
                  <a:pt x="2243002" y="2816980"/>
                </a:cubicBezTo>
                <a:cubicBezTo>
                  <a:pt x="2239498" y="2815265"/>
                  <a:pt x="2236282" y="2813698"/>
                  <a:pt x="2235289" y="2809087"/>
                </a:cubicBezTo>
                <a:cubicBezTo>
                  <a:pt x="2234813" y="2806896"/>
                  <a:pt x="2231991" y="2805157"/>
                  <a:pt x="2230112" y="2803344"/>
                </a:cubicBezTo>
                <a:cubicBezTo>
                  <a:pt x="2228184" y="2801482"/>
                  <a:pt x="2225797" y="2800013"/>
                  <a:pt x="2224148" y="2797945"/>
                </a:cubicBezTo>
                <a:cubicBezTo>
                  <a:pt x="2220070" y="2792826"/>
                  <a:pt x="2216305" y="2787468"/>
                  <a:pt x="2212465" y="2782275"/>
                </a:cubicBezTo>
                <a:cubicBezTo>
                  <a:pt x="2213860" y="2778214"/>
                  <a:pt x="2215205" y="2774300"/>
                  <a:pt x="2216583" y="2770313"/>
                </a:cubicBezTo>
                <a:cubicBezTo>
                  <a:pt x="2233296" y="2780052"/>
                  <a:pt x="2248384" y="2779289"/>
                  <a:pt x="2264341" y="2770108"/>
                </a:cubicBezTo>
                <a:cubicBezTo>
                  <a:pt x="2273013" y="2765120"/>
                  <a:pt x="2277526" y="2754995"/>
                  <a:pt x="2287954" y="2752632"/>
                </a:cubicBezTo>
                <a:cubicBezTo>
                  <a:pt x="2289102" y="2752370"/>
                  <a:pt x="2290365" y="2750171"/>
                  <a:pt x="2290595" y="2748719"/>
                </a:cubicBezTo>
                <a:cubicBezTo>
                  <a:pt x="2291728" y="2741507"/>
                  <a:pt x="2291818" y="2735165"/>
                  <a:pt x="2285426" y="2729094"/>
                </a:cubicBezTo>
                <a:cubicBezTo>
                  <a:pt x="2276845" y="2720914"/>
                  <a:pt x="2267131" y="2714785"/>
                  <a:pt x="2257064" y="2708977"/>
                </a:cubicBezTo>
                <a:close/>
                <a:moveTo>
                  <a:pt x="799470" y="2912265"/>
                </a:moveTo>
                <a:cubicBezTo>
                  <a:pt x="804064" y="2909058"/>
                  <a:pt x="805024" y="2904135"/>
                  <a:pt x="803982" y="2898876"/>
                </a:cubicBezTo>
                <a:cubicBezTo>
                  <a:pt x="802251" y="2890179"/>
                  <a:pt x="799798" y="2881589"/>
                  <a:pt x="798658" y="2872819"/>
                </a:cubicBezTo>
                <a:cubicBezTo>
                  <a:pt x="797320" y="2862588"/>
                  <a:pt x="790346" y="2856147"/>
                  <a:pt x="784275" y="2849092"/>
                </a:cubicBezTo>
                <a:cubicBezTo>
                  <a:pt x="781272" y="2845605"/>
                  <a:pt x="775053" y="2846655"/>
                  <a:pt x="772945" y="2850897"/>
                </a:cubicBezTo>
                <a:cubicBezTo>
                  <a:pt x="770508" y="2855786"/>
                  <a:pt x="768818" y="2861046"/>
                  <a:pt x="766554" y="2866764"/>
                </a:cubicBezTo>
                <a:cubicBezTo>
                  <a:pt x="762320" y="2869012"/>
                  <a:pt x="757472" y="2871580"/>
                  <a:pt x="752254" y="2874345"/>
                </a:cubicBezTo>
                <a:cubicBezTo>
                  <a:pt x="751441" y="2879243"/>
                  <a:pt x="750654" y="2884051"/>
                  <a:pt x="749784" y="2889293"/>
                </a:cubicBezTo>
                <a:cubicBezTo>
                  <a:pt x="740332" y="2894126"/>
                  <a:pt x="731283" y="2899639"/>
                  <a:pt x="721577" y="2903462"/>
                </a:cubicBezTo>
                <a:cubicBezTo>
                  <a:pt x="711527" y="2907417"/>
                  <a:pt x="705529" y="2914628"/>
                  <a:pt x="700369" y="2923448"/>
                </a:cubicBezTo>
                <a:cubicBezTo>
                  <a:pt x="697415" y="2928494"/>
                  <a:pt x="695848" y="2933326"/>
                  <a:pt x="697087" y="2939192"/>
                </a:cubicBezTo>
                <a:cubicBezTo>
                  <a:pt x="698687" y="2946781"/>
                  <a:pt x="699606" y="2954510"/>
                  <a:pt x="701140" y="2962116"/>
                </a:cubicBezTo>
                <a:cubicBezTo>
                  <a:pt x="702527" y="2969007"/>
                  <a:pt x="701821" y="2975177"/>
                  <a:pt x="697366" y="2980945"/>
                </a:cubicBezTo>
                <a:cubicBezTo>
                  <a:pt x="694330" y="2984874"/>
                  <a:pt x="692082" y="2989412"/>
                  <a:pt x="689301" y="2993555"/>
                </a:cubicBezTo>
                <a:cubicBezTo>
                  <a:pt x="686052" y="2998395"/>
                  <a:pt x="684821" y="3003343"/>
                  <a:pt x="686167" y="3009274"/>
                </a:cubicBezTo>
                <a:cubicBezTo>
                  <a:pt x="688604" y="3020063"/>
                  <a:pt x="690212" y="3031049"/>
                  <a:pt x="692624" y="3041846"/>
                </a:cubicBezTo>
                <a:cubicBezTo>
                  <a:pt x="693436" y="3045489"/>
                  <a:pt x="694814" y="3049689"/>
                  <a:pt x="697366" y="3052134"/>
                </a:cubicBezTo>
                <a:cubicBezTo>
                  <a:pt x="707457" y="3061774"/>
                  <a:pt x="717869" y="3071259"/>
                  <a:pt x="733859" y="3065196"/>
                </a:cubicBezTo>
                <a:cubicBezTo>
                  <a:pt x="736870" y="3064055"/>
                  <a:pt x="740431" y="3064236"/>
                  <a:pt x="743746" y="3064063"/>
                </a:cubicBezTo>
                <a:cubicBezTo>
                  <a:pt x="749612" y="3063768"/>
                  <a:pt x="752590" y="3060486"/>
                  <a:pt x="754190" y="3055112"/>
                </a:cubicBezTo>
                <a:cubicBezTo>
                  <a:pt x="757192" y="3045029"/>
                  <a:pt x="760524" y="3035036"/>
                  <a:pt x="763641" y="3024986"/>
                </a:cubicBezTo>
                <a:cubicBezTo>
                  <a:pt x="773158" y="2994326"/>
                  <a:pt x="784817" y="2964241"/>
                  <a:pt x="789559" y="2932276"/>
                </a:cubicBezTo>
                <a:cubicBezTo>
                  <a:pt x="790732" y="2924334"/>
                  <a:pt x="792406" y="2917196"/>
                  <a:pt x="799470" y="2912265"/>
                </a:cubicBezTo>
                <a:close/>
                <a:moveTo>
                  <a:pt x="1838090" y="2401074"/>
                </a:moveTo>
                <a:cubicBezTo>
                  <a:pt x="1844464" y="2397924"/>
                  <a:pt x="1848796" y="2401935"/>
                  <a:pt x="1847771" y="2409262"/>
                </a:cubicBezTo>
                <a:cubicBezTo>
                  <a:pt x="1846909" y="2415243"/>
                  <a:pt x="1845096" y="2420912"/>
                  <a:pt x="1847689" y="2427049"/>
                </a:cubicBezTo>
                <a:cubicBezTo>
                  <a:pt x="1848559" y="2429174"/>
                  <a:pt x="1847057" y="2432398"/>
                  <a:pt x="1846196" y="2434999"/>
                </a:cubicBezTo>
                <a:cubicBezTo>
                  <a:pt x="1844309" y="2440824"/>
                  <a:pt x="1842258" y="2446567"/>
                  <a:pt x="1839977" y="2452154"/>
                </a:cubicBezTo>
                <a:cubicBezTo>
                  <a:pt x="1838008" y="2457110"/>
                  <a:pt x="1837696" y="2461836"/>
                  <a:pt x="1841314" y="2466791"/>
                </a:cubicBezTo>
                <a:cubicBezTo>
                  <a:pt x="1846819" y="2468047"/>
                  <a:pt x="1852644" y="2469704"/>
                  <a:pt x="1858625" y="2470647"/>
                </a:cubicBezTo>
                <a:cubicBezTo>
                  <a:pt x="1865394" y="2471747"/>
                  <a:pt x="1870275" y="2473954"/>
                  <a:pt x="1869644" y="2482215"/>
                </a:cubicBezTo>
                <a:cubicBezTo>
                  <a:pt x="1869488" y="2484103"/>
                  <a:pt x="1871063" y="2486154"/>
                  <a:pt x="1872245" y="2488902"/>
                </a:cubicBezTo>
                <a:cubicBezTo>
                  <a:pt x="1877988" y="2489845"/>
                  <a:pt x="1883813" y="2490789"/>
                  <a:pt x="1890032" y="2491733"/>
                </a:cubicBezTo>
                <a:cubicBezTo>
                  <a:pt x="1891681" y="2499839"/>
                  <a:pt x="1894364" y="2507313"/>
                  <a:pt x="1894520" y="2514869"/>
                </a:cubicBezTo>
                <a:cubicBezTo>
                  <a:pt x="1894757" y="2521720"/>
                  <a:pt x="1892321" y="2528562"/>
                  <a:pt x="1891213" y="2534781"/>
                </a:cubicBezTo>
                <a:cubicBezTo>
                  <a:pt x="1892477" y="2536512"/>
                  <a:pt x="1892944" y="2537776"/>
                  <a:pt x="1893814" y="2538170"/>
                </a:cubicBezTo>
                <a:cubicBezTo>
                  <a:pt x="1907901" y="2544782"/>
                  <a:pt x="1908139" y="2558082"/>
                  <a:pt x="1909320" y="2570749"/>
                </a:cubicBezTo>
                <a:cubicBezTo>
                  <a:pt x="1909558" y="2573350"/>
                  <a:pt x="1909164" y="2576492"/>
                  <a:pt x="1907901" y="2578773"/>
                </a:cubicBezTo>
                <a:cubicBezTo>
                  <a:pt x="1904439" y="2585066"/>
                  <a:pt x="1900976" y="2591441"/>
                  <a:pt x="1896407" y="2596872"/>
                </a:cubicBezTo>
                <a:cubicBezTo>
                  <a:pt x="1887989" y="2607021"/>
                  <a:pt x="1886258" y="2607021"/>
                  <a:pt x="1873820" y="2600884"/>
                </a:cubicBezTo>
                <a:cubicBezTo>
                  <a:pt x="1870358" y="2599153"/>
                  <a:pt x="1866977" y="2597266"/>
                  <a:pt x="1863433" y="2595773"/>
                </a:cubicBezTo>
                <a:cubicBezTo>
                  <a:pt x="1856509" y="2592778"/>
                  <a:pt x="1855089" y="2587511"/>
                  <a:pt x="1857534" y="2579954"/>
                </a:cubicBezTo>
                <a:cubicBezTo>
                  <a:pt x="1850848" y="2579249"/>
                  <a:pt x="1847459" y="2581448"/>
                  <a:pt x="1843685" y="2584204"/>
                </a:cubicBezTo>
                <a:cubicBezTo>
                  <a:pt x="1837072" y="2589086"/>
                  <a:pt x="1832823" y="2587511"/>
                  <a:pt x="1829516" y="2580192"/>
                </a:cubicBezTo>
                <a:cubicBezTo>
                  <a:pt x="1826915" y="2574449"/>
                  <a:pt x="1827703" y="2569486"/>
                  <a:pt x="1832347" y="2565162"/>
                </a:cubicBezTo>
                <a:cubicBezTo>
                  <a:pt x="1835571" y="2562167"/>
                  <a:pt x="1838639" y="2559181"/>
                  <a:pt x="1842422" y="2555637"/>
                </a:cubicBezTo>
                <a:cubicBezTo>
                  <a:pt x="1836752" y="2548868"/>
                  <a:pt x="1836359" y="2540056"/>
                  <a:pt x="1830139" y="2533993"/>
                </a:cubicBezTo>
                <a:cubicBezTo>
                  <a:pt x="1828490" y="2532344"/>
                  <a:pt x="1827933" y="2529038"/>
                  <a:pt x="1827703" y="2526437"/>
                </a:cubicBezTo>
                <a:cubicBezTo>
                  <a:pt x="1827309" y="2522031"/>
                  <a:pt x="1827621" y="2517626"/>
                  <a:pt x="1827621" y="2513138"/>
                </a:cubicBezTo>
                <a:cubicBezTo>
                  <a:pt x="1814559" y="2508650"/>
                  <a:pt x="1811491" y="2496844"/>
                  <a:pt x="1805428" y="2487327"/>
                </a:cubicBezTo>
                <a:cubicBezTo>
                  <a:pt x="1806683" y="2482839"/>
                  <a:pt x="1807865" y="2478671"/>
                  <a:pt x="1808972" y="2474971"/>
                </a:cubicBezTo>
                <a:cubicBezTo>
                  <a:pt x="1807873" y="2473478"/>
                  <a:pt x="1807479" y="2472140"/>
                  <a:pt x="1806691" y="2471820"/>
                </a:cubicBezTo>
                <a:cubicBezTo>
                  <a:pt x="1801580" y="2470007"/>
                  <a:pt x="1797798" y="2467415"/>
                  <a:pt x="1798110" y="2461196"/>
                </a:cubicBezTo>
                <a:cubicBezTo>
                  <a:pt x="1798347" y="2455682"/>
                  <a:pt x="1798027" y="2450095"/>
                  <a:pt x="1798266" y="2444590"/>
                </a:cubicBezTo>
                <a:cubicBezTo>
                  <a:pt x="1798347" y="2442465"/>
                  <a:pt x="1798741" y="2439397"/>
                  <a:pt x="1800152" y="2438527"/>
                </a:cubicBezTo>
                <a:cubicBezTo>
                  <a:pt x="1807471" y="2433727"/>
                  <a:pt x="1806683" y="2426171"/>
                  <a:pt x="1807627" y="2419165"/>
                </a:cubicBezTo>
                <a:cubicBezTo>
                  <a:pt x="1808094" y="2415309"/>
                  <a:pt x="1808021" y="2411452"/>
                  <a:pt x="1808570" y="2407596"/>
                </a:cubicBezTo>
                <a:cubicBezTo>
                  <a:pt x="1809440" y="2401533"/>
                  <a:pt x="1812902" y="2399335"/>
                  <a:pt x="1819195" y="2400434"/>
                </a:cubicBezTo>
                <a:cubicBezTo>
                  <a:pt x="1820294" y="2400672"/>
                  <a:pt x="1821476" y="2400746"/>
                  <a:pt x="1822419" y="2401222"/>
                </a:cubicBezTo>
                <a:cubicBezTo>
                  <a:pt x="1827703" y="2403904"/>
                  <a:pt x="1832420" y="2403822"/>
                  <a:pt x="1838090" y="2401074"/>
                </a:cubicBezTo>
                <a:close/>
                <a:moveTo>
                  <a:pt x="1863671" y="2549820"/>
                </a:moveTo>
                <a:cubicBezTo>
                  <a:pt x="1863359" y="2550369"/>
                  <a:pt x="1863983" y="2552101"/>
                  <a:pt x="1864615" y="2552494"/>
                </a:cubicBezTo>
                <a:cubicBezTo>
                  <a:pt x="1867995" y="2554381"/>
                  <a:pt x="1868938" y="2551625"/>
                  <a:pt x="1869964" y="2549270"/>
                </a:cubicBezTo>
                <a:cubicBezTo>
                  <a:pt x="1867601" y="2547301"/>
                  <a:pt x="1865402" y="2546981"/>
                  <a:pt x="1863671" y="2549820"/>
                </a:cubicBezTo>
                <a:close/>
                <a:moveTo>
                  <a:pt x="1836596" y="2497164"/>
                </a:moveTo>
                <a:cubicBezTo>
                  <a:pt x="1842815" y="2500864"/>
                  <a:pt x="1847377" y="2503465"/>
                  <a:pt x="1851783" y="2506139"/>
                </a:cubicBezTo>
                <a:cubicBezTo>
                  <a:pt x="1854613" y="2507789"/>
                  <a:pt x="1857214" y="2510151"/>
                  <a:pt x="1860283" y="2511095"/>
                </a:cubicBezTo>
                <a:cubicBezTo>
                  <a:pt x="1861776" y="2511563"/>
                  <a:pt x="1864770" y="2510151"/>
                  <a:pt x="1865870" y="2508658"/>
                </a:cubicBezTo>
                <a:cubicBezTo>
                  <a:pt x="1866739" y="2507395"/>
                  <a:pt x="1866501" y="2504326"/>
                  <a:pt x="1865476" y="2502989"/>
                </a:cubicBezTo>
                <a:cubicBezTo>
                  <a:pt x="1863901" y="2500946"/>
                  <a:pt x="1861464" y="2499215"/>
                  <a:pt x="1859019" y="2498189"/>
                </a:cubicBezTo>
                <a:cubicBezTo>
                  <a:pt x="1852488" y="2495433"/>
                  <a:pt x="1845646" y="2495982"/>
                  <a:pt x="1836596" y="2497164"/>
                </a:cubicBezTo>
                <a:close/>
                <a:moveTo>
                  <a:pt x="1930693" y="2735756"/>
                </a:moveTo>
                <a:cubicBezTo>
                  <a:pt x="1939742" y="2738275"/>
                  <a:pt x="1948710" y="2741081"/>
                  <a:pt x="1957825" y="2743304"/>
                </a:cubicBezTo>
                <a:cubicBezTo>
                  <a:pt x="1964429" y="2744912"/>
                  <a:pt x="1968655" y="2740671"/>
                  <a:pt x="1967375" y="2733885"/>
                </a:cubicBezTo>
                <a:cubicBezTo>
                  <a:pt x="1966357" y="2728511"/>
                  <a:pt x="1964700" y="2723261"/>
                  <a:pt x="1963248" y="2717641"/>
                </a:cubicBezTo>
                <a:cubicBezTo>
                  <a:pt x="1945986" y="2709543"/>
                  <a:pt x="1929971" y="2712086"/>
                  <a:pt x="1912938" y="2721620"/>
                </a:cubicBezTo>
                <a:cubicBezTo>
                  <a:pt x="1905571" y="2717706"/>
                  <a:pt x="1897974" y="2717600"/>
                  <a:pt x="1890294" y="2719757"/>
                </a:cubicBezTo>
                <a:cubicBezTo>
                  <a:pt x="1886233" y="2720898"/>
                  <a:pt x="1884215" y="2726190"/>
                  <a:pt x="1886848" y="2729094"/>
                </a:cubicBezTo>
                <a:cubicBezTo>
                  <a:pt x="1892723" y="2735543"/>
                  <a:pt x="1898720" y="2742024"/>
                  <a:pt x="1908360" y="2743993"/>
                </a:cubicBezTo>
                <a:cubicBezTo>
                  <a:pt x="1912561" y="2740236"/>
                  <a:pt x="1916573" y="2736659"/>
                  <a:pt x="1920495" y="2733155"/>
                </a:cubicBezTo>
                <a:cubicBezTo>
                  <a:pt x="1924302" y="2734115"/>
                  <a:pt x="1927518" y="2734870"/>
                  <a:pt x="1930693" y="2735756"/>
                </a:cubicBezTo>
                <a:close/>
                <a:moveTo>
                  <a:pt x="1925959" y="2643916"/>
                </a:moveTo>
                <a:cubicBezTo>
                  <a:pt x="1924006" y="2643653"/>
                  <a:pt x="1921225" y="2644367"/>
                  <a:pt x="1919855" y="2645705"/>
                </a:cubicBezTo>
                <a:cubicBezTo>
                  <a:pt x="1910756" y="2654532"/>
                  <a:pt x="1903577" y="2664107"/>
                  <a:pt x="1909484" y="2677915"/>
                </a:cubicBezTo>
                <a:cubicBezTo>
                  <a:pt x="1911174" y="2681869"/>
                  <a:pt x="1912257" y="2686087"/>
                  <a:pt x="1913513" y="2689869"/>
                </a:cubicBezTo>
                <a:cubicBezTo>
                  <a:pt x="1911536" y="2693725"/>
                  <a:pt x="1909443" y="2697048"/>
                  <a:pt x="1908090" y="2700641"/>
                </a:cubicBezTo>
                <a:cubicBezTo>
                  <a:pt x="1906276" y="2705474"/>
                  <a:pt x="1909008" y="2709994"/>
                  <a:pt x="1913956" y="2710273"/>
                </a:cubicBezTo>
                <a:cubicBezTo>
                  <a:pt x="1918805" y="2710544"/>
                  <a:pt x="1923694" y="2710068"/>
                  <a:pt x="1929044" y="2709904"/>
                </a:cubicBezTo>
                <a:cubicBezTo>
                  <a:pt x="1931891" y="2700050"/>
                  <a:pt x="1940251" y="2691624"/>
                  <a:pt x="1929364" y="2681796"/>
                </a:cubicBezTo>
                <a:cubicBezTo>
                  <a:pt x="1934902" y="2674978"/>
                  <a:pt x="1938208" y="2669300"/>
                  <a:pt x="1939094" y="2662540"/>
                </a:cubicBezTo>
                <a:cubicBezTo>
                  <a:pt x="1940005" y="2655591"/>
                  <a:pt x="1932572" y="2644818"/>
                  <a:pt x="1925959" y="2643916"/>
                </a:cubicBezTo>
                <a:close/>
                <a:moveTo>
                  <a:pt x="1810884" y="2359026"/>
                </a:moveTo>
                <a:cubicBezTo>
                  <a:pt x="1811992" y="2360109"/>
                  <a:pt x="1813665" y="2360610"/>
                  <a:pt x="1816036" y="2361857"/>
                </a:cubicBezTo>
                <a:cubicBezTo>
                  <a:pt x="1818202" y="2359871"/>
                  <a:pt x="1821525" y="2358231"/>
                  <a:pt x="1822518" y="2355687"/>
                </a:cubicBezTo>
                <a:cubicBezTo>
                  <a:pt x="1828761" y="2339754"/>
                  <a:pt x="1834496" y="2323624"/>
                  <a:pt x="1840354" y="2307544"/>
                </a:cubicBezTo>
                <a:cubicBezTo>
                  <a:pt x="1840715" y="2306543"/>
                  <a:pt x="1840690" y="2305378"/>
                  <a:pt x="1840715" y="2304286"/>
                </a:cubicBezTo>
                <a:cubicBezTo>
                  <a:pt x="1840797" y="2301226"/>
                  <a:pt x="1837343" y="2297452"/>
                  <a:pt x="1834324" y="2297945"/>
                </a:cubicBezTo>
                <a:cubicBezTo>
                  <a:pt x="1827284" y="2299085"/>
                  <a:pt x="1820491" y="2300471"/>
                  <a:pt x="1815544" y="2306805"/>
                </a:cubicBezTo>
                <a:cubicBezTo>
                  <a:pt x="1800120" y="2326553"/>
                  <a:pt x="1799176" y="2331673"/>
                  <a:pt x="1808406" y="2354826"/>
                </a:cubicBezTo>
                <a:cubicBezTo>
                  <a:pt x="1809005" y="2356335"/>
                  <a:pt x="1809760" y="2357927"/>
                  <a:pt x="1810884" y="2359026"/>
                </a:cubicBezTo>
                <a:close/>
                <a:moveTo>
                  <a:pt x="2305659" y="2753420"/>
                </a:moveTo>
                <a:cubicBezTo>
                  <a:pt x="2303140" y="2754840"/>
                  <a:pt x="2301565" y="2757752"/>
                  <a:pt x="2303058" y="2760501"/>
                </a:cubicBezTo>
                <a:cubicBezTo>
                  <a:pt x="2306676" y="2767269"/>
                  <a:pt x="2310614" y="2773882"/>
                  <a:pt x="2314864" y="2780331"/>
                </a:cubicBezTo>
                <a:cubicBezTo>
                  <a:pt x="2316513" y="2782767"/>
                  <a:pt x="2319032" y="2783711"/>
                  <a:pt x="2321632" y="2783005"/>
                </a:cubicBezTo>
                <a:cubicBezTo>
                  <a:pt x="2322732" y="2775761"/>
                  <a:pt x="2323757" y="2768442"/>
                  <a:pt x="2324627" y="2761124"/>
                </a:cubicBezTo>
                <a:cubicBezTo>
                  <a:pt x="2320377" y="2758212"/>
                  <a:pt x="2316045" y="2755299"/>
                  <a:pt x="2311721" y="2752468"/>
                </a:cubicBezTo>
                <a:cubicBezTo>
                  <a:pt x="2310384" y="2751607"/>
                  <a:pt x="2307390" y="2752477"/>
                  <a:pt x="2305659" y="2753420"/>
                </a:cubicBezTo>
                <a:close/>
                <a:moveTo>
                  <a:pt x="1764135" y="2562290"/>
                </a:moveTo>
                <a:cubicBezTo>
                  <a:pt x="1766227" y="2563554"/>
                  <a:pt x="1769214" y="2563759"/>
                  <a:pt x="1771774" y="2563677"/>
                </a:cubicBezTo>
                <a:cubicBezTo>
                  <a:pt x="1773176" y="2563636"/>
                  <a:pt x="1774653" y="2562167"/>
                  <a:pt x="1775892" y="2561101"/>
                </a:cubicBezTo>
                <a:cubicBezTo>
                  <a:pt x="1784695" y="2553487"/>
                  <a:pt x="1793310" y="2545652"/>
                  <a:pt x="1802253" y="2538202"/>
                </a:cubicBezTo>
                <a:cubicBezTo>
                  <a:pt x="1806946" y="2534297"/>
                  <a:pt x="1809144" y="2529727"/>
                  <a:pt x="1808578" y="2523689"/>
                </a:cubicBezTo>
                <a:cubicBezTo>
                  <a:pt x="1808332" y="2521490"/>
                  <a:pt x="1808242" y="2519266"/>
                  <a:pt x="1807815" y="2517109"/>
                </a:cubicBezTo>
                <a:cubicBezTo>
                  <a:pt x="1807093" y="2513450"/>
                  <a:pt x="1801678" y="2511103"/>
                  <a:pt x="1798553" y="2513228"/>
                </a:cubicBezTo>
                <a:cubicBezTo>
                  <a:pt x="1796305" y="2514754"/>
                  <a:pt x="1794196" y="2516625"/>
                  <a:pt x="1792424" y="2518692"/>
                </a:cubicBezTo>
                <a:cubicBezTo>
                  <a:pt x="1786303" y="2525855"/>
                  <a:pt x="1780298" y="2533124"/>
                  <a:pt x="1774358" y="2540442"/>
                </a:cubicBezTo>
                <a:cubicBezTo>
                  <a:pt x="1770518" y="2545168"/>
                  <a:pt x="1766703" y="2549935"/>
                  <a:pt x="1763216" y="2554915"/>
                </a:cubicBezTo>
                <a:cubicBezTo>
                  <a:pt x="1761534" y="2557335"/>
                  <a:pt x="1761436" y="2560658"/>
                  <a:pt x="1764135" y="2562290"/>
                </a:cubicBezTo>
                <a:close/>
                <a:moveTo>
                  <a:pt x="2015715" y="2752214"/>
                </a:moveTo>
                <a:cubicBezTo>
                  <a:pt x="2013368" y="2752780"/>
                  <a:pt x="2010161" y="2754692"/>
                  <a:pt x="2009562" y="2756702"/>
                </a:cubicBezTo>
                <a:cubicBezTo>
                  <a:pt x="2007527" y="2763544"/>
                  <a:pt x="2006477" y="2770674"/>
                  <a:pt x="2005254" y="2776680"/>
                </a:cubicBezTo>
                <a:cubicBezTo>
                  <a:pt x="2005254" y="2778296"/>
                  <a:pt x="2005246" y="2778846"/>
                  <a:pt x="2005254" y="2779395"/>
                </a:cubicBezTo>
                <a:cubicBezTo>
                  <a:pt x="2005312" y="2783104"/>
                  <a:pt x="2006986" y="2786246"/>
                  <a:pt x="2010620" y="2786549"/>
                </a:cubicBezTo>
                <a:cubicBezTo>
                  <a:pt x="2012868" y="2786738"/>
                  <a:pt x="2016092" y="2785245"/>
                  <a:pt x="2017503" y="2783432"/>
                </a:cubicBezTo>
                <a:cubicBezTo>
                  <a:pt x="2020170" y="2779994"/>
                  <a:pt x="2021950" y="2775843"/>
                  <a:pt x="2023911" y="2771897"/>
                </a:cubicBezTo>
                <a:cubicBezTo>
                  <a:pt x="2027004" y="2765677"/>
                  <a:pt x="2025453" y="2760000"/>
                  <a:pt x="2021154" y="2755069"/>
                </a:cubicBezTo>
                <a:cubicBezTo>
                  <a:pt x="2019858" y="2753568"/>
                  <a:pt x="2017249" y="2751845"/>
                  <a:pt x="2015715" y="2752214"/>
                </a:cubicBezTo>
                <a:close/>
                <a:moveTo>
                  <a:pt x="1408958" y="2513646"/>
                </a:moveTo>
                <a:cubicBezTo>
                  <a:pt x="1412134" y="2513679"/>
                  <a:pt x="1414423" y="2512014"/>
                  <a:pt x="1415104" y="2509175"/>
                </a:cubicBezTo>
                <a:cubicBezTo>
                  <a:pt x="1416646" y="2502776"/>
                  <a:pt x="1417721" y="2496261"/>
                  <a:pt x="1418664" y="2491437"/>
                </a:cubicBezTo>
                <a:cubicBezTo>
                  <a:pt x="1418664" y="2488607"/>
                  <a:pt x="1418812" y="2487483"/>
                  <a:pt x="1418631" y="2486408"/>
                </a:cubicBezTo>
                <a:cubicBezTo>
                  <a:pt x="1418155" y="2483594"/>
                  <a:pt x="1417130" y="2481100"/>
                  <a:pt x="1413930" y="2480435"/>
                </a:cubicBezTo>
                <a:cubicBezTo>
                  <a:pt x="1410681" y="2479754"/>
                  <a:pt x="1406678" y="2481625"/>
                  <a:pt x="1406029" y="2484816"/>
                </a:cubicBezTo>
                <a:cubicBezTo>
                  <a:pt x="1404512" y="2492340"/>
                  <a:pt x="1403232" y="2499929"/>
                  <a:pt x="1402370" y="2507551"/>
                </a:cubicBezTo>
                <a:cubicBezTo>
                  <a:pt x="1402009" y="2510783"/>
                  <a:pt x="1405652" y="2513614"/>
                  <a:pt x="1408958" y="2513646"/>
                </a:cubicBezTo>
                <a:close/>
                <a:moveTo>
                  <a:pt x="843306" y="2507682"/>
                </a:moveTo>
                <a:cubicBezTo>
                  <a:pt x="850296" y="2505869"/>
                  <a:pt x="856876" y="2504614"/>
                  <a:pt x="863046" y="2502284"/>
                </a:cubicBezTo>
                <a:cubicBezTo>
                  <a:pt x="864818" y="2501611"/>
                  <a:pt x="866204" y="2497869"/>
                  <a:pt x="866286" y="2495482"/>
                </a:cubicBezTo>
                <a:cubicBezTo>
                  <a:pt x="866336" y="2494030"/>
                  <a:pt x="863653" y="2491322"/>
                  <a:pt x="862028" y="2491183"/>
                </a:cubicBezTo>
                <a:cubicBezTo>
                  <a:pt x="856006" y="2490650"/>
                  <a:pt x="849886" y="2490666"/>
                  <a:pt x="843847" y="2491117"/>
                </a:cubicBezTo>
                <a:cubicBezTo>
                  <a:pt x="841960" y="2491257"/>
                  <a:pt x="839893" y="2493119"/>
                  <a:pt x="838482" y="2494711"/>
                </a:cubicBezTo>
                <a:cubicBezTo>
                  <a:pt x="836266" y="2497205"/>
                  <a:pt x="834133" y="2500372"/>
                  <a:pt x="836816" y="2503555"/>
                </a:cubicBezTo>
                <a:cubicBezTo>
                  <a:pt x="838400" y="2505434"/>
                  <a:pt x="841124" y="2506345"/>
                  <a:pt x="843306" y="2507682"/>
                </a:cubicBezTo>
                <a:close/>
                <a:moveTo>
                  <a:pt x="2033190" y="2702274"/>
                </a:moveTo>
                <a:cubicBezTo>
                  <a:pt x="2036431" y="2704317"/>
                  <a:pt x="2039696" y="2703972"/>
                  <a:pt x="2042182" y="2701174"/>
                </a:cubicBezTo>
                <a:cubicBezTo>
                  <a:pt x="2044307" y="2698787"/>
                  <a:pt x="2045874" y="2695891"/>
                  <a:pt x="2047581" y="2693372"/>
                </a:cubicBezTo>
                <a:cubicBezTo>
                  <a:pt x="2045530" y="2688368"/>
                  <a:pt x="2043118" y="2684675"/>
                  <a:pt x="2038318" y="2683683"/>
                </a:cubicBezTo>
                <a:cubicBezTo>
                  <a:pt x="2033428" y="2682682"/>
                  <a:pt x="2028284" y="2681878"/>
                  <a:pt x="2024486" y="2686439"/>
                </a:cubicBezTo>
                <a:cubicBezTo>
                  <a:pt x="2021975" y="2689450"/>
                  <a:pt x="2023763" y="2693946"/>
                  <a:pt x="2029342" y="2699123"/>
                </a:cubicBezTo>
                <a:cubicBezTo>
                  <a:pt x="2030548" y="2700256"/>
                  <a:pt x="2031796" y="2701396"/>
                  <a:pt x="2033190" y="2702274"/>
                </a:cubicBezTo>
                <a:close/>
                <a:moveTo>
                  <a:pt x="1919034" y="2296181"/>
                </a:moveTo>
                <a:cubicBezTo>
                  <a:pt x="1923998" y="2294359"/>
                  <a:pt x="1931111" y="2283677"/>
                  <a:pt x="1931226" y="2277877"/>
                </a:cubicBezTo>
                <a:cubicBezTo>
                  <a:pt x="1931300" y="2274160"/>
                  <a:pt x="1926197" y="2270624"/>
                  <a:pt x="1923137" y="2272437"/>
                </a:cubicBezTo>
                <a:cubicBezTo>
                  <a:pt x="1916655" y="2276260"/>
                  <a:pt x="1913021" y="2282192"/>
                  <a:pt x="1911691" y="2289453"/>
                </a:cubicBezTo>
                <a:cubicBezTo>
                  <a:pt x="1910994" y="2293219"/>
                  <a:pt x="1915793" y="2297370"/>
                  <a:pt x="1919034" y="2296181"/>
                </a:cubicBezTo>
                <a:close/>
                <a:moveTo>
                  <a:pt x="1890877" y="2702815"/>
                </a:moveTo>
                <a:cubicBezTo>
                  <a:pt x="1891008" y="2701306"/>
                  <a:pt x="1888727" y="2698270"/>
                  <a:pt x="1887365" y="2698164"/>
                </a:cubicBezTo>
                <a:cubicBezTo>
                  <a:pt x="1880900" y="2697679"/>
                  <a:pt x="1874361" y="2697688"/>
                  <a:pt x="1867904" y="2698213"/>
                </a:cubicBezTo>
                <a:cubicBezTo>
                  <a:pt x="1866567" y="2698319"/>
                  <a:pt x="1864352" y="2701503"/>
                  <a:pt x="1864532" y="2703037"/>
                </a:cubicBezTo>
                <a:cubicBezTo>
                  <a:pt x="1864811" y="2705367"/>
                  <a:pt x="1866321" y="2708526"/>
                  <a:pt x="1868224" y="2709445"/>
                </a:cubicBezTo>
                <a:cubicBezTo>
                  <a:pt x="1870997" y="2710782"/>
                  <a:pt x="1874583" y="2710445"/>
                  <a:pt x="1877897" y="2710839"/>
                </a:cubicBezTo>
                <a:cubicBezTo>
                  <a:pt x="1881114" y="2710437"/>
                  <a:pt x="1884715" y="2710765"/>
                  <a:pt x="1887456" y="2709387"/>
                </a:cubicBezTo>
                <a:cubicBezTo>
                  <a:pt x="1889301" y="2708452"/>
                  <a:pt x="1890672" y="2705170"/>
                  <a:pt x="1890877" y="2702815"/>
                </a:cubicBezTo>
                <a:close/>
                <a:moveTo>
                  <a:pt x="1978836" y="2778558"/>
                </a:moveTo>
                <a:cubicBezTo>
                  <a:pt x="1977154" y="2777689"/>
                  <a:pt x="1973610" y="2777492"/>
                  <a:pt x="1972716" y="2778550"/>
                </a:cubicBezTo>
                <a:cubicBezTo>
                  <a:pt x="1968860" y="2783095"/>
                  <a:pt x="1965414" y="2788059"/>
                  <a:pt x="1962452" y="2793236"/>
                </a:cubicBezTo>
                <a:cubicBezTo>
                  <a:pt x="1961722" y="2794516"/>
                  <a:pt x="1962788" y="2798159"/>
                  <a:pt x="1964101" y="2798971"/>
                </a:cubicBezTo>
                <a:cubicBezTo>
                  <a:pt x="1966136" y="2800226"/>
                  <a:pt x="1969877" y="2801194"/>
                  <a:pt x="1971526" y="2800144"/>
                </a:cubicBezTo>
                <a:cubicBezTo>
                  <a:pt x="1977261" y="2796477"/>
                  <a:pt x="1980543" y="2790742"/>
                  <a:pt x="1982356" y="2783506"/>
                </a:cubicBezTo>
                <a:cubicBezTo>
                  <a:pt x="1981256" y="2781848"/>
                  <a:pt x="1980461" y="2779395"/>
                  <a:pt x="1978836" y="2778558"/>
                </a:cubicBezTo>
                <a:close/>
                <a:moveTo>
                  <a:pt x="899457" y="2967235"/>
                </a:moveTo>
                <a:cubicBezTo>
                  <a:pt x="894592" y="2967145"/>
                  <a:pt x="889562" y="2973864"/>
                  <a:pt x="889595" y="2980411"/>
                </a:cubicBezTo>
                <a:cubicBezTo>
                  <a:pt x="889612" y="2984333"/>
                  <a:pt x="893550" y="2987139"/>
                  <a:pt x="899145" y="2987196"/>
                </a:cubicBezTo>
                <a:cubicBezTo>
                  <a:pt x="905003" y="2987262"/>
                  <a:pt x="908720" y="2984776"/>
                  <a:pt x="908859" y="2980707"/>
                </a:cubicBezTo>
                <a:cubicBezTo>
                  <a:pt x="909081" y="2973987"/>
                  <a:pt x="904437" y="2967325"/>
                  <a:pt x="899457" y="2967235"/>
                </a:cubicBezTo>
                <a:close/>
                <a:moveTo>
                  <a:pt x="870052" y="2984432"/>
                </a:moveTo>
                <a:cubicBezTo>
                  <a:pt x="863973" y="2984489"/>
                  <a:pt x="860502" y="2986958"/>
                  <a:pt x="860527" y="2991217"/>
                </a:cubicBezTo>
                <a:cubicBezTo>
                  <a:pt x="860560" y="2996287"/>
                  <a:pt x="865007" y="3000980"/>
                  <a:pt x="869773" y="3000980"/>
                </a:cubicBezTo>
                <a:cubicBezTo>
                  <a:pt x="875319" y="3000980"/>
                  <a:pt x="880841" y="2995475"/>
                  <a:pt x="880299" y="2990494"/>
                </a:cubicBezTo>
                <a:cubicBezTo>
                  <a:pt x="879881" y="2986671"/>
                  <a:pt x="875992" y="2984374"/>
                  <a:pt x="870052" y="2984432"/>
                </a:cubicBezTo>
                <a:close/>
                <a:moveTo>
                  <a:pt x="1938938" y="2263027"/>
                </a:moveTo>
                <a:cubicBezTo>
                  <a:pt x="1944148" y="2263954"/>
                  <a:pt x="1948332" y="2261074"/>
                  <a:pt x="1951515" y="2257119"/>
                </a:cubicBezTo>
                <a:cubicBezTo>
                  <a:pt x="1952426" y="2255987"/>
                  <a:pt x="1952360" y="2254076"/>
                  <a:pt x="1952943" y="2251737"/>
                </a:cubicBezTo>
                <a:cubicBezTo>
                  <a:pt x="1950958" y="2250343"/>
                  <a:pt x="1948652" y="2247438"/>
                  <a:pt x="1946913" y="2247742"/>
                </a:cubicBezTo>
                <a:cubicBezTo>
                  <a:pt x="1942819" y="2248464"/>
                  <a:pt x="1938774" y="2250359"/>
                  <a:pt x="1935181" y="2252550"/>
                </a:cubicBezTo>
                <a:cubicBezTo>
                  <a:pt x="1933794" y="2253395"/>
                  <a:pt x="1932572" y="2256865"/>
                  <a:pt x="1933220" y="2258170"/>
                </a:cubicBezTo>
                <a:cubicBezTo>
                  <a:pt x="1934262" y="2260286"/>
                  <a:pt x="1936731" y="2262633"/>
                  <a:pt x="1938938" y="2263027"/>
                </a:cubicBezTo>
                <a:close/>
                <a:moveTo>
                  <a:pt x="1460802" y="2651423"/>
                </a:moveTo>
                <a:cubicBezTo>
                  <a:pt x="1461647" y="2651915"/>
                  <a:pt x="1462837" y="2651817"/>
                  <a:pt x="1464855" y="2652153"/>
                </a:cubicBezTo>
                <a:cubicBezTo>
                  <a:pt x="1466168" y="2650627"/>
                  <a:pt x="1469072" y="2648806"/>
                  <a:pt x="1469228" y="2646779"/>
                </a:cubicBezTo>
                <a:cubicBezTo>
                  <a:pt x="1469655" y="2641184"/>
                  <a:pt x="1467472" y="2636245"/>
                  <a:pt x="1462312" y="2633193"/>
                </a:cubicBezTo>
                <a:cubicBezTo>
                  <a:pt x="1459128" y="2631314"/>
                  <a:pt x="1453910" y="2634087"/>
                  <a:pt x="1453779" y="2637853"/>
                </a:cubicBezTo>
                <a:cubicBezTo>
                  <a:pt x="1453574" y="2643637"/>
                  <a:pt x="1455609" y="2648420"/>
                  <a:pt x="1460802" y="2651423"/>
                </a:cubicBezTo>
                <a:close/>
                <a:moveTo>
                  <a:pt x="2204203" y="2716254"/>
                </a:moveTo>
                <a:cubicBezTo>
                  <a:pt x="2207001" y="2714285"/>
                  <a:pt x="2206623" y="2708091"/>
                  <a:pt x="2203506" y="2706327"/>
                </a:cubicBezTo>
                <a:cubicBezTo>
                  <a:pt x="2202119" y="2705539"/>
                  <a:pt x="2200536" y="2705113"/>
                  <a:pt x="2198386" y="2704268"/>
                </a:cubicBezTo>
                <a:cubicBezTo>
                  <a:pt x="2195769" y="2704891"/>
                  <a:pt x="2192495" y="2705219"/>
                  <a:pt x="2189640" y="2706483"/>
                </a:cubicBezTo>
                <a:cubicBezTo>
                  <a:pt x="2186186" y="2708009"/>
                  <a:pt x="2185965" y="2714129"/>
                  <a:pt x="2188951" y="2716180"/>
                </a:cubicBezTo>
                <a:cubicBezTo>
                  <a:pt x="2193250" y="2719126"/>
                  <a:pt x="2200084" y="2719159"/>
                  <a:pt x="2204203" y="2716254"/>
                </a:cubicBezTo>
                <a:close/>
                <a:moveTo>
                  <a:pt x="177765" y="2039088"/>
                </a:moveTo>
                <a:cubicBezTo>
                  <a:pt x="178602" y="2047333"/>
                  <a:pt x="179356" y="2055660"/>
                  <a:pt x="181170" y="2063717"/>
                </a:cubicBezTo>
                <a:cubicBezTo>
                  <a:pt x="183943" y="2076015"/>
                  <a:pt x="194691" y="2079978"/>
                  <a:pt x="205012" y="2073349"/>
                </a:cubicBezTo>
                <a:cubicBezTo>
                  <a:pt x="210500" y="2069821"/>
                  <a:pt x="213881" y="2065547"/>
                  <a:pt x="214053" y="2058630"/>
                </a:cubicBezTo>
                <a:cubicBezTo>
                  <a:pt x="214209" y="2052584"/>
                  <a:pt x="215218" y="2046521"/>
                  <a:pt x="216202" y="2040531"/>
                </a:cubicBezTo>
                <a:cubicBezTo>
                  <a:pt x="217351" y="2033541"/>
                  <a:pt x="216662" y="2027380"/>
                  <a:pt x="210664" y="2022580"/>
                </a:cubicBezTo>
                <a:cubicBezTo>
                  <a:pt x="209032" y="2021276"/>
                  <a:pt x="208031" y="2019175"/>
                  <a:pt x="206595" y="2017247"/>
                </a:cubicBezTo>
                <a:cubicBezTo>
                  <a:pt x="207465" y="2008871"/>
                  <a:pt x="208638" y="2000658"/>
                  <a:pt x="208942" y="1992404"/>
                </a:cubicBezTo>
                <a:cubicBezTo>
                  <a:pt x="209015" y="1990247"/>
                  <a:pt x="206767" y="1987408"/>
                  <a:pt x="204798" y="1985997"/>
                </a:cubicBezTo>
                <a:cubicBezTo>
                  <a:pt x="203527" y="1985086"/>
                  <a:pt x="200335" y="1985513"/>
                  <a:pt x="198809" y="1986538"/>
                </a:cubicBezTo>
                <a:cubicBezTo>
                  <a:pt x="189833" y="1992560"/>
                  <a:pt x="182179" y="1999460"/>
                  <a:pt x="184172" y="2011980"/>
                </a:cubicBezTo>
                <a:cubicBezTo>
                  <a:pt x="184681" y="2015188"/>
                  <a:pt x="184246" y="2018535"/>
                  <a:pt x="184246" y="2022055"/>
                </a:cubicBezTo>
                <a:cubicBezTo>
                  <a:pt x="177076" y="2030202"/>
                  <a:pt x="176870" y="2030218"/>
                  <a:pt x="177765" y="2039088"/>
                </a:cubicBezTo>
                <a:close/>
                <a:moveTo>
                  <a:pt x="406635" y="2143849"/>
                </a:moveTo>
                <a:cubicBezTo>
                  <a:pt x="420541" y="2150159"/>
                  <a:pt x="434915" y="2152800"/>
                  <a:pt x="451423" y="2149593"/>
                </a:cubicBezTo>
                <a:cubicBezTo>
                  <a:pt x="453088" y="2146450"/>
                  <a:pt x="454631" y="2144137"/>
                  <a:pt x="455582" y="2141610"/>
                </a:cubicBezTo>
                <a:cubicBezTo>
                  <a:pt x="457921" y="2135407"/>
                  <a:pt x="456370" y="2133020"/>
                  <a:pt x="450110" y="2130517"/>
                </a:cubicBezTo>
                <a:cubicBezTo>
                  <a:pt x="437352" y="2125414"/>
                  <a:pt x="424094" y="2127293"/>
                  <a:pt x="410967" y="2127252"/>
                </a:cubicBezTo>
                <a:cubicBezTo>
                  <a:pt x="409892" y="2127252"/>
                  <a:pt x="408727" y="2127490"/>
                  <a:pt x="407759" y="2127949"/>
                </a:cubicBezTo>
                <a:cubicBezTo>
                  <a:pt x="404116" y="2129689"/>
                  <a:pt x="401236" y="2132216"/>
                  <a:pt x="401031" y="2136564"/>
                </a:cubicBezTo>
                <a:cubicBezTo>
                  <a:pt x="400867" y="2140428"/>
                  <a:pt x="403394" y="2142381"/>
                  <a:pt x="406635" y="2143849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8284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79B152D-085D-622A-3541-A940F0146C46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2546746"/>
              <a:ext cx="5204564" cy="278537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Prototipat Lo-Fi.</a:t>
              </a:r>
            </a:p>
            <a:p>
              <a:pPr marL="457200" indent="-457200">
                <a:lnSpc>
                  <a:spcPct val="150000"/>
                </a:lnSpc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Prototipat Hi-Fi.</a:t>
              </a:r>
            </a:p>
            <a:p>
              <a:pPr marL="457200" indent="-457200">
                <a:spcBef>
                  <a:spcPts val="1200"/>
                </a:spcBef>
                <a:buClr>
                  <a:srgbClr val="DB3568"/>
                </a:buClr>
                <a:buFont typeface="Arial" panose="020B0604020202020204" pitchFamily="34" charset="0"/>
                <a:buChar char="•"/>
              </a:pP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Prototips realitzats digitalment amb </a:t>
              </a:r>
              <a:r>
                <a:rPr lang="ca-ES" sz="2800" b="1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Figma</a:t>
              </a:r>
              <a:r>
                <a:rPr lang="ca-E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Disseny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51788C7C-05CE-BA08-70B5-3B156C968AB0}"/>
              </a:ext>
            </a:extLst>
          </p:cNvPr>
          <p:cNvSpPr/>
          <p:nvPr/>
        </p:nvSpPr>
        <p:spPr>
          <a:xfrm>
            <a:off x="-237559" y="2731810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3" name="Forma libre 22">
            <a:extLst>
              <a:ext uri="{FF2B5EF4-FFF2-40B4-BE49-F238E27FC236}">
                <a16:creationId xmlns:a16="http://schemas.microsoft.com/office/drawing/2014/main" id="{A9F723EF-E5C7-8F4B-2BBA-36EC26F20288}"/>
              </a:ext>
            </a:extLst>
          </p:cNvPr>
          <p:cNvSpPr/>
          <p:nvPr/>
        </p:nvSpPr>
        <p:spPr>
          <a:xfrm>
            <a:off x="7230691" y="5637635"/>
            <a:ext cx="3755811" cy="58456"/>
          </a:xfrm>
          <a:custGeom>
            <a:avLst/>
            <a:gdLst>
              <a:gd name="connsiteX0" fmla="*/ 3755811 w 3755811"/>
              <a:gd name="connsiteY0" fmla="*/ 29232 h 58456"/>
              <a:gd name="connsiteX1" fmla="*/ 3726587 w 3755811"/>
              <a:gd name="connsiteY1" fmla="*/ 58456 h 58456"/>
              <a:gd name="connsiteX2" fmla="*/ 29232 w 3755811"/>
              <a:gd name="connsiteY2" fmla="*/ 58456 h 58456"/>
              <a:gd name="connsiteX3" fmla="*/ 0 w 3755811"/>
              <a:gd name="connsiteY3" fmla="*/ 29232 h 58456"/>
              <a:gd name="connsiteX4" fmla="*/ 29232 w 3755811"/>
              <a:gd name="connsiteY4" fmla="*/ 0 h 58456"/>
              <a:gd name="connsiteX5" fmla="*/ 241259 w 3755811"/>
              <a:gd name="connsiteY5" fmla="*/ 0 h 58456"/>
              <a:gd name="connsiteX6" fmla="*/ 290042 w 3755811"/>
              <a:gd name="connsiteY6" fmla="*/ 0 h 58456"/>
              <a:gd name="connsiteX7" fmla="*/ 318766 w 3755811"/>
              <a:gd name="connsiteY7" fmla="*/ 0 h 58456"/>
              <a:gd name="connsiteX8" fmla="*/ 335798 w 3755811"/>
              <a:gd name="connsiteY8" fmla="*/ 0 h 58456"/>
              <a:gd name="connsiteX9" fmla="*/ 362068 w 3755811"/>
              <a:gd name="connsiteY9" fmla="*/ 0 h 58456"/>
              <a:gd name="connsiteX10" fmla="*/ 369838 w 3755811"/>
              <a:gd name="connsiteY10" fmla="*/ 0 h 58456"/>
              <a:gd name="connsiteX11" fmla="*/ 395731 w 3755811"/>
              <a:gd name="connsiteY11" fmla="*/ 0 h 58456"/>
              <a:gd name="connsiteX12" fmla="*/ 451176 w 3755811"/>
              <a:gd name="connsiteY12" fmla="*/ 0 h 58456"/>
              <a:gd name="connsiteX13" fmla="*/ 476241 w 3755811"/>
              <a:gd name="connsiteY13" fmla="*/ 0 h 58456"/>
              <a:gd name="connsiteX14" fmla="*/ 520282 w 3755811"/>
              <a:gd name="connsiteY14" fmla="*/ 0 h 58456"/>
              <a:gd name="connsiteX15" fmla="*/ 546142 w 3755811"/>
              <a:gd name="connsiteY15" fmla="*/ 0 h 58456"/>
              <a:gd name="connsiteX16" fmla="*/ 580552 w 3755811"/>
              <a:gd name="connsiteY16" fmla="*/ 0 h 58456"/>
              <a:gd name="connsiteX17" fmla="*/ 607823 w 3755811"/>
              <a:gd name="connsiteY17" fmla="*/ 0 h 58456"/>
              <a:gd name="connsiteX18" fmla="*/ 651873 w 3755811"/>
              <a:gd name="connsiteY18" fmla="*/ 0 h 58456"/>
              <a:gd name="connsiteX19" fmla="*/ 678783 w 3755811"/>
              <a:gd name="connsiteY19" fmla="*/ 0 h 58456"/>
              <a:gd name="connsiteX20" fmla="*/ 746617 w 3755811"/>
              <a:gd name="connsiteY20" fmla="*/ 0 h 58456"/>
              <a:gd name="connsiteX21" fmla="*/ 3726587 w 3755811"/>
              <a:gd name="connsiteY21" fmla="*/ 0 h 58456"/>
              <a:gd name="connsiteX22" fmla="*/ 3755811 w 3755811"/>
              <a:gd name="connsiteY22" fmla="*/ 29232 h 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55811" h="58456">
                <a:moveTo>
                  <a:pt x="3755811" y="29232"/>
                </a:moveTo>
                <a:cubicBezTo>
                  <a:pt x="3755811" y="45379"/>
                  <a:pt x="3742725" y="58456"/>
                  <a:pt x="3726587" y="58456"/>
                </a:cubicBezTo>
                <a:lnTo>
                  <a:pt x="29232" y="58456"/>
                </a:lnTo>
                <a:cubicBezTo>
                  <a:pt x="13086" y="58456"/>
                  <a:pt x="0" y="45370"/>
                  <a:pt x="0" y="29232"/>
                </a:cubicBezTo>
                <a:cubicBezTo>
                  <a:pt x="0" y="13094"/>
                  <a:pt x="13086" y="0"/>
                  <a:pt x="29232" y="0"/>
                </a:cubicBezTo>
                <a:lnTo>
                  <a:pt x="241259" y="0"/>
                </a:lnTo>
                <a:lnTo>
                  <a:pt x="290042" y="0"/>
                </a:lnTo>
                <a:lnTo>
                  <a:pt x="318766" y="0"/>
                </a:lnTo>
                <a:lnTo>
                  <a:pt x="335798" y="0"/>
                </a:lnTo>
                <a:lnTo>
                  <a:pt x="362068" y="0"/>
                </a:lnTo>
                <a:lnTo>
                  <a:pt x="369838" y="0"/>
                </a:lnTo>
                <a:lnTo>
                  <a:pt x="395731" y="0"/>
                </a:lnTo>
                <a:lnTo>
                  <a:pt x="451176" y="0"/>
                </a:lnTo>
                <a:lnTo>
                  <a:pt x="476241" y="0"/>
                </a:lnTo>
                <a:lnTo>
                  <a:pt x="520282" y="0"/>
                </a:lnTo>
                <a:lnTo>
                  <a:pt x="546142" y="0"/>
                </a:lnTo>
                <a:lnTo>
                  <a:pt x="580552" y="0"/>
                </a:lnTo>
                <a:lnTo>
                  <a:pt x="607823" y="0"/>
                </a:lnTo>
                <a:lnTo>
                  <a:pt x="651873" y="0"/>
                </a:lnTo>
                <a:lnTo>
                  <a:pt x="678783" y="0"/>
                </a:lnTo>
                <a:lnTo>
                  <a:pt x="746617" y="0"/>
                </a:lnTo>
                <a:lnTo>
                  <a:pt x="3726587" y="0"/>
                </a:lnTo>
                <a:cubicBezTo>
                  <a:pt x="3742725" y="8"/>
                  <a:pt x="3755811" y="13094"/>
                  <a:pt x="3755811" y="29232"/>
                </a:cubicBezTo>
                <a:close/>
              </a:path>
            </a:pathLst>
          </a:custGeom>
          <a:solidFill>
            <a:srgbClr val="26323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D169E179-E35A-4F4F-1759-76E673BE1C0C}"/>
              </a:ext>
            </a:extLst>
          </p:cNvPr>
          <p:cNvSpPr/>
          <p:nvPr/>
        </p:nvSpPr>
        <p:spPr>
          <a:xfrm>
            <a:off x="7624970" y="2276177"/>
            <a:ext cx="1375812" cy="2910618"/>
          </a:xfrm>
          <a:custGeom>
            <a:avLst/>
            <a:gdLst>
              <a:gd name="connsiteX0" fmla="*/ 0 w 1375812"/>
              <a:gd name="connsiteY0" fmla="*/ 2825785 h 2910618"/>
              <a:gd name="connsiteX1" fmla="*/ 0 w 1375812"/>
              <a:gd name="connsiteY1" fmla="*/ 2809458 h 2910618"/>
              <a:gd name="connsiteX2" fmla="*/ 0 w 1375812"/>
              <a:gd name="connsiteY2" fmla="*/ 2348961 h 2910618"/>
              <a:gd name="connsiteX3" fmla="*/ 0 w 1375812"/>
              <a:gd name="connsiteY3" fmla="*/ 2338238 h 2910618"/>
              <a:gd name="connsiteX4" fmla="*/ 0 w 1375812"/>
              <a:gd name="connsiteY4" fmla="*/ 84833 h 2910618"/>
              <a:gd name="connsiteX5" fmla="*/ 84833 w 1375812"/>
              <a:gd name="connsiteY5" fmla="*/ 0 h 2910618"/>
              <a:gd name="connsiteX6" fmla="*/ 297918 w 1375812"/>
              <a:gd name="connsiteY6" fmla="*/ 0 h 2910618"/>
              <a:gd name="connsiteX7" fmla="*/ 307460 w 1375812"/>
              <a:gd name="connsiteY7" fmla="*/ 0 h 2910618"/>
              <a:gd name="connsiteX8" fmla="*/ 1290971 w 1375812"/>
              <a:gd name="connsiteY8" fmla="*/ 0 h 2910618"/>
              <a:gd name="connsiteX9" fmla="*/ 1375804 w 1375812"/>
              <a:gd name="connsiteY9" fmla="*/ 84833 h 2910618"/>
              <a:gd name="connsiteX10" fmla="*/ 1375804 w 1375812"/>
              <a:gd name="connsiteY10" fmla="*/ 648615 h 2910618"/>
              <a:gd name="connsiteX11" fmla="*/ 1359396 w 1375812"/>
              <a:gd name="connsiteY11" fmla="*/ 648615 h 2910618"/>
              <a:gd name="connsiteX12" fmla="*/ 1359396 w 1375812"/>
              <a:gd name="connsiteY12" fmla="*/ 130491 h 2910618"/>
              <a:gd name="connsiteX13" fmla="*/ 1295967 w 1375812"/>
              <a:gd name="connsiteY13" fmla="*/ 67063 h 2910618"/>
              <a:gd name="connsiteX14" fmla="*/ 967127 w 1375812"/>
              <a:gd name="connsiteY14" fmla="*/ 67063 h 2910618"/>
              <a:gd name="connsiteX15" fmla="*/ 967127 w 1375812"/>
              <a:gd name="connsiteY15" fmla="*/ 67063 h 2910618"/>
              <a:gd name="connsiteX16" fmla="*/ 889300 w 1375812"/>
              <a:gd name="connsiteY16" fmla="*/ 144890 h 2910618"/>
              <a:gd name="connsiteX17" fmla="*/ 626997 w 1375812"/>
              <a:gd name="connsiteY17" fmla="*/ 144890 h 2910618"/>
              <a:gd name="connsiteX18" fmla="*/ 549170 w 1375812"/>
              <a:gd name="connsiteY18" fmla="*/ 67063 h 2910618"/>
              <a:gd name="connsiteX19" fmla="*/ 179184 w 1375812"/>
              <a:gd name="connsiteY19" fmla="*/ 67063 h 2910618"/>
              <a:gd name="connsiteX20" fmla="*/ 115756 w 1375812"/>
              <a:gd name="connsiteY20" fmla="*/ 130491 h 2910618"/>
              <a:gd name="connsiteX21" fmla="*/ 115756 w 1375812"/>
              <a:gd name="connsiteY21" fmla="*/ 2780127 h 2910618"/>
              <a:gd name="connsiteX22" fmla="*/ 179184 w 1375812"/>
              <a:gd name="connsiteY22" fmla="*/ 2843556 h 2910618"/>
              <a:gd name="connsiteX23" fmla="*/ 1295976 w 1375812"/>
              <a:gd name="connsiteY23" fmla="*/ 2843556 h 2910618"/>
              <a:gd name="connsiteX24" fmla="*/ 1359404 w 1375812"/>
              <a:gd name="connsiteY24" fmla="*/ 2780127 h 2910618"/>
              <a:gd name="connsiteX25" fmla="*/ 1359404 w 1375812"/>
              <a:gd name="connsiteY25" fmla="*/ 1008600 h 2910618"/>
              <a:gd name="connsiteX26" fmla="*/ 1375813 w 1375812"/>
              <a:gd name="connsiteY26" fmla="*/ 1008600 h 2910618"/>
              <a:gd name="connsiteX27" fmla="*/ 1375813 w 1375812"/>
              <a:gd name="connsiteY27" fmla="*/ 2541863 h 2910618"/>
              <a:gd name="connsiteX28" fmla="*/ 1375813 w 1375812"/>
              <a:gd name="connsiteY28" fmla="*/ 2549452 h 2910618"/>
              <a:gd name="connsiteX29" fmla="*/ 1375813 w 1375812"/>
              <a:gd name="connsiteY29" fmla="*/ 2825785 h 2910618"/>
              <a:gd name="connsiteX30" fmla="*/ 1290979 w 1375812"/>
              <a:gd name="connsiteY30" fmla="*/ 2910618 h 2910618"/>
              <a:gd name="connsiteX31" fmla="*/ 673655 w 1375812"/>
              <a:gd name="connsiteY31" fmla="*/ 2910618 h 2910618"/>
              <a:gd name="connsiteX32" fmla="*/ 659224 w 1375812"/>
              <a:gd name="connsiteY32" fmla="*/ 2910618 h 2910618"/>
              <a:gd name="connsiteX33" fmla="*/ 396650 w 1375812"/>
              <a:gd name="connsiteY33" fmla="*/ 2910618 h 2910618"/>
              <a:gd name="connsiteX34" fmla="*/ 369961 w 1375812"/>
              <a:gd name="connsiteY34" fmla="*/ 2910618 h 2910618"/>
              <a:gd name="connsiteX35" fmla="*/ 340072 w 1375812"/>
              <a:gd name="connsiteY35" fmla="*/ 2910618 h 2910618"/>
              <a:gd name="connsiteX36" fmla="*/ 297672 w 1375812"/>
              <a:gd name="connsiteY36" fmla="*/ 2910618 h 2910618"/>
              <a:gd name="connsiteX37" fmla="*/ 270384 w 1375812"/>
              <a:gd name="connsiteY37" fmla="*/ 2910618 h 2910618"/>
              <a:gd name="connsiteX38" fmla="*/ 205512 w 1375812"/>
              <a:gd name="connsiteY38" fmla="*/ 2910618 h 2910618"/>
              <a:gd name="connsiteX39" fmla="*/ 179135 w 1375812"/>
              <a:gd name="connsiteY39" fmla="*/ 2910618 h 2910618"/>
              <a:gd name="connsiteX40" fmla="*/ 127300 w 1375812"/>
              <a:gd name="connsiteY40" fmla="*/ 2910618 h 2910618"/>
              <a:gd name="connsiteX41" fmla="*/ 102358 w 1375812"/>
              <a:gd name="connsiteY41" fmla="*/ 2910618 h 2910618"/>
              <a:gd name="connsiteX42" fmla="*/ 84825 w 1375812"/>
              <a:gd name="connsiteY42" fmla="*/ 2910618 h 2910618"/>
              <a:gd name="connsiteX43" fmla="*/ 26533 w 1375812"/>
              <a:gd name="connsiteY43" fmla="*/ 2887310 h 2910618"/>
              <a:gd name="connsiteX44" fmla="*/ 3159 w 1375812"/>
              <a:gd name="connsiteY44" fmla="*/ 2848486 h 2910618"/>
              <a:gd name="connsiteX45" fmla="*/ 0 w 1375812"/>
              <a:gd name="connsiteY45" fmla="*/ 2825785 h 291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75812" h="2910618">
                <a:moveTo>
                  <a:pt x="0" y="2825785"/>
                </a:moveTo>
                <a:lnTo>
                  <a:pt x="0" y="2809458"/>
                </a:lnTo>
                <a:lnTo>
                  <a:pt x="0" y="2348961"/>
                </a:lnTo>
                <a:lnTo>
                  <a:pt x="0" y="2338238"/>
                </a:lnTo>
                <a:lnTo>
                  <a:pt x="0" y="84833"/>
                </a:lnTo>
                <a:cubicBezTo>
                  <a:pt x="0" y="37978"/>
                  <a:pt x="37978" y="0"/>
                  <a:pt x="84833" y="0"/>
                </a:cubicBezTo>
                <a:lnTo>
                  <a:pt x="297918" y="0"/>
                </a:lnTo>
                <a:lnTo>
                  <a:pt x="307460" y="0"/>
                </a:lnTo>
                <a:lnTo>
                  <a:pt x="1290971" y="0"/>
                </a:lnTo>
                <a:cubicBezTo>
                  <a:pt x="1337826" y="0"/>
                  <a:pt x="1375804" y="37986"/>
                  <a:pt x="1375804" y="84833"/>
                </a:cubicBezTo>
                <a:lnTo>
                  <a:pt x="1375804" y="648615"/>
                </a:lnTo>
                <a:lnTo>
                  <a:pt x="1359396" y="648615"/>
                </a:lnTo>
                <a:lnTo>
                  <a:pt x="1359396" y="130491"/>
                </a:lnTo>
                <a:cubicBezTo>
                  <a:pt x="1359396" y="95458"/>
                  <a:pt x="1331000" y="67063"/>
                  <a:pt x="1295967" y="67063"/>
                </a:cubicBezTo>
                <a:lnTo>
                  <a:pt x="967127" y="67063"/>
                </a:lnTo>
                <a:lnTo>
                  <a:pt x="967127" y="67063"/>
                </a:lnTo>
                <a:cubicBezTo>
                  <a:pt x="967127" y="110046"/>
                  <a:pt x="932283" y="144890"/>
                  <a:pt x="889300" y="144890"/>
                </a:cubicBezTo>
                <a:lnTo>
                  <a:pt x="626997" y="144890"/>
                </a:lnTo>
                <a:cubicBezTo>
                  <a:pt x="584014" y="144890"/>
                  <a:pt x="549170" y="110046"/>
                  <a:pt x="549170" y="67063"/>
                </a:cubicBezTo>
                <a:lnTo>
                  <a:pt x="179184" y="67063"/>
                </a:lnTo>
                <a:cubicBezTo>
                  <a:pt x="144151" y="67063"/>
                  <a:pt x="115756" y="95458"/>
                  <a:pt x="115756" y="130491"/>
                </a:cubicBezTo>
                <a:lnTo>
                  <a:pt x="115756" y="2780127"/>
                </a:lnTo>
                <a:cubicBezTo>
                  <a:pt x="115756" y="2815160"/>
                  <a:pt x="144151" y="2843556"/>
                  <a:pt x="179184" y="2843556"/>
                </a:cubicBezTo>
                <a:lnTo>
                  <a:pt x="1295976" y="2843556"/>
                </a:lnTo>
                <a:cubicBezTo>
                  <a:pt x="1331008" y="2843556"/>
                  <a:pt x="1359404" y="2815160"/>
                  <a:pt x="1359404" y="2780127"/>
                </a:cubicBezTo>
                <a:lnTo>
                  <a:pt x="1359404" y="1008600"/>
                </a:lnTo>
                <a:lnTo>
                  <a:pt x="1375813" y="1008600"/>
                </a:lnTo>
                <a:lnTo>
                  <a:pt x="1375813" y="2541863"/>
                </a:lnTo>
                <a:lnTo>
                  <a:pt x="1375813" y="2549452"/>
                </a:lnTo>
                <a:lnTo>
                  <a:pt x="1375813" y="2825785"/>
                </a:lnTo>
                <a:cubicBezTo>
                  <a:pt x="1375813" y="2872640"/>
                  <a:pt x="1337834" y="2910618"/>
                  <a:pt x="1290979" y="2910618"/>
                </a:cubicBezTo>
                <a:lnTo>
                  <a:pt x="673655" y="2910618"/>
                </a:lnTo>
                <a:lnTo>
                  <a:pt x="659224" y="2910618"/>
                </a:lnTo>
                <a:lnTo>
                  <a:pt x="396650" y="2910618"/>
                </a:lnTo>
                <a:lnTo>
                  <a:pt x="369961" y="2910618"/>
                </a:lnTo>
                <a:lnTo>
                  <a:pt x="340072" y="2910618"/>
                </a:lnTo>
                <a:lnTo>
                  <a:pt x="297672" y="2910618"/>
                </a:lnTo>
                <a:lnTo>
                  <a:pt x="270384" y="2910618"/>
                </a:lnTo>
                <a:lnTo>
                  <a:pt x="205512" y="2910618"/>
                </a:lnTo>
                <a:lnTo>
                  <a:pt x="179135" y="2910618"/>
                </a:lnTo>
                <a:lnTo>
                  <a:pt x="127300" y="2910618"/>
                </a:lnTo>
                <a:lnTo>
                  <a:pt x="102358" y="2910618"/>
                </a:lnTo>
                <a:lnTo>
                  <a:pt x="84825" y="2910618"/>
                </a:lnTo>
                <a:cubicBezTo>
                  <a:pt x="62222" y="2910618"/>
                  <a:pt x="41736" y="2901725"/>
                  <a:pt x="26533" y="2887310"/>
                </a:cubicBezTo>
                <a:cubicBezTo>
                  <a:pt x="15515" y="2876874"/>
                  <a:pt x="7335" y="2863533"/>
                  <a:pt x="3159" y="2848486"/>
                </a:cubicBezTo>
                <a:cubicBezTo>
                  <a:pt x="1157" y="2841258"/>
                  <a:pt x="0" y="2833661"/>
                  <a:pt x="0" y="2825785"/>
                </a:cubicBezTo>
                <a:close/>
              </a:path>
            </a:pathLst>
          </a:custGeom>
          <a:solidFill>
            <a:srgbClr val="28282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0EFF5749-3808-AD62-B401-CF829991FA05}"/>
              </a:ext>
            </a:extLst>
          </p:cNvPr>
          <p:cNvSpPr/>
          <p:nvPr/>
        </p:nvSpPr>
        <p:spPr>
          <a:xfrm>
            <a:off x="7740734" y="2343240"/>
            <a:ext cx="1243639" cy="2776492"/>
          </a:xfrm>
          <a:custGeom>
            <a:avLst/>
            <a:gdLst>
              <a:gd name="connsiteX0" fmla="*/ 1191870 w 1243639"/>
              <a:gd name="connsiteY0" fmla="*/ 581553 h 2776492"/>
              <a:gd name="connsiteX1" fmla="*/ 1243640 w 1243639"/>
              <a:gd name="connsiteY1" fmla="*/ 581553 h 2776492"/>
              <a:gd name="connsiteX2" fmla="*/ 1243640 w 1243639"/>
              <a:gd name="connsiteY2" fmla="*/ 63428 h 2776492"/>
              <a:gd name="connsiteX3" fmla="*/ 1180212 w 1243639"/>
              <a:gd name="connsiteY3" fmla="*/ 0 h 2776492"/>
              <a:gd name="connsiteX4" fmla="*/ 851371 w 1243639"/>
              <a:gd name="connsiteY4" fmla="*/ 0 h 2776492"/>
              <a:gd name="connsiteX5" fmla="*/ 851371 w 1243639"/>
              <a:gd name="connsiteY5" fmla="*/ 0 h 2776492"/>
              <a:gd name="connsiteX6" fmla="*/ 773544 w 1243639"/>
              <a:gd name="connsiteY6" fmla="*/ 77827 h 2776492"/>
              <a:gd name="connsiteX7" fmla="*/ 511241 w 1243639"/>
              <a:gd name="connsiteY7" fmla="*/ 77827 h 2776492"/>
              <a:gd name="connsiteX8" fmla="*/ 433414 w 1243639"/>
              <a:gd name="connsiteY8" fmla="*/ 0 h 2776492"/>
              <a:gd name="connsiteX9" fmla="*/ 63428 w 1243639"/>
              <a:gd name="connsiteY9" fmla="*/ 0 h 2776492"/>
              <a:gd name="connsiteX10" fmla="*/ 0 w 1243639"/>
              <a:gd name="connsiteY10" fmla="*/ 63428 h 2776492"/>
              <a:gd name="connsiteX11" fmla="*/ 0 w 1243639"/>
              <a:gd name="connsiteY11" fmla="*/ 2713064 h 2776492"/>
              <a:gd name="connsiteX12" fmla="*/ 63428 w 1243639"/>
              <a:gd name="connsiteY12" fmla="*/ 2776493 h 2776492"/>
              <a:gd name="connsiteX13" fmla="*/ 1180212 w 1243639"/>
              <a:gd name="connsiteY13" fmla="*/ 2776493 h 2776492"/>
              <a:gd name="connsiteX14" fmla="*/ 1243640 w 1243639"/>
              <a:gd name="connsiteY14" fmla="*/ 2713064 h 2776492"/>
              <a:gd name="connsiteX15" fmla="*/ 1243640 w 1243639"/>
              <a:gd name="connsiteY15" fmla="*/ 941537 h 2776492"/>
              <a:gd name="connsiteX16" fmla="*/ 1191870 w 1243639"/>
              <a:gd name="connsiteY16" fmla="*/ 941537 h 2776492"/>
              <a:gd name="connsiteX17" fmla="*/ 1191870 w 1243639"/>
              <a:gd name="connsiteY17" fmla="*/ 581553 h 2776492"/>
              <a:gd name="connsiteX18" fmla="*/ 79451 w 1243639"/>
              <a:gd name="connsiteY18" fmla="*/ 2094510 h 2776492"/>
              <a:gd name="connsiteX19" fmla="*/ 79451 w 1243639"/>
              <a:gd name="connsiteY19" fmla="*/ 1734517 h 2776492"/>
              <a:gd name="connsiteX20" fmla="*/ 599914 w 1243639"/>
              <a:gd name="connsiteY20" fmla="*/ 1734517 h 2776492"/>
              <a:gd name="connsiteX21" fmla="*/ 599914 w 1243639"/>
              <a:gd name="connsiteY21" fmla="*/ 2094510 h 2776492"/>
              <a:gd name="connsiteX22" fmla="*/ 79451 w 1243639"/>
              <a:gd name="connsiteY22" fmla="*/ 2094510 h 2776492"/>
              <a:gd name="connsiteX23" fmla="*/ 79451 w 1243639"/>
              <a:gd name="connsiteY23" fmla="*/ 1678834 h 2776492"/>
              <a:gd name="connsiteX24" fmla="*/ 79451 w 1243639"/>
              <a:gd name="connsiteY24" fmla="*/ 1014696 h 2776492"/>
              <a:gd name="connsiteX25" fmla="*/ 1158593 w 1243639"/>
              <a:gd name="connsiteY25" fmla="*/ 1014696 h 2776492"/>
              <a:gd name="connsiteX26" fmla="*/ 1158593 w 1243639"/>
              <a:gd name="connsiteY26" fmla="*/ 1678834 h 2776492"/>
              <a:gd name="connsiteX27" fmla="*/ 79451 w 1243639"/>
              <a:gd name="connsiteY27" fmla="*/ 1678834 h 2776492"/>
              <a:gd name="connsiteX28" fmla="*/ 599906 w 1243639"/>
              <a:gd name="connsiteY28" fmla="*/ 614871 h 2776492"/>
              <a:gd name="connsiteX29" fmla="*/ 599906 w 1243639"/>
              <a:gd name="connsiteY29" fmla="*/ 974863 h 2776492"/>
              <a:gd name="connsiteX30" fmla="*/ 79443 w 1243639"/>
              <a:gd name="connsiteY30" fmla="*/ 974863 h 2776492"/>
              <a:gd name="connsiteX31" fmla="*/ 79443 w 1243639"/>
              <a:gd name="connsiteY31" fmla="*/ 614871 h 2776492"/>
              <a:gd name="connsiteX32" fmla="*/ 599906 w 1243639"/>
              <a:gd name="connsiteY32" fmla="*/ 614871 h 2776492"/>
              <a:gd name="connsiteX33" fmla="*/ 638130 w 1243639"/>
              <a:gd name="connsiteY33" fmla="*/ 1734525 h 2776492"/>
              <a:gd name="connsiteX34" fmla="*/ 1158593 w 1243639"/>
              <a:gd name="connsiteY34" fmla="*/ 1734525 h 2776492"/>
              <a:gd name="connsiteX35" fmla="*/ 1158593 w 1243639"/>
              <a:gd name="connsiteY35" fmla="*/ 2094518 h 2776492"/>
              <a:gd name="connsiteX36" fmla="*/ 638130 w 1243639"/>
              <a:gd name="connsiteY36" fmla="*/ 2094518 h 2776492"/>
              <a:gd name="connsiteX37" fmla="*/ 638130 w 1243639"/>
              <a:gd name="connsiteY37" fmla="*/ 1734525 h 2776492"/>
              <a:gd name="connsiteX38" fmla="*/ 1158585 w 1243639"/>
              <a:gd name="connsiteY38" fmla="*/ 203305 h 2776492"/>
              <a:gd name="connsiteX39" fmla="*/ 1158585 w 1243639"/>
              <a:gd name="connsiteY39" fmla="*/ 563298 h 2776492"/>
              <a:gd name="connsiteX40" fmla="*/ 79451 w 1243639"/>
              <a:gd name="connsiteY40" fmla="*/ 563298 h 2776492"/>
              <a:gd name="connsiteX41" fmla="*/ 79451 w 1243639"/>
              <a:gd name="connsiteY41" fmla="*/ 203305 h 2776492"/>
              <a:gd name="connsiteX42" fmla="*/ 1158585 w 1243639"/>
              <a:gd name="connsiteY42" fmla="*/ 203305 h 2776492"/>
              <a:gd name="connsiteX43" fmla="*/ 79451 w 1243639"/>
              <a:gd name="connsiteY43" fmla="*/ 2688722 h 2776492"/>
              <a:gd name="connsiteX44" fmla="*/ 79451 w 1243639"/>
              <a:gd name="connsiteY44" fmla="*/ 2143572 h 2776492"/>
              <a:gd name="connsiteX45" fmla="*/ 1158593 w 1243639"/>
              <a:gd name="connsiteY45" fmla="*/ 2143572 h 2776492"/>
              <a:gd name="connsiteX46" fmla="*/ 1158593 w 1243639"/>
              <a:gd name="connsiteY46" fmla="*/ 2688722 h 2776492"/>
              <a:gd name="connsiteX47" fmla="*/ 79451 w 1243639"/>
              <a:gd name="connsiteY47" fmla="*/ 2688722 h 277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43639" h="2776492">
                <a:moveTo>
                  <a:pt x="1191870" y="581553"/>
                </a:moveTo>
                <a:lnTo>
                  <a:pt x="1243640" y="581553"/>
                </a:lnTo>
                <a:lnTo>
                  <a:pt x="1243640" y="63428"/>
                </a:lnTo>
                <a:cubicBezTo>
                  <a:pt x="1243640" y="28395"/>
                  <a:pt x="1215244" y="0"/>
                  <a:pt x="1180212" y="0"/>
                </a:cubicBezTo>
                <a:lnTo>
                  <a:pt x="851371" y="0"/>
                </a:lnTo>
                <a:lnTo>
                  <a:pt x="851371" y="0"/>
                </a:lnTo>
                <a:cubicBezTo>
                  <a:pt x="851371" y="42983"/>
                  <a:pt x="816527" y="77827"/>
                  <a:pt x="773544" y="77827"/>
                </a:cubicBezTo>
                <a:lnTo>
                  <a:pt x="511241" y="77827"/>
                </a:lnTo>
                <a:cubicBezTo>
                  <a:pt x="468258" y="77827"/>
                  <a:pt x="433414" y="42983"/>
                  <a:pt x="433414" y="0"/>
                </a:cubicBezTo>
                <a:lnTo>
                  <a:pt x="63428" y="0"/>
                </a:lnTo>
                <a:cubicBezTo>
                  <a:pt x="28395" y="0"/>
                  <a:pt x="0" y="28395"/>
                  <a:pt x="0" y="63428"/>
                </a:cubicBezTo>
                <a:lnTo>
                  <a:pt x="0" y="2713064"/>
                </a:lnTo>
                <a:cubicBezTo>
                  <a:pt x="0" y="2748097"/>
                  <a:pt x="28395" y="2776493"/>
                  <a:pt x="63428" y="2776493"/>
                </a:cubicBezTo>
                <a:lnTo>
                  <a:pt x="1180212" y="2776493"/>
                </a:lnTo>
                <a:cubicBezTo>
                  <a:pt x="1215244" y="2776493"/>
                  <a:pt x="1243640" y="2748097"/>
                  <a:pt x="1243640" y="2713064"/>
                </a:cubicBezTo>
                <a:lnTo>
                  <a:pt x="1243640" y="941537"/>
                </a:lnTo>
                <a:lnTo>
                  <a:pt x="1191870" y="941537"/>
                </a:lnTo>
                <a:lnTo>
                  <a:pt x="1191870" y="581553"/>
                </a:lnTo>
                <a:close/>
                <a:moveTo>
                  <a:pt x="79451" y="2094510"/>
                </a:moveTo>
                <a:lnTo>
                  <a:pt x="79451" y="1734517"/>
                </a:lnTo>
                <a:lnTo>
                  <a:pt x="599914" y="1734517"/>
                </a:lnTo>
                <a:lnTo>
                  <a:pt x="599914" y="2094510"/>
                </a:lnTo>
                <a:lnTo>
                  <a:pt x="79451" y="2094510"/>
                </a:lnTo>
                <a:close/>
                <a:moveTo>
                  <a:pt x="79451" y="1678834"/>
                </a:moveTo>
                <a:lnTo>
                  <a:pt x="79451" y="1014696"/>
                </a:lnTo>
                <a:lnTo>
                  <a:pt x="1158593" y="1014696"/>
                </a:lnTo>
                <a:lnTo>
                  <a:pt x="1158593" y="1678834"/>
                </a:lnTo>
                <a:lnTo>
                  <a:pt x="79451" y="1678834"/>
                </a:lnTo>
                <a:close/>
                <a:moveTo>
                  <a:pt x="599906" y="614871"/>
                </a:moveTo>
                <a:lnTo>
                  <a:pt x="599906" y="974863"/>
                </a:lnTo>
                <a:lnTo>
                  <a:pt x="79443" y="974863"/>
                </a:lnTo>
                <a:lnTo>
                  <a:pt x="79443" y="614871"/>
                </a:lnTo>
                <a:lnTo>
                  <a:pt x="599906" y="614871"/>
                </a:lnTo>
                <a:close/>
                <a:moveTo>
                  <a:pt x="638130" y="1734525"/>
                </a:moveTo>
                <a:lnTo>
                  <a:pt x="1158593" y="1734525"/>
                </a:lnTo>
                <a:lnTo>
                  <a:pt x="1158593" y="2094518"/>
                </a:lnTo>
                <a:lnTo>
                  <a:pt x="638130" y="2094518"/>
                </a:lnTo>
                <a:lnTo>
                  <a:pt x="638130" y="1734525"/>
                </a:lnTo>
                <a:close/>
                <a:moveTo>
                  <a:pt x="1158585" y="203305"/>
                </a:moveTo>
                <a:lnTo>
                  <a:pt x="1158585" y="563298"/>
                </a:lnTo>
                <a:lnTo>
                  <a:pt x="79451" y="563298"/>
                </a:lnTo>
                <a:lnTo>
                  <a:pt x="79451" y="203305"/>
                </a:lnTo>
                <a:lnTo>
                  <a:pt x="1158585" y="203305"/>
                </a:lnTo>
                <a:close/>
                <a:moveTo>
                  <a:pt x="79451" y="2688722"/>
                </a:moveTo>
                <a:lnTo>
                  <a:pt x="79451" y="2143572"/>
                </a:lnTo>
                <a:lnTo>
                  <a:pt x="1158593" y="2143572"/>
                </a:lnTo>
                <a:lnTo>
                  <a:pt x="1158593" y="2688722"/>
                </a:lnTo>
                <a:lnTo>
                  <a:pt x="79451" y="2688722"/>
                </a:lnTo>
                <a:close/>
              </a:path>
            </a:pathLst>
          </a:custGeom>
          <a:solidFill>
            <a:srgbClr val="E0F7FA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A0F46B9A-2217-A4B4-EE4E-CCFA3DBA15DC}"/>
              </a:ext>
            </a:extLst>
          </p:cNvPr>
          <p:cNvSpPr/>
          <p:nvPr/>
        </p:nvSpPr>
        <p:spPr>
          <a:xfrm>
            <a:off x="9266572" y="2834265"/>
            <a:ext cx="1119285" cy="2696114"/>
          </a:xfrm>
          <a:custGeom>
            <a:avLst/>
            <a:gdLst>
              <a:gd name="connsiteX0" fmla="*/ 1006089 w 1119285"/>
              <a:gd name="connsiteY0" fmla="*/ 640436 h 2696114"/>
              <a:gd name="connsiteX1" fmla="*/ 1031170 w 1119285"/>
              <a:gd name="connsiteY1" fmla="*/ 629680 h 2696114"/>
              <a:gd name="connsiteX2" fmla="*/ 1111057 w 1119285"/>
              <a:gd name="connsiteY2" fmla="*/ 812047 h 2696114"/>
              <a:gd name="connsiteX3" fmla="*/ 1104649 w 1119285"/>
              <a:gd name="connsiteY3" fmla="*/ 902870 h 2696114"/>
              <a:gd name="connsiteX4" fmla="*/ 1040335 w 1119285"/>
              <a:gd name="connsiteY4" fmla="*/ 947453 h 2696114"/>
              <a:gd name="connsiteX5" fmla="*/ 1037266 w 1119285"/>
              <a:gd name="connsiteY5" fmla="*/ 948060 h 2696114"/>
              <a:gd name="connsiteX6" fmla="*/ 1006089 w 1119285"/>
              <a:gd name="connsiteY6" fmla="*/ 640436 h 2696114"/>
              <a:gd name="connsiteX7" fmla="*/ 914676 w 1119285"/>
              <a:gd name="connsiteY7" fmla="*/ 2659490 h 2696114"/>
              <a:gd name="connsiteX8" fmla="*/ 943498 w 1119285"/>
              <a:gd name="connsiteY8" fmla="*/ 2680575 h 2696114"/>
              <a:gd name="connsiteX9" fmla="*/ 976808 w 1119285"/>
              <a:gd name="connsiteY9" fmla="*/ 2692693 h 2696114"/>
              <a:gd name="connsiteX10" fmla="*/ 1026773 w 1119285"/>
              <a:gd name="connsiteY10" fmla="*/ 2695343 h 2696114"/>
              <a:gd name="connsiteX11" fmla="*/ 1025772 w 1119285"/>
              <a:gd name="connsiteY11" fmla="*/ 2636829 h 2696114"/>
              <a:gd name="connsiteX12" fmla="*/ 910475 w 1119285"/>
              <a:gd name="connsiteY12" fmla="*/ 2637100 h 2696114"/>
              <a:gd name="connsiteX13" fmla="*/ 914676 w 1119285"/>
              <a:gd name="connsiteY13" fmla="*/ 2659490 h 2696114"/>
              <a:gd name="connsiteX14" fmla="*/ 648230 w 1119285"/>
              <a:gd name="connsiteY14" fmla="*/ 2693464 h 2696114"/>
              <a:gd name="connsiteX15" fmla="*/ 697670 w 1119285"/>
              <a:gd name="connsiteY15" fmla="*/ 2696114 h 2696114"/>
              <a:gd name="connsiteX16" fmla="*/ 707646 w 1119285"/>
              <a:gd name="connsiteY16" fmla="*/ 2637576 h 2696114"/>
              <a:gd name="connsiteX17" fmla="*/ 592350 w 1119285"/>
              <a:gd name="connsiteY17" fmla="*/ 2637847 h 2696114"/>
              <a:gd name="connsiteX18" fmla="*/ 592350 w 1119285"/>
              <a:gd name="connsiteY18" fmla="*/ 2660245 h 2696114"/>
              <a:gd name="connsiteX19" fmla="*/ 617209 w 1119285"/>
              <a:gd name="connsiteY19" fmla="*/ 2681338 h 2696114"/>
              <a:gd name="connsiteX20" fmla="*/ 648230 w 1119285"/>
              <a:gd name="connsiteY20" fmla="*/ 2693464 h 2696114"/>
              <a:gd name="connsiteX21" fmla="*/ 799314 w 1119285"/>
              <a:gd name="connsiteY21" fmla="*/ 346997 h 2696114"/>
              <a:gd name="connsiteX22" fmla="*/ 788541 w 1119285"/>
              <a:gd name="connsiteY22" fmla="*/ 275405 h 2696114"/>
              <a:gd name="connsiteX23" fmla="*/ 787967 w 1119285"/>
              <a:gd name="connsiteY23" fmla="*/ 271574 h 2696114"/>
              <a:gd name="connsiteX24" fmla="*/ 676420 w 1119285"/>
              <a:gd name="connsiteY24" fmla="*/ 282519 h 2696114"/>
              <a:gd name="connsiteX25" fmla="*/ 646901 w 1119285"/>
              <a:gd name="connsiteY25" fmla="*/ 217753 h 2696114"/>
              <a:gd name="connsiteX26" fmla="*/ 660815 w 1119285"/>
              <a:gd name="connsiteY26" fmla="*/ 221059 h 2696114"/>
              <a:gd name="connsiteX27" fmla="*/ 695709 w 1119285"/>
              <a:gd name="connsiteY27" fmla="*/ 187471 h 2696114"/>
              <a:gd name="connsiteX28" fmla="*/ 696094 w 1119285"/>
              <a:gd name="connsiteY28" fmla="*/ 167362 h 2696114"/>
              <a:gd name="connsiteX29" fmla="*/ 662505 w 1119285"/>
              <a:gd name="connsiteY29" fmla="*/ 132468 h 2696114"/>
              <a:gd name="connsiteX30" fmla="*/ 636612 w 1119285"/>
              <a:gd name="connsiteY30" fmla="*/ 143774 h 2696114"/>
              <a:gd name="connsiteX31" fmla="*/ 631878 w 1119285"/>
              <a:gd name="connsiteY31" fmla="*/ 143380 h 2696114"/>
              <a:gd name="connsiteX32" fmla="*/ 625405 w 1119285"/>
              <a:gd name="connsiteY32" fmla="*/ 67596 h 2696114"/>
              <a:gd name="connsiteX33" fmla="*/ 594868 w 1119285"/>
              <a:gd name="connsiteY33" fmla="*/ 46379 h 2696114"/>
              <a:gd name="connsiteX34" fmla="*/ 595615 w 1119285"/>
              <a:gd name="connsiteY34" fmla="*/ 3946 h 2696114"/>
              <a:gd name="connsiteX35" fmla="*/ 558277 w 1119285"/>
              <a:gd name="connsiteY35" fmla="*/ 0 h 2696114"/>
              <a:gd name="connsiteX36" fmla="*/ 552091 w 1119285"/>
              <a:gd name="connsiteY36" fmla="*/ 58497 h 2696114"/>
              <a:gd name="connsiteX37" fmla="*/ 534853 w 1119285"/>
              <a:gd name="connsiteY37" fmla="*/ 221568 h 2696114"/>
              <a:gd name="connsiteX38" fmla="*/ 612286 w 1119285"/>
              <a:gd name="connsiteY38" fmla="*/ 317305 h 2696114"/>
              <a:gd name="connsiteX39" fmla="*/ 632477 w 1119285"/>
              <a:gd name="connsiteY39" fmla="*/ 318479 h 2696114"/>
              <a:gd name="connsiteX40" fmla="*/ 642085 w 1119285"/>
              <a:gd name="connsiteY40" fmla="*/ 382342 h 2696114"/>
              <a:gd name="connsiteX41" fmla="*/ 799314 w 1119285"/>
              <a:gd name="connsiteY41" fmla="*/ 346997 h 2696114"/>
              <a:gd name="connsiteX42" fmla="*/ 3512 w 1119285"/>
              <a:gd name="connsiteY42" fmla="*/ 191901 h 2696114"/>
              <a:gd name="connsiteX43" fmla="*/ 26016 w 1119285"/>
              <a:gd name="connsiteY43" fmla="*/ 199277 h 2696114"/>
              <a:gd name="connsiteX44" fmla="*/ 62140 w 1119285"/>
              <a:gd name="connsiteY44" fmla="*/ 211116 h 2696114"/>
              <a:gd name="connsiteX45" fmla="*/ 26016 w 1119285"/>
              <a:gd name="connsiteY45" fmla="*/ 239946 h 2696114"/>
              <a:gd name="connsiteX46" fmla="*/ 22201 w 1119285"/>
              <a:gd name="connsiteY46" fmla="*/ 242990 h 2696114"/>
              <a:gd name="connsiteX47" fmla="*/ 26016 w 1119285"/>
              <a:gd name="connsiteY47" fmla="*/ 272345 h 2696114"/>
              <a:gd name="connsiteX48" fmla="*/ 27304 w 1119285"/>
              <a:gd name="connsiteY48" fmla="*/ 282289 h 2696114"/>
              <a:gd name="connsiteX49" fmla="*/ 65135 w 1119285"/>
              <a:gd name="connsiteY49" fmla="*/ 297598 h 2696114"/>
              <a:gd name="connsiteX50" fmla="*/ 77884 w 1119285"/>
              <a:gd name="connsiteY50" fmla="*/ 287638 h 2696114"/>
              <a:gd name="connsiteX51" fmla="*/ 83020 w 1119285"/>
              <a:gd name="connsiteY51" fmla="*/ 307156 h 2696114"/>
              <a:gd name="connsiteX52" fmla="*/ 121335 w 1119285"/>
              <a:gd name="connsiteY52" fmla="*/ 326068 h 2696114"/>
              <a:gd name="connsiteX53" fmla="*/ 155498 w 1119285"/>
              <a:gd name="connsiteY53" fmla="*/ 657608 h 2696114"/>
              <a:gd name="connsiteX54" fmla="*/ 193944 w 1119285"/>
              <a:gd name="connsiteY54" fmla="*/ 725761 h 2696114"/>
              <a:gd name="connsiteX55" fmla="*/ 283782 w 1119285"/>
              <a:gd name="connsiteY55" fmla="*/ 740538 h 2696114"/>
              <a:gd name="connsiteX56" fmla="*/ 472754 w 1119285"/>
              <a:gd name="connsiteY56" fmla="*/ 677856 h 2696114"/>
              <a:gd name="connsiteX57" fmla="*/ 418507 w 1119285"/>
              <a:gd name="connsiteY57" fmla="*/ 510027 h 2696114"/>
              <a:gd name="connsiteX58" fmla="*/ 296458 w 1119285"/>
              <a:gd name="connsiteY58" fmla="*/ 581520 h 2696114"/>
              <a:gd name="connsiteX59" fmla="*/ 182162 w 1119285"/>
              <a:gd name="connsiteY59" fmla="*/ 289418 h 2696114"/>
              <a:gd name="connsiteX60" fmla="*/ 120695 w 1119285"/>
              <a:gd name="connsiteY60" fmla="*/ 195708 h 2696114"/>
              <a:gd name="connsiteX61" fmla="*/ 26024 w 1119285"/>
              <a:gd name="connsiteY61" fmla="*/ 182253 h 2696114"/>
              <a:gd name="connsiteX62" fmla="*/ 0 w 1119285"/>
              <a:gd name="connsiteY62" fmla="*/ 178552 h 2696114"/>
              <a:gd name="connsiteX63" fmla="*/ 3512 w 1119285"/>
              <a:gd name="connsiteY63" fmla="*/ 191901 h 269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19285" h="2696114">
                <a:moveTo>
                  <a:pt x="1006089" y="640436"/>
                </a:moveTo>
                <a:lnTo>
                  <a:pt x="1031170" y="629680"/>
                </a:lnTo>
                <a:lnTo>
                  <a:pt x="1111057" y="812047"/>
                </a:lnTo>
                <a:cubicBezTo>
                  <a:pt x="1123970" y="841534"/>
                  <a:pt x="1121575" y="875484"/>
                  <a:pt x="1104649" y="902870"/>
                </a:cubicBezTo>
                <a:cubicBezTo>
                  <a:pt x="1090332" y="926015"/>
                  <a:pt x="1067040" y="942169"/>
                  <a:pt x="1040335" y="947453"/>
                </a:cubicBezTo>
                <a:lnTo>
                  <a:pt x="1037266" y="948060"/>
                </a:lnTo>
                <a:cubicBezTo>
                  <a:pt x="1033861" y="843683"/>
                  <a:pt x="1023885" y="738921"/>
                  <a:pt x="1006089" y="640436"/>
                </a:cubicBezTo>
                <a:close/>
                <a:moveTo>
                  <a:pt x="914676" y="2659490"/>
                </a:moveTo>
                <a:lnTo>
                  <a:pt x="943498" y="2680575"/>
                </a:lnTo>
                <a:cubicBezTo>
                  <a:pt x="953425" y="2687836"/>
                  <a:pt x="965067" y="2692070"/>
                  <a:pt x="976808" y="2692693"/>
                </a:cubicBezTo>
                <a:lnTo>
                  <a:pt x="1026773" y="2695343"/>
                </a:lnTo>
                <a:lnTo>
                  <a:pt x="1025772" y="2636829"/>
                </a:lnTo>
                <a:lnTo>
                  <a:pt x="910475" y="2637100"/>
                </a:lnTo>
                <a:lnTo>
                  <a:pt x="914676" y="2659490"/>
                </a:lnTo>
                <a:close/>
                <a:moveTo>
                  <a:pt x="648230" y="2693464"/>
                </a:moveTo>
                <a:lnTo>
                  <a:pt x="697670" y="2696114"/>
                </a:lnTo>
                <a:lnTo>
                  <a:pt x="707646" y="2637576"/>
                </a:lnTo>
                <a:lnTo>
                  <a:pt x="592350" y="2637847"/>
                </a:lnTo>
                <a:lnTo>
                  <a:pt x="592350" y="2660245"/>
                </a:lnTo>
                <a:lnTo>
                  <a:pt x="617209" y="2681338"/>
                </a:lnTo>
                <a:cubicBezTo>
                  <a:pt x="625766" y="2688607"/>
                  <a:pt x="636612" y="2692841"/>
                  <a:pt x="648230" y="2693464"/>
                </a:cubicBezTo>
                <a:close/>
                <a:moveTo>
                  <a:pt x="799314" y="346997"/>
                </a:moveTo>
                <a:lnTo>
                  <a:pt x="788541" y="275405"/>
                </a:lnTo>
                <a:lnTo>
                  <a:pt x="787967" y="271574"/>
                </a:lnTo>
                <a:lnTo>
                  <a:pt x="676420" y="282519"/>
                </a:lnTo>
                <a:lnTo>
                  <a:pt x="646901" y="217753"/>
                </a:lnTo>
                <a:cubicBezTo>
                  <a:pt x="651142" y="219755"/>
                  <a:pt x="655827" y="220969"/>
                  <a:pt x="660815" y="221059"/>
                </a:cubicBezTo>
                <a:cubicBezTo>
                  <a:pt x="679726" y="221420"/>
                  <a:pt x="695348" y="206382"/>
                  <a:pt x="695709" y="187471"/>
                </a:cubicBezTo>
                <a:lnTo>
                  <a:pt x="696094" y="167362"/>
                </a:lnTo>
                <a:cubicBezTo>
                  <a:pt x="696455" y="148451"/>
                  <a:pt x="681417" y="132829"/>
                  <a:pt x="662505" y="132468"/>
                </a:cubicBezTo>
                <a:cubicBezTo>
                  <a:pt x="652225" y="132271"/>
                  <a:pt x="643020" y="136718"/>
                  <a:pt x="636612" y="143774"/>
                </a:cubicBezTo>
                <a:lnTo>
                  <a:pt x="631878" y="143380"/>
                </a:lnTo>
                <a:lnTo>
                  <a:pt x="625405" y="67596"/>
                </a:lnTo>
                <a:lnTo>
                  <a:pt x="594868" y="46379"/>
                </a:lnTo>
                <a:lnTo>
                  <a:pt x="595615" y="3946"/>
                </a:lnTo>
                <a:lnTo>
                  <a:pt x="558277" y="0"/>
                </a:lnTo>
                <a:lnTo>
                  <a:pt x="552091" y="58497"/>
                </a:lnTo>
                <a:lnTo>
                  <a:pt x="534853" y="221568"/>
                </a:lnTo>
                <a:cubicBezTo>
                  <a:pt x="529799" y="269392"/>
                  <a:pt x="564471" y="312251"/>
                  <a:pt x="612286" y="317305"/>
                </a:cubicBezTo>
                <a:lnTo>
                  <a:pt x="632477" y="318479"/>
                </a:lnTo>
                <a:lnTo>
                  <a:pt x="642085" y="382342"/>
                </a:lnTo>
                <a:cubicBezTo>
                  <a:pt x="691885" y="354118"/>
                  <a:pt x="748356" y="342345"/>
                  <a:pt x="799314" y="346997"/>
                </a:cubicBezTo>
                <a:close/>
                <a:moveTo>
                  <a:pt x="3512" y="191901"/>
                </a:moveTo>
                <a:lnTo>
                  <a:pt x="26016" y="199277"/>
                </a:lnTo>
                <a:lnTo>
                  <a:pt x="62140" y="211116"/>
                </a:lnTo>
                <a:lnTo>
                  <a:pt x="26016" y="239946"/>
                </a:lnTo>
                <a:lnTo>
                  <a:pt x="22201" y="242990"/>
                </a:lnTo>
                <a:lnTo>
                  <a:pt x="26016" y="272345"/>
                </a:lnTo>
                <a:lnTo>
                  <a:pt x="27304" y="282289"/>
                </a:lnTo>
                <a:lnTo>
                  <a:pt x="65135" y="297598"/>
                </a:lnTo>
                <a:lnTo>
                  <a:pt x="77884" y="287638"/>
                </a:lnTo>
                <a:lnTo>
                  <a:pt x="83020" y="307156"/>
                </a:lnTo>
                <a:lnTo>
                  <a:pt x="121335" y="326068"/>
                </a:lnTo>
                <a:lnTo>
                  <a:pt x="155498" y="657608"/>
                </a:lnTo>
                <a:cubicBezTo>
                  <a:pt x="158288" y="684682"/>
                  <a:pt x="172219" y="709369"/>
                  <a:pt x="193944" y="725761"/>
                </a:cubicBezTo>
                <a:cubicBezTo>
                  <a:pt x="219640" y="745148"/>
                  <a:pt x="253229" y="750678"/>
                  <a:pt x="283782" y="740538"/>
                </a:cubicBezTo>
                <a:lnTo>
                  <a:pt x="472754" y="677856"/>
                </a:lnTo>
                <a:lnTo>
                  <a:pt x="418507" y="510027"/>
                </a:lnTo>
                <a:lnTo>
                  <a:pt x="296458" y="581520"/>
                </a:lnTo>
                <a:lnTo>
                  <a:pt x="182162" y="289418"/>
                </a:lnTo>
                <a:lnTo>
                  <a:pt x="120695" y="195708"/>
                </a:lnTo>
                <a:lnTo>
                  <a:pt x="26024" y="182253"/>
                </a:lnTo>
                <a:lnTo>
                  <a:pt x="0" y="178552"/>
                </a:lnTo>
                <a:lnTo>
                  <a:pt x="3512" y="191901"/>
                </a:lnTo>
                <a:close/>
              </a:path>
            </a:pathLst>
          </a:custGeom>
          <a:solidFill>
            <a:srgbClr val="FFD2BB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620DDAEC-9A84-3666-CBEA-21F2CDE6BAD7}"/>
              </a:ext>
            </a:extLst>
          </p:cNvPr>
          <p:cNvSpPr/>
          <p:nvPr/>
        </p:nvSpPr>
        <p:spPr>
          <a:xfrm>
            <a:off x="9788987" y="2700457"/>
            <a:ext cx="341112" cy="416318"/>
          </a:xfrm>
          <a:custGeom>
            <a:avLst/>
            <a:gdLst>
              <a:gd name="connsiteX0" fmla="*/ 35870 w 341112"/>
              <a:gd name="connsiteY0" fmla="*/ 133792 h 416318"/>
              <a:gd name="connsiteX1" fmla="*/ 29684 w 341112"/>
              <a:gd name="connsiteY1" fmla="*/ 192289 h 416318"/>
              <a:gd name="connsiteX2" fmla="*/ 19371 w 341112"/>
              <a:gd name="connsiteY2" fmla="*/ 46390 h 416318"/>
              <a:gd name="connsiteX3" fmla="*/ 162612 w 341112"/>
              <a:gd name="connsiteY3" fmla="*/ 13991 h 416318"/>
              <a:gd name="connsiteX4" fmla="*/ 205439 w 341112"/>
              <a:gd name="connsiteY4" fmla="*/ 38498 h 416318"/>
              <a:gd name="connsiteX5" fmla="*/ 252614 w 341112"/>
              <a:gd name="connsiteY5" fmla="*/ 39810 h 416318"/>
              <a:gd name="connsiteX6" fmla="*/ 306451 w 341112"/>
              <a:gd name="connsiteY6" fmla="*/ 71627 h 416318"/>
              <a:gd name="connsiteX7" fmla="*/ 317798 w 341112"/>
              <a:gd name="connsiteY7" fmla="*/ 135039 h 416318"/>
              <a:gd name="connsiteX8" fmla="*/ 341107 w 341112"/>
              <a:gd name="connsiteY8" fmla="*/ 186087 h 416318"/>
              <a:gd name="connsiteX9" fmla="*/ 327528 w 341112"/>
              <a:gd name="connsiteY9" fmla="*/ 243189 h 416318"/>
              <a:gd name="connsiteX10" fmla="*/ 274840 w 341112"/>
              <a:gd name="connsiteY10" fmla="*/ 390204 h 416318"/>
              <a:gd name="connsiteX11" fmla="*/ 266118 w 341112"/>
              <a:gd name="connsiteY11" fmla="*/ 409205 h 416318"/>
              <a:gd name="connsiteX12" fmla="*/ 265544 w 341112"/>
              <a:gd name="connsiteY12" fmla="*/ 405374 h 416318"/>
              <a:gd name="connsiteX13" fmla="*/ 153997 w 341112"/>
              <a:gd name="connsiteY13" fmla="*/ 416319 h 416318"/>
              <a:gd name="connsiteX14" fmla="*/ 124478 w 341112"/>
              <a:gd name="connsiteY14" fmla="*/ 351553 h 416318"/>
              <a:gd name="connsiteX15" fmla="*/ 138392 w 341112"/>
              <a:gd name="connsiteY15" fmla="*/ 354860 h 416318"/>
              <a:gd name="connsiteX16" fmla="*/ 173286 w 341112"/>
              <a:gd name="connsiteY16" fmla="*/ 321271 h 416318"/>
              <a:gd name="connsiteX17" fmla="*/ 173671 w 341112"/>
              <a:gd name="connsiteY17" fmla="*/ 301162 h 416318"/>
              <a:gd name="connsiteX18" fmla="*/ 140082 w 341112"/>
              <a:gd name="connsiteY18" fmla="*/ 266268 h 416318"/>
              <a:gd name="connsiteX19" fmla="*/ 114189 w 341112"/>
              <a:gd name="connsiteY19" fmla="*/ 277574 h 416318"/>
              <a:gd name="connsiteX20" fmla="*/ 109455 w 341112"/>
              <a:gd name="connsiteY20" fmla="*/ 277180 h 416318"/>
              <a:gd name="connsiteX21" fmla="*/ 102982 w 341112"/>
              <a:gd name="connsiteY21" fmla="*/ 201396 h 416318"/>
              <a:gd name="connsiteX22" fmla="*/ 72445 w 341112"/>
              <a:gd name="connsiteY22" fmla="*/ 180180 h 416318"/>
              <a:gd name="connsiteX23" fmla="*/ 73192 w 341112"/>
              <a:gd name="connsiteY23" fmla="*/ 137746 h 416318"/>
              <a:gd name="connsiteX24" fmla="*/ 35870 w 341112"/>
              <a:gd name="connsiteY24" fmla="*/ 133792 h 41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1112" h="416318">
                <a:moveTo>
                  <a:pt x="35870" y="133792"/>
                </a:moveTo>
                <a:lnTo>
                  <a:pt x="29684" y="192289"/>
                </a:lnTo>
                <a:cubicBezTo>
                  <a:pt x="-5119" y="154098"/>
                  <a:pt x="-10304" y="89382"/>
                  <a:pt x="19371" y="46390"/>
                </a:cubicBezTo>
                <a:cubicBezTo>
                  <a:pt x="50630" y="1102"/>
                  <a:pt x="116150" y="-13723"/>
                  <a:pt x="162612" y="13991"/>
                </a:cubicBezTo>
                <a:cubicBezTo>
                  <a:pt x="176814" y="22458"/>
                  <a:pt x="189555" y="34412"/>
                  <a:pt x="205439" y="38498"/>
                </a:cubicBezTo>
                <a:cubicBezTo>
                  <a:pt x="220756" y="42436"/>
                  <a:pt x="236894" y="38490"/>
                  <a:pt x="252614" y="39810"/>
                </a:cubicBezTo>
                <a:cubicBezTo>
                  <a:pt x="273839" y="41591"/>
                  <a:pt x="294087" y="53553"/>
                  <a:pt x="306451" y="71627"/>
                </a:cubicBezTo>
                <a:cubicBezTo>
                  <a:pt x="318815" y="89701"/>
                  <a:pt x="323082" y="113535"/>
                  <a:pt x="317798" y="135039"/>
                </a:cubicBezTo>
                <a:cubicBezTo>
                  <a:pt x="333903" y="145385"/>
                  <a:pt x="341361" y="166380"/>
                  <a:pt x="341107" y="186087"/>
                </a:cubicBezTo>
                <a:cubicBezTo>
                  <a:pt x="340852" y="205802"/>
                  <a:pt x="334149" y="224721"/>
                  <a:pt x="327528" y="243189"/>
                </a:cubicBezTo>
                <a:cubicBezTo>
                  <a:pt x="309963" y="292194"/>
                  <a:pt x="292405" y="341199"/>
                  <a:pt x="274840" y="390204"/>
                </a:cubicBezTo>
                <a:cubicBezTo>
                  <a:pt x="272485" y="396776"/>
                  <a:pt x="269893" y="403487"/>
                  <a:pt x="266118" y="409205"/>
                </a:cubicBezTo>
                <a:lnTo>
                  <a:pt x="265544" y="405374"/>
                </a:lnTo>
                <a:lnTo>
                  <a:pt x="153997" y="416319"/>
                </a:lnTo>
                <a:lnTo>
                  <a:pt x="124478" y="351553"/>
                </a:lnTo>
                <a:cubicBezTo>
                  <a:pt x="128719" y="353555"/>
                  <a:pt x="133404" y="354769"/>
                  <a:pt x="138392" y="354860"/>
                </a:cubicBezTo>
                <a:cubicBezTo>
                  <a:pt x="157303" y="355220"/>
                  <a:pt x="172925" y="340182"/>
                  <a:pt x="173286" y="321271"/>
                </a:cubicBezTo>
                <a:lnTo>
                  <a:pt x="173671" y="301162"/>
                </a:lnTo>
                <a:cubicBezTo>
                  <a:pt x="174032" y="282251"/>
                  <a:pt x="158994" y="266629"/>
                  <a:pt x="140082" y="266268"/>
                </a:cubicBezTo>
                <a:cubicBezTo>
                  <a:pt x="129802" y="266071"/>
                  <a:pt x="120597" y="270518"/>
                  <a:pt x="114189" y="277574"/>
                </a:cubicBezTo>
                <a:lnTo>
                  <a:pt x="109455" y="277180"/>
                </a:lnTo>
                <a:lnTo>
                  <a:pt x="102982" y="201396"/>
                </a:lnTo>
                <a:lnTo>
                  <a:pt x="72445" y="180180"/>
                </a:lnTo>
                <a:lnTo>
                  <a:pt x="73192" y="137746"/>
                </a:lnTo>
                <a:lnTo>
                  <a:pt x="35870" y="133792"/>
                </a:ln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1B5CAF69-A8FD-52C9-EA65-BD3F13BC4DD9}"/>
              </a:ext>
            </a:extLst>
          </p:cNvPr>
          <p:cNvSpPr/>
          <p:nvPr/>
        </p:nvSpPr>
        <p:spPr>
          <a:xfrm>
            <a:off x="9609213" y="5488110"/>
            <a:ext cx="739241" cy="146456"/>
          </a:xfrm>
          <a:custGeom>
            <a:avLst/>
            <a:gdLst>
              <a:gd name="connsiteX0" fmla="*/ 634176 w 739241"/>
              <a:gd name="connsiteY0" fmla="*/ 38848 h 146456"/>
              <a:gd name="connsiteX1" fmla="*/ 684140 w 739241"/>
              <a:gd name="connsiteY1" fmla="*/ 41498 h 146456"/>
              <a:gd name="connsiteX2" fmla="*/ 695430 w 739241"/>
              <a:gd name="connsiteY2" fmla="*/ 42097 h 146456"/>
              <a:gd name="connsiteX3" fmla="*/ 739241 w 739241"/>
              <a:gd name="connsiteY3" fmla="*/ 144717 h 146456"/>
              <a:gd name="connsiteX4" fmla="*/ 348490 w 739241"/>
              <a:gd name="connsiteY4" fmla="*/ 145636 h 146456"/>
              <a:gd name="connsiteX5" fmla="*/ 348490 w 739241"/>
              <a:gd name="connsiteY5" fmla="*/ 145636 h 146456"/>
              <a:gd name="connsiteX6" fmla="*/ 0 w 739241"/>
              <a:gd name="connsiteY6" fmla="*/ 146456 h 146456"/>
              <a:gd name="connsiteX7" fmla="*/ 2207 w 739241"/>
              <a:gd name="connsiteY7" fmla="*/ 142633 h 146456"/>
              <a:gd name="connsiteX8" fmla="*/ 62616 w 739241"/>
              <a:gd name="connsiteY8" fmla="*/ 98994 h 146456"/>
              <a:gd name="connsiteX9" fmla="*/ 120646 w 739241"/>
              <a:gd name="connsiteY9" fmla="*/ 87434 h 146456"/>
              <a:gd name="connsiteX10" fmla="*/ 205881 w 739241"/>
              <a:gd name="connsiteY10" fmla="*/ 47503 h 146456"/>
              <a:gd name="connsiteX11" fmla="*/ 243072 w 739241"/>
              <a:gd name="connsiteY11" fmla="*/ 755 h 146456"/>
              <a:gd name="connsiteX12" fmla="*/ 249717 w 739241"/>
              <a:gd name="connsiteY12" fmla="*/ 6391 h 146456"/>
              <a:gd name="connsiteX13" fmla="*/ 274577 w 739241"/>
              <a:gd name="connsiteY13" fmla="*/ 27485 h 146456"/>
              <a:gd name="connsiteX14" fmla="*/ 305598 w 739241"/>
              <a:gd name="connsiteY14" fmla="*/ 39610 h 146456"/>
              <a:gd name="connsiteX15" fmla="*/ 355037 w 739241"/>
              <a:gd name="connsiteY15" fmla="*/ 42261 h 146456"/>
              <a:gd name="connsiteX16" fmla="*/ 366212 w 739241"/>
              <a:gd name="connsiteY16" fmla="*/ 42860 h 146456"/>
              <a:gd name="connsiteX17" fmla="*/ 384270 w 739241"/>
              <a:gd name="connsiteY17" fmla="*/ 104417 h 146456"/>
              <a:gd name="connsiteX18" fmla="*/ 402237 w 739241"/>
              <a:gd name="connsiteY18" fmla="*/ 98182 h 146456"/>
              <a:gd name="connsiteX19" fmla="*/ 458118 w 739241"/>
              <a:gd name="connsiteY19" fmla="*/ 86630 h 146456"/>
              <a:gd name="connsiteX20" fmla="*/ 535903 w 739241"/>
              <a:gd name="connsiteY20" fmla="*/ 46724 h 146456"/>
              <a:gd name="connsiteX21" fmla="*/ 564340 w 739241"/>
              <a:gd name="connsiteY21" fmla="*/ 0 h 146456"/>
              <a:gd name="connsiteX22" fmla="*/ 572044 w 739241"/>
              <a:gd name="connsiteY22" fmla="*/ 5636 h 146456"/>
              <a:gd name="connsiteX23" fmla="*/ 600866 w 739241"/>
              <a:gd name="connsiteY23" fmla="*/ 26721 h 146456"/>
              <a:gd name="connsiteX24" fmla="*/ 634176 w 739241"/>
              <a:gd name="connsiteY24" fmla="*/ 38848 h 14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9241" h="146456">
                <a:moveTo>
                  <a:pt x="634176" y="38848"/>
                </a:moveTo>
                <a:lnTo>
                  <a:pt x="684140" y="41498"/>
                </a:lnTo>
                <a:lnTo>
                  <a:pt x="695430" y="42097"/>
                </a:lnTo>
                <a:cubicBezTo>
                  <a:pt x="695430" y="42097"/>
                  <a:pt x="726639" y="97140"/>
                  <a:pt x="739241" y="144717"/>
                </a:cubicBezTo>
                <a:lnTo>
                  <a:pt x="348490" y="145636"/>
                </a:lnTo>
                <a:lnTo>
                  <a:pt x="348490" y="145636"/>
                </a:lnTo>
                <a:lnTo>
                  <a:pt x="0" y="146456"/>
                </a:lnTo>
                <a:lnTo>
                  <a:pt x="2207" y="142633"/>
                </a:lnTo>
                <a:cubicBezTo>
                  <a:pt x="15252" y="120096"/>
                  <a:pt x="37552" y="103991"/>
                  <a:pt x="62616" y="98994"/>
                </a:cubicBezTo>
                <a:lnTo>
                  <a:pt x="120646" y="87434"/>
                </a:lnTo>
                <a:cubicBezTo>
                  <a:pt x="150731" y="81445"/>
                  <a:pt x="186150" y="71952"/>
                  <a:pt x="205881" y="47503"/>
                </a:cubicBezTo>
                <a:lnTo>
                  <a:pt x="243072" y="755"/>
                </a:lnTo>
                <a:lnTo>
                  <a:pt x="249717" y="6391"/>
                </a:lnTo>
                <a:lnTo>
                  <a:pt x="274577" y="27485"/>
                </a:lnTo>
                <a:cubicBezTo>
                  <a:pt x="283142" y="34754"/>
                  <a:pt x="293980" y="38987"/>
                  <a:pt x="305598" y="39610"/>
                </a:cubicBezTo>
                <a:lnTo>
                  <a:pt x="355037" y="42261"/>
                </a:lnTo>
                <a:lnTo>
                  <a:pt x="366212" y="42860"/>
                </a:lnTo>
                <a:cubicBezTo>
                  <a:pt x="366212" y="42860"/>
                  <a:pt x="376845" y="71001"/>
                  <a:pt x="384270" y="104417"/>
                </a:cubicBezTo>
                <a:cubicBezTo>
                  <a:pt x="389865" y="101636"/>
                  <a:pt x="395862" y="99503"/>
                  <a:pt x="402237" y="98182"/>
                </a:cubicBezTo>
                <a:lnTo>
                  <a:pt x="458118" y="86630"/>
                </a:lnTo>
                <a:cubicBezTo>
                  <a:pt x="487087" y="80641"/>
                  <a:pt x="520742" y="71157"/>
                  <a:pt x="535903" y="46724"/>
                </a:cubicBezTo>
                <a:lnTo>
                  <a:pt x="564340" y="0"/>
                </a:lnTo>
                <a:lnTo>
                  <a:pt x="572044" y="5636"/>
                </a:lnTo>
                <a:lnTo>
                  <a:pt x="600866" y="26721"/>
                </a:lnTo>
                <a:cubicBezTo>
                  <a:pt x="610793" y="33990"/>
                  <a:pt x="622427" y="38224"/>
                  <a:pt x="634176" y="38848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E24B7B7E-6402-A625-A08C-A1848D667A39}"/>
              </a:ext>
            </a:extLst>
          </p:cNvPr>
          <p:cNvSpPr/>
          <p:nvPr/>
        </p:nvSpPr>
        <p:spPr>
          <a:xfrm>
            <a:off x="9000782" y="2424800"/>
            <a:ext cx="1317917" cy="3047336"/>
          </a:xfrm>
          <a:custGeom>
            <a:avLst/>
            <a:gdLst>
              <a:gd name="connsiteX0" fmla="*/ 698269 w 1317917"/>
              <a:gd name="connsiteY0" fmla="*/ 2214344 h 3047336"/>
              <a:gd name="connsiteX1" fmla="*/ 695069 w 1317917"/>
              <a:gd name="connsiteY1" fmla="*/ 2212588 h 3047336"/>
              <a:gd name="connsiteX2" fmla="*/ 696234 w 1317917"/>
              <a:gd name="connsiteY2" fmla="*/ 2207353 h 3047336"/>
              <a:gd name="connsiteX3" fmla="*/ 721503 w 1317917"/>
              <a:gd name="connsiteY3" fmla="*/ 2190748 h 3047336"/>
              <a:gd name="connsiteX4" fmla="*/ 726762 w 1317917"/>
              <a:gd name="connsiteY4" fmla="*/ 2191765 h 3047336"/>
              <a:gd name="connsiteX5" fmla="*/ 725745 w 1317917"/>
              <a:gd name="connsiteY5" fmla="*/ 2197024 h 3047336"/>
              <a:gd name="connsiteX6" fmla="*/ 700303 w 1317917"/>
              <a:gd name="connsiteY6" fmla="*/ 2213745 h 3047336"/>
              <a:gd name="connsiteX7" fmla="*/ 698269 w 1317917"/>
              <a:gd name="connsiteY7" fmla="*/ 2214344 h 3047336"/>
              <a:gd name="connsiteX8" fmla="*/ 1145983 w 1317917"/>
              <a:gd name="connsiteY8" fmla="*/ 708680 h 3047336"/>
              <a:gd name="connsiteX9" fmla="*/ 1144071 w 1317917"/>
              <a:gd name="connsiteY9" fmla="*/ 713693 h 3047336"/>
              <a:gd name="connsiteX10" fmla="*/ 1156058 w 1317917"/>
              <a:gd name="connsiteY10" fmla="*/ 741399 h 3047336"/>
              <a:gd name="connsiteX11" fmla="*/ 1159553 w 1317917"/>
              <a:gd name="connsiteY11" fmla="*/ 743729 h 3047336"/>
              <a:gd name="connsiteX12" fmla="*/ 1161013 w 1317917"/>
              <a:gd name="connsiteY12" fmla="*/ 743434 h 3047336"/>
              <a:gd name="connsiteX13" fmla="*/ 1163048 w 1317917"/>
              <a:gd name="connsiteY13" fmla="*/ 738478 h 3047336"/>
              <a:gd name="connsiteX14" fmla="*/ 1150987 w 1317917"/>
              <a:gd name="connsiteY14" fmla="*/ 710591 h 3047336"/>
              <a:gd name="connsiteX15" fmla="*/ 1145983 w 1317917"/>
              <a:gd name="connsiteY15" fmla="*/ 708680 h 3047336"/>
              <a:gd name="connsiteX16" fmla="*/ 787401 w 1317917"/>
              <a:gd name="connsiteY16" fmla="*/ 254361 h 3047336"/>
              <a:gd name="connsiteX17" fmla="*/ 788057 w 1317917"/>
              <a:gd name="connsiteY17" fmla="*/ 259678 h 3047336"/>
              <a:gd name="connsiteX18" fmla="*/ 811711 w 1317917"/>
              <a:gd name="connsiteY18" fmla="*/ 278630 h 3047336"/>
              <a:gd name="connsiteX19" fmla="*/ 814115 w 1317917"/>
              <a:gd name="connsiteY19" fmla="*/ 279491 h 3047336"/>
              <a:gd name="connsiteX20" fmla="*/ 817044 w 1317917"/>
              <a:gd name="connsiteY20" fmla="*/ 278105 h 3047336"/>
              <a:gd name="connsiteX21" fmla="*/ 816519 w 1317917"/>
              <a:gd name="connsiteY21" fmla="*/ 272772 h 3047336"/>
              <a:gd name="connsiteX22" fmla="*/ 792718 w 1317917"/>
              <a:gd name="connsiteY22" fmla="*/ 253705 h 3047336"/>
              <a:gd name="connsiteX23" fmla="*/ 787401 w 1317917"/>
              <a:gd name="connsiteY23" fmla="*/ 254361 h 3047336"/>
              <a:gd name="connsiteX24" fmla="*/ 579510 w 1317917"/>
              <a:gd name="connsiteY24" fmla="*/ 120572 h 3047336"/>
              <a:gd name="connsiteX25" fmla="*/ 574448 w 1317917"/>
              <a:gd name="connsiteY25" fmla="*/ 122319 h 3047336"/>
              <a:gd name="connsiteX26" fmla="*/ 576195 w 1317917"/>
              <a:gd name="connsiteY26" fmla="*/ 127382 h 3047336"/>
              <a:gd name="connsiteX27" fmla="*/ 603319 w 1317917"/>
              <a:gd name="connsiteY27" fmla="*/ 141025 h 3047336"/>
              <a:gd name="connsiteX28" fmla="*/ 605066 w 1317917"/>
              <a:gd name="connsiteY28" fmla="*/ 141452 h 3047336"/>
              <a:gd name="connsiteX29" fmla="*/ 608430 w 1317917"/>
              <a:gd name="connsiteY29" fmla="*/ 139409 h 3047336"/>
              <a:gd name="connsiteX30" fmla="*/ 606814 w 1317917"/>
              <a:gd name="connsiteY30" fmla="*/ 134298 h 3047336"/>
              <a:gd name="connsiteX31" fmla="*/ 579510 w 1317917"/>
              <a:gd name="connsiteY31" fmla="*/ 120572 h 3047336"/>
              <a:gd name="connsiteX32" fmla="*/ 66234 w 1317917"/>
              <a:gd name="connsiteY32" fmla="*/ 2402068 h 3047336"/>
              <a:gd name="connsiteX33" fmla="*/ 96681 w 1317917"/>
              <a:gd name="connsiteY33" fmla="*/ 2401396 h 3047336"/>
              <a:gd name="connsiteX34" fmla="*/ 100332 w 1317917"/>
              <a:gd name="connsiteY34" fmla="*/ 2397474 h 3047336"/>
              <a:gd name="connsiteX35" fmla="*/ 96410 w 1317917"/>
              <a:gd name="connsiteY35" fmla="*/ 2393815 h 3047336"/>
              <a:gd name="connsiteX36" fmla="*/ 66152 w 1317917"/>
              <a:gd name="connsiteY36" fmla="*/ 2394488 h 3047336"/>
              <a:gd name="connsiteX37" fmla="*/ 62403 w 1317917"/>
              <a:gd name="connsiteY37" fmla="*/ 2398311 h 3047336"/>
              <a:gd name="connsiteX38" fmla="*/ 66193 w 1317917"/>
              <a:gd name="connsiteY38" fmla="*/ 2402060 h 3047336"/>
              <a:gd name="connsiteX39" fmla="*/ 66234 w 1317917"/>
              <a:gd name="connsiteY39" fmla="*/ 2402068 h 3047336"/>
              <a:gd name="connsiteX40" fmla="*/ 719583 w 1317917"/>
              <a:gd name="connsiteY40" fmla="*/ 205438 h 3047336"/>
              <a:gd name="connsiteX41" fmla="*/ 720609 w 1317917"/>
              <a:gd name="connsiteY41" fmla="*/ 210697 h 3047336"/>
              <a:gd name="connsiteX42" fmla="*/ 745534 w 1317917"/>
              <a:gd name="connsiteY42" fmla="*/ 227967 h 3047336"/>
              <a:gd name="connsiteX43" fmla="*/ 747733 w 1317917"/>
              <a:gd name="connsiteY43" fmla="*/ 228673 h 3047336"/>
              <a:gd name="connsiteX44" fmla="*/ 750818 w 1317917"/>
              <a:gd name="connsiteY44" fmla="*/ 227081 h 3047336"/>
              <a:gd name="connsiteX45" fmla="*/ 749932 w 1317917"/>
              <a:gd name="connsiteY45" fmla="*/ 221798 h 3047336"/>
              <a:gd name="connsiteX46" fmla="*/ 724842 w 1317917"/>
              <a:gd name="connsiteY46" fmla="*/ 204421 h 3047336"/>
              <a:gd name="connsiteX47" fmla="*/ 719583 w 1317917"/>
              <a:gd name="connsiteY47" fmla="*/ 205438 h 3047336"/>
              <a:gd name="connsiteX48" fmla="*/ 653661 w 1317917"/>
              <a:gd name="connsiteY48" fmla="*/ 159961 h 3047336"/>
              <a:gd name="connsiteX49" fmla="*/ 648492 w 1317917"/>
              <a:gd name="connsiteY49" fmla="*/ 161348 h 3047336"/>
              <a:gd name="connsiteX50" fmla="*/ 649879 w 1317917"/>
              <a:gd name="connsiteY50" fmla="*/ 166525 h 3047336"/>
              <a:gd name="connsiteX51" fmla="*/ 675961 w 1317917"/>
              <a:gd name="connsiteY51" fmla="*/ 182023 h 3047336"/>
              <a:gd name="connsiteX52" fmla="*/ 677938 w 1317917"/>
              <a:gd name="connsiteY52" fmla="*/ 182581 h 3047336"/>
              <a:gd name="connsiteX53" fmla="*/ 681170 w 1317917"/>
              <a:gd name="connsiteY53" fmla="*/ 180768 h 3047336"/>
              <a:gd name="connsiteX54" fmla="*/ 679915 w 1317917"/>
              <a:gd name="connsiteY54" fmla="*/ 175558 h 3047336"/>
              <a:gd name="connsiteX55" fmla="*/ 653661 w 1317917"/>
              <a:gd name="connsiteY55" fmla="*/ 159961 h 3047336"/>
              <a:gd name="connsiteX56" fmla="*/ 769237 w 1317917"/>
              <a:gd name="connsiteY56" fmla="*/ 2166225 h 3047336"/>
              <a:gd name="connsiteX57" fmla="*/ 793464 w 1317917"/>
              <a:gd name="connsiteY57" fmla="*/ 2147773 h 3047336"/>
              <a:gd name="connsiteX58" fmla="*/ 794112 w 1317917"/>
              <a:gd name="connsiteY58" fmla="*/ 2142456 h 3047336"/>
              <a:gd name="connsiteX59" fmla="*/ 788796 w 1317917"/>
              <a:gd name="connsiteY59" fmla="*/ 2141808 h 3047336"/>
              <a:gd name="connsiteX60" fmla="*/ 764716 w 1317917"/>
              <a:gd name="connsiteY60" fmla="*/ 2160145 h 3047336"/>
              <a:gd name="connsiteX61" fmla="*/ 763928 w 1317917"/>
              <a:gd name="connsiteY61" fmla="*/ 2165445 h 3047336"/>
              <a:gd name="connsiteX62" fmla="*/ 766972 w 1317917"/>
              <a:gd name="connsiteY62" fmla="*/ 2166979 h 3047336"/>
              <a:gd name="connsiteX63" fmla="*/ 769237 w 1317917"/>
              <a:gd name="connsiteY63" fmla="*/ 2166225 h 3047336"/>
              <a:gd name="connsiteX64" fmla="*/ 178027 w 1317917"/>
              <a:gd name="connsiteY64" fmla="*/ 6227 h 3047336"/>
              <a:gd name="connsiteX65" fmla="*/ 173876 w 1317917"/>
              <a:gd name="connsiteY65" fmla="*/ 9616 h 3047336"/>
              <a:gd name="connsiteX66" fmla="*/ 177256 w 1317917"/>
              <a:gd name="connsiteY66" fmla="*/ 13767 h 3047336"/>
              <a:gd name="connsiteX67" fmla="*/ 188972 w 1317917"/>
              <a:gd name="connsiteY67" fmla="*/ 15121 h 3047336"/>
              <a:gd name="connsiteX68" fmla="*/ 188972 w 1317917"/>
              <a:gd name="connsiteY68" fmla="*/ 7491 h 3047336"/>
              <a:gd name="connsiteX69" fmla="*/ 178027 w 1317917"/>
              <a:gd name="connsiteY69" fmla="*/ 6227 h 3047336"/>
              <a:gd name="connsiteX70" fmla="*/ 395682 w 1317917"/>
              <a:gd name="connsiteY70" fmla="*/ 2352752 h 3047336"/>
              <a:gd name="connsiteX71" fmla="*/ 396765 w 1317917"/>
              <a:gd name="connsiteY71" fmla="*/ 2352596 h 3047336"/>
              <a:gd name="connsiteX72" fmla="*/ 425874 w 1317917"/>
              <a:gd name="connsiteY72" fmla="*/ 2343538 h 3047336"/>
              <a:gd name="connsiteX73" fmla="*/ 428311 w 1317917"/>
              <a:gd name="connsiteY73" fmla="*/ 2338763 h 3047336"/>
              <a:gd name="connsiteX74" fmla="*/ 423536 w 1317917"/>
              <a:gd name="connsiteY74" fmla="*/ 2336326 h 3047336"/>
              <a:gd name="connsiteX75" fmla="*/ 394607 w 1317917"/>
              <a:gd name="connsiteY75" fmla="*/ 2345327 h 3047336"/>
              <a:gd name="connsiteX76" fmla="*/ 392056 w 1317917"/>
              <a:gd name="connsiteY76" fmla="*/ 2350044 h 3047336"/>
              <a:gd name="connsiteX77" fmla="*/ 395682 w 1317917"/>
              <a:gd name="connsiteY77" fmla="*/ 2352752 h 3047336"/>
              <a:gd name="connsiteX78" fmla="*/ 314795 w 1317917"/>
              <a:gd name="connsiteY78" fmla="*/ 2373706 h 3047336"/>
              <a:gd name="connsiteX79" fmla="*/ 315615 w 1317917"/>
              <a:gd name="connsiteY79" fmla="*/ 2373616 h 3047336"/>
              <a:gd name="connsiteX80" fmla="*/ 345290 w 1317917"/>
              <a:gd name="connsiteY80" fmla="*/ 2366634 h 3047336"/>
              <a:gd name="connsiteX81" fmla="*/ 348047 w 1317917"/>
              <a:gd name="connsiteY81" fmla="*/ 2362039 h 3047336"/>
              <a:gd name="connsiteX82" fmla="*/ 343453 w 1317917"/>
              <a:gd name="connsiteY82" fmla="*/ 2359282 h 3047336"/>
              <a:gd name="connsiteX83" fmla="*/ 313966 w 1317917"/>
              <a:gd name="connsiteY83" fmla="*/ 2366223 h 3047336"/>
              <a:gd name="connsiteX84" fmla="*/ 311086 w 1317917"/>
              <a:gd name="connsiteY84" fmla="*/ 2370744 h 3047336"/>
              <a:gd name="connsiteX85" fmla="*/ 314795 w 1317917"/>
              <a:gd name="connsiteY85" fmla="*/ 2373706 h 3047336"/>
              <a:gd name="connsiteX86" fmla="*/ 474879 w 1317917"/>
              <a:gd name="connsiteY86" fmla="*/ 2326153 h 3047336"/>
              <a:gd name="connsiteX87" fmla="*/ 476208 w 1317917"/>
              <a:gd name="connsiteY87" fmla="*/ 2325907 h 3047336"/>
              <a:gd name="connsiteX88" fmla="*/ 504612 w 1317917"/>
              <a:gd name="connsiteY88" fmla="*/ 2314839 h 3047336"/>
              <a:gd name="connsiteX89" fmla="*/ 506704 w 1317917"/>
              <a:gd name="connsiteY89" fmla="*/ 2309900 h 3047336"/>
              <a:gd name="connsiteX90" fmla="*/ 501765 w 1317917"/>
              <a:gd name="connsiteY90" fmla="*/ 2307808 h 3047336"/>
              <a:gd name="connsiteX91" fmla="*/ 473534 w 1317917"/>
              <a:gd name="connsiteY91" fmla="*/ 2318818 h 3047336"/>
              <a:gd name="connsiteX92" fmla="*/ 471318 w 1317917"/>
              <a:gd name="connsiteY92" fmla="*/ 2323692 h 3047336"/>
              <a:gd name="connsiteX93" fmla="*/ 474879 w 1317917"/>
              <a:gd name="connsiteY93" fmla="*/ 2326153 h 3047336"/>
              <a:gd name="connsiteX94" fmla="*/ 551918 w 1317917"/>
              <a:gd name="connsiteY94" fmla="*/ 2294115 h 3047336"/>
              <a:gd name="connsiteX95" fmla="*/ 553494 w 1317917"/>
              <a:gd name="connsiteY95" fmla="*/ 2293778 h 3047336"/>
              <a:gd name="connsiteX96" fmla="*/ 580978 w 1317917"/>
              <a:gd name="connsiteY96" fmla="*/ 2280774 h 3047336"/>
              <a:gd name="connsiteX97" fmla="*/ 582718 w 1317917"/>
              <a:gd name="connsiteY97" fmla="*/ 2275704 h 3047336"/>
              <a:gd name="connsiteX98" fmla="*/ 577647 w 1317917"/>
              <a:gd name="connsiteY98" fmla="*/ 2273965 h 3047336"/>
              <a:gd name="connsiteX99" fmla="*/ 550343 w 1317917"/>
              <a:gd name="connsiteY99" fmla="*/ 2286879 h 3047336"/>
              <a:gd name="connsiteX100" fmla="*/ 548473 w 1317917"/>
              <a:gd name="connsiteY100" fmla="*/ 2291900 h 3047336"/>
              <a:gd name="connsiteX101" fmla="*/ 551918 w 1317917"/>
              <a:gd name="connsiteY101" fmla="*/ 2294115 h 3047336"/>
              <a:gd name="connsiteX102" fmla="*/ 12889 w 1317917"/>
              <a:gd name="connsiteY102" fmla="*/ 2401428 h 3047336"/>
              <a:gd name="connsiteX103" fmla="*/ 13020 w 1317917"/>
              <a:gd name="connsiteY103" fmla="*/ 2401428 h 3047336"/>
              <a:gd name="connsiteX104" fmla="*/ 16803 w 1317917"/>
              <a:gd name="connsiteY104" fmla="*/ 2397769 h 3047336"/>
              <a:gd name="connsiteX105" fmla="*/ 13143 w 1317917"/>
              <a:gd name="connsiteY105" fmla="*/ 2393856 h 3047336"/>
              <a:gd name="connsiteX106" fmla="*/ 0 w 1317917"/>
              <a:gd name="connsiteY106" fmla="*/ 2393249 h 3047336"/>
              <a:gd name="connsiteX107" fmla="*/ 0 w 1317917"/>
              <a:gd name="connsiteY107" fmla="*/ 2400838 h 3047336"/>
              <a:gd name="connsiteX108" fmla="*/ 12889 w 1317917"/>
              <a:gd name="connsiteY108" fmla="*/ 2401428 h 3047336"/>
              <a:gd name="connsiteX109" fmla="*/ 149927 w 1317917"/>
              <a:gd name="connsiteY109" fmla="*/ 2398376 h 3047336"/>
              <a:gd name="connsiteX110" fmla="*/ 180292 w 1317917"/>
              <a:gd name="connsiteY110" fmla="*/ 2395595 h 3047336"/>
              <a:gd name="connsiteX111" fmla="*/ 183664 w 1317917"/>
              <a:gd name="connsiteY111" fmla="*/ 2391435 h 3047336"/>
              <a:gd name="connsiteX112" fmla="*/ 179504 w 1317917"/>
              <a:gd name="connsiteY112" fmla="*/ 2388063 h 3047336"/>
              <a:gd name="connsiteX113" fmla="*/ 149336 w 1317917"/>
              <a:gd name="connsiteY113" fmla="*/ 2390828 h 3047336"/>
              <a:gd name="connsiteX114" fmla="*/ 145858 w 1317917"/>
              <a:gd name="connsiteY114" fmla="*/ 2394898 h 3047336"/>
              <a:gd name="connsiteX115" fmla="*/ 149624 w 1317917"/>
              <a:gd name="connsiteY115" fmla="*/ 2398393 h 3047336"/>
              <a:gd name="connsiteX116" fmla="*/ 149927 w 1317917"/>
              <a:gd name="connsiteY116" fmla="*/ 2398376 h 3047336"/>
              <a:gd name="connsiteX117" fmla="*/ 10633 w 1317917"/>
              <a:gd name="connsiteY117" fmla="*/ 714 h 3047336"/>
              <a:gd name="connsiteX118" fmla="*/ 6982 w 1317917"/>
              <a:gd name="connsiteY118" fmla="*/ 4627 h 3047336"/>
              <a:gd name="connsiteX119" fmla="*/ 10764 w 1317917"/>
              <a:gd name="connsiteY119" fmla="*/ 8286 h 3047336"/>
              <a:gd name="connsiteX120" fmla="*/ 10904 w 1317917"/>
              <a:gd name="connsiteY120" fmla="*/ 8286 h 3047336"/>
              <a:gd name="connsiteX121" fmla="*/ 41161 w 1317917"/>
              <a:gd name="connsiteY121" fmla="*/ 7581 h 3047336"/>
              <a:gd name="connsiteX122" fmla="*/ 44911 w 1317917"/>
              <a:gd name="connsiteY122" fmla="*/ 3749 h 3047336"/>
              <a:gd name="connsiteX123" fmla="*/ 41079 w 1317917"/>
              <a:gd name="connsiteY123" fmla="*/ 0 h 3047336"/>
              <a:gd name="connsiteX124" fmla="*/ 10633 w 1317917"/>
              <a:gd name="connsiteY124" fmla="*/ 714 h 3047336"/>
              <a:gd name="connsiteX125" fmla="*/ 626463 w 1317917"/>
              <a:gd name="connsiteY125" fmla="*/ 2256801 h 3047336"/>
              <a:gd name="connsiteX126" fmla="*/ 628277 w 1317917"/>
              <a:gd name="connsiteY126" fmla="*/ 2256342 h 3047336"/>
              <a:gd name="connsiteX127" fmla="*/ 654793 w 1317917"/>
              <a:gd name="connsiteY127" fmla="*/ 2241435 h 3047336"/>
              <a:gd name="connsiteX128" fmla="*/ 656180 w 1317917"/>
              <a:gd name="connsiteY128" fmla="*/ 2236266 h 3047336"/>
              <a:gd name="connsiteX129" fmla="*/ 651011 w 1317917"/>
              <a:gd name="connsiteY129" fmla="*/ 2234879 h 3047336"/>
              <a:gd name="connsiteX130" fmla="*/ 624650 w 1317917"/>
              <a:gd name="connsiteY130" fmla="*/ 2249680 h 3047336"/>
              <a:gd name="connsiteX131" fmla="*/ 623132 w 1317917"/>
              <a:gd name="connsiteY131" fmla="*/ 2254824 h 3047336"/>
              <a:gd name="connsiteX132" fmla="*/ 626463 w 1317917"/>
              <a:gd name="connsiteY132" fmla="*/ 2256801 h 3047336"/>
              <a:gd name="connsiteX133" fmla="*/ 1192567 w 1317917"/>
              <a:gd name="connsiteY133" fmla="*/ 816781 h 3047336"/>
              <a:gd name="connsiteX134" fmla="*/ 1182451 w 1317917"/>
              <a:gd name="connsiteY134" fmla="*/ 788016 h 3047336"/>
              <a:gd name="connsiteX135" fmla="*/ 1177594 w 1317917"/>
              <a:gd name="connsiteY135" fmla="*/ 785760 h 3047336"/>
              <a:gd name="connsiteX136" fmla="*/ 1175338 w 1317917"/>
              <a:gd name="connsiteY136" fmla="*/ 790617 h 3047336"/>
              <a:gd name="connsiteX137" fmla="*/ 1183313 w 1317917"/>
              <a:gd name="connsiteY137" fmla="*/ 813278 h 3047336"/>
              <a:gd name="connsiteX138" fmla="*/ 1190393 w 1317917"/>
              <a:gd name="connsiteY138" fmla="*/ 821466 h 3047336"/>
              <a:gd name="connsiteX139" fmla="*/ 1192567 w 1317917"/>
              <a:gd name="connsiteY139" fmla="*/ 816781 h 3047336"/>
              <a:gd name="connsiteX140" fmla="*/ 94424 w 1317917"/>
              <a:gd name="connsiteY140" fmla="*/ 591 h 3047336"/>
              <a:gd name="connsiteX141" fmla="*/ 94301 w 1317917"/>
              <a:gd name="connsiteY141" fmla="*/ 591 h 3047336"/>
              <a:gd name="connsiteX142" fmla="*/ 90511 w 1317917"/>
              <a:gd name="connsiteY142" fmla="*/ 4250 h 3047336"/>
              <a:gd name="connsiteX143" fmla="*/ 94170 w 1317917"/>
              <a:gd name="connsiteY143" fmla="*/ 8163 h 3047336"/>
              <a:gd name="connsiteX144" fmla="*/ 124436 w 1317917"/>
              <a:gd name="connsiteY144" fmla="*/ 9533 h 3047336"/>
              <a:gd name="connsiteX145" fmla="*/ 124658 w 1317917"/>
              <a:gd name="connsiteY145" fmla="*/ 9542 h 3047336"/>
              <a:gd name="connsiteX146" fmla="*/ 128440 w 1317917"/>
              <a:gd name="connsiteY146" fmla="*/ 5973 h 3047336"/>
              <a:gd name="connsiteX147" fmla="*/ 124879 w 1317917"/>
              <a:gd name="connsiteY147" fmla="*/ 1977 h 3047336"/>
              <a:gd name="connsiteX148" fmla="*/ 94424 w 1317917"/>
              <a:gd name="connsiteY148" fmla="*/ 591 h 3047336"/>
              <a:gd name="connsiteX149" fmla="*/ 1109030 w 1317917"/>
              <a:gd name="connsiteY149" fmla="*/ 633954 h 3047336"/>
              <a:gd name="connsiteX150" fmla="*/ 1107471 w 1317917"/>
              <a:gd name="connsiteY150" fmla="*/ 639082 h 3047336"/>
              <a:gd name="connsiteX151" fmla="*/ 1121386 w 1317917"/>
              <a:gd name="connsiteY151" fmla="*/ 665902 h 3047336"/>
              <a:gd name="connsiteX152" fmla="*/ 1124766 w 1317917"/>
              <a:gd name="connsiteY152" fmla="*/ 667986 h 3047336"/>
              <a:gd name="connsiteX153" fmla="*/ 1126464 w 1317917"/>
              <a:gd name="connsiteY153" fmla="*/ 667584 h 3047336"/>
              <a:gd name="connsiteX154" fmla="*/ 1128146 w 1317917"/>
              <a:gd name="connsiteY154" fmla="*/ 662497 h 3047336"/>
              <a:gd name="connsiteX155" fmla="*/ 1114158 w 1317917"/>
              <a:gd name="connsiteY155" fmla="*/ 635505 h 3047336"/>
              <a:gd name="connsiteX156" fmla="*/ 1109030 w 1317917"/>
              <a:gd name="connsiteY156" fmla="*/ 633954 h 3047336"/>
              <a:gd name="connsiteX157" fmla="*/ 233202 w 1317917"/>
              <a:gd name="connsiteY157" fmla="*/ 2388876 h 3047336"/>
              <a:gd name="connsiteX158" fmla="*/ 263296 w 1317917"/>
              <a:gd name="connsiteY158" fmla="*/ 2383994 h 3047336"/>
              <a:gd name="connsiteX159" fmla="*/ 266372 w 1317917"/>
              <a:gd name="connsiteY159" fmla="*/ 2379613 h 3047336"/>
              <a:gd name="connsiteX160" fmla="*/ 261991 w 1317917"/>
              <a:gd name="connsiteY160" fmla="*/ 2376536 h 3047336"/>
              <a:gd name="connsiteX161" fmla="*/ 232086 w 1317917"/>
              <a:gd name="connsiteY161" fmla="*/ 2381393 h 3047336"/>
              <a:gd name="connsiteX162" fmla="*/ 228895 w 1317917"/>
              <a:gd name="connsiteY162" fmla="*/ 2385692 h 3047336"/>
              <a:gd name="connsiteX163" fmla="*/ 232636 w 1317917"/>
              <a:gd name="connsiteY163" fmla="*/ 2388925 h 3047336"/>
              <a:gd name="connsiteX164" fmla="*/ 233202 w 1317917"/>
              <a:gd name="connsiteY164" fmla="*/ 2388876 h 3047336"/>
              <a:gd name="connsiteX165" fmla="*/ 803621 w 1317917"/>
              <a:gd name="connsiteY165" fmla="*/ 1769345 h 3047336"/>
              <a:gd name="connsiteX166" fmla="*/ 797041 w 1317917"/>
              <a:gd name="connsiteY166" fmla="*/ 2127606 h 3047336"/>
              <a:gd name="connsiteX167" fmla="*/ 809692 w 1317917"/>
              <a:gd name="connsiteY167" fmla="*/ 2359143 h 3047336"/>
              <a:gd name="connsiteX168" fmla="*/ 810119 w 1317917"/>
              <a:gd name="connsiteY168" fmla="*/ 2363270 h 3047336"/>
              <a:gd name="connsiteX169" fmla="*/ 822073 w 1317917"/>
              <a:gd name="connsiteY169" fmla="*/ 2462412 h 3047336"/>
              <a:gd name="connsiteX170" fmla="*/ 845677 w 1317917"/>
              <a:gd name="connsiteY170" fmla="*/ 2744906 h 3047336"/>
              <a:gd name="connsiteX171" fmla="*/ 845874 w 1317917"/>
              <a:gd name="connsiteY171" fmla="*/ 2751699 h 3047336"/>
              <a:gd name="connsiteX172" fmla="*/ 846743 w 1317917"/>
              <a:gd name="connsiteY172" fmla="*/ 2781702 h 3047336"/>
              <a:gd name="connsiteX173" fmla="*/ 846875 w 1317917"/>
              <a:gd name="connsiteY173" fmla="*/ 2786732 h 3047336"/>
              <a:gd name="connsiteX174" fmla="*/ 846899 w 1317917"/>
              <a:gd name="connsiteY174" fmla="*/ 3047336 h 3047336"/>
              <a:gd name="connsiteX175" fmla="*/ 858139 w 1317917"/>
              <a:gd name="connsiteY175" fmla="*/ 3047312 h 3047336"/>
              <a:gd name="connsiteX176" fmla="*/ 973436 w 1317917"/>
              <a:gd name="connsiteY176" fmla="*/ 3047041 h 3047336"/>
              <a:gd name="connsiteX177" fmla="*/ 986940 w 1317917"/>
              <a:gd name="connsiteY177" fmla="*/ 3047008 h 3047336"/>
              <a:gd name="connsiteX178" fmla="*/ 1045536 w 1317917"/>
              <a:gd name="connsiteY178" fmla="*/ 2742026 h 3047336"/>
              <a:gd name="connsiteX179" fmla="*/ 1045791 w 1317917"/>
              <a:gd name="connsiteY179" fmla="*/ 2736472 h 3047336"/>
              <a:gd name="connsiteX180" fmla="*/ 1042861 w 1317917"/>
              <a:gd name="connsiteY180" fmla="*/ 2634663 h 3047336"/>
              <a:gd name="connsiteX181" fmla="*/ 1042213 w 1317917"/>
              <a:gd name="connsiteY181" fmla="*/ 2627665 h 3047336"/>
              <a:gd name="connsiteX182" fmla="*/ 1018618 w 1317917"/>
              <a:gd name="connsiteY182" fmla="*/ 2497157 h 3047336"/>
              <a:gd name="connsiteX183" fmla="*/ 1004178 w 1317917"/>
              <a:gd name="connsiteY183" fmla="*/ 2377283 h 3047336"/>
              <a:gd name="connsiteX184" fmla="*/ 1030448 w 1317917"/>
              <a:gd name="connsiteY184" fmla="*/ 2461920 h 3047336"/>
              <a:gd name="connsiteX185" fmla="*/ 1073333 w 1317917"/>
              <a:gd name="connsiteY185" fmla="*/ 2605767 h 3047336"/>
              <a:gd name="connsiteX186" fmla="*/ 1075023 w 1317917"/>
              <a:gd name="connsiteY186" fmla="*/ 2612052 h 3047336"/>
              <a:gd name="connsiteX187" fmla="*/ 1115036 w 1317917"/>
              <a:gd name="connsiteY187" fmla="*/ 2781071 h 3047336"/>
              <a:gd name="connsiteX188" fmla="*/ 1116110 w 1317917"/>
              <a:gd name="connsiteY188" fmla="*/ 2786100 h 3047336"/>
              <a:gd name="connsiteX189" fmla="*/ 1165033 w 1317917"/>
              <a:gd name="connsiteY189" fmla="*/ 3046590 h 3047336"/>
              <a:gd name="connsiteX190" fmla="*/ 1176273 w 1317917"/>
              <a:gd name="connsiteY190" fmla="*/ 3046565 h 3047336"/>
              <a:gd name="connsiteX191" fmla="*/ 1291570 w 1317917"/>
              <a:gd name="connsiteY191" fmla="*/ 3046294 h 3047336"/>
              <a:gd name="connsiteX192" fmla="*/ 1305074 w 1317917"/>
              <a:gd name="connsiteY192" fmla="*/ 3046262 h 3047336"/>
              <a:gd name="connsiteX193" fmla="*/ 1306477 w 1317917"/>
              <a:gd name="connsiteY193" fmla="*/ 2741419 h 3047336"/>
              <a:gd name="connsiteX194" fmla="*/ 1305689 w 1317917"/>
              <a:gd name="connsiteY194" fmla="*/ 2735864 h 3047336"/>
              <a:gd name="connsiteX195" fmla="*/ 1233598 w 1317917"/>
              <a:gd name="connsiteY195" fmla="*/ 2496657 h 3047336"/>
              <a:gd name="connsiteX196" fmla="*/ 1229479 w 1317917"/>
              <a:gd name="connsiteY196" fmla="*/ 2487206 h 3047336"/>
              <a:gd name="connsiteX197" fmla="*/ 1226968 w 1317917"/>
              <a:gd name="connsiteY197" fmla="*/ 2481430 h 3047336"/>
              <a:gd name="connsiteX198" fmla="*/ 1189802 w 1317917"/>
              <a:gd name="connsiteY198" fmla="*/ 2320279 h 3047336"/>
              <a:gd name="connsiteX199" fmla="*/ 1189474 w 1317917"/>
              <a:gd name="connsiteY199" fmla="*/ 2316045 h 3047336"/>
              <a:gd name="connsiteX200" fmla="*/ 1244920 w 1317917"/>
              <a:gd name="connsiteY200" fmla="*/ 1812746 h 3047336"/>
              <a:gd name="connsiteX201" fmla="*/ 803621 w 1317917"/>
              <a:gd name="connsiteY201" fmla="*/ 1769345 h 304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317917" h="3047336">
                <a:moveTo>
                  <a:pt x="698269" y="2214344"/>
                </a:moveTo>
                <a:cubicBezTo>
                  <a:pt x="697021" y="2214344"/>
                  <a:pt x="695799" y="2213720"/>
                  <a:pt x="695069" y="2212588"/>
                </a:cubicBezTo>
                <a:cubicBezTo>
                  <a:pt x="693945" y="2210824"/>
                  <a:pt x="694462" y="2208485"/>
                  <a:pt x="696234" y="2207353"/>
                </a:cubicBezTo>
                <a:cubicBezTo>
                  <a:pt x="704734" y="2201930"/>
                  <a:pt x="713160" y="2196384"/>
                  <a:pt x="721503" y="2190748"/>
                </a:cubicBezTo>
                <a:cubicBezTo>
                  <a:pt x="723235" y="2189574"/>
                  <a:pt x="725589" y="2190026"/>
                  <a:pt x="726762" y="2191765"/>
                </a:cubicBezTo>
                <a:cubicBezTo>
                  <a:pt x="727936" y="2193504"/>
                  <a:pt x="727476" y="2195859"/>
                  <a:pt x="725745" y="2197024"/>
                </a:cubicBezTo>
                <a:cubicBezTo>
                  <a:pt x="717344" y="2202710"/>
                  <a:pt x="708860" y="2208280"/>
                  <a:pt x="700303" y="2213745"/>
                </a:cubicBezTo>
                <a:cubicBezTo>
                  <a:pt x="699671" y="2214155"/>
                  <a:pt x="698966" y="2214344"/>
                  <a:pt x="698269" y="2214344"/>
                </a:cubicBezTo>
                <a:close/>
                <a:moveTo>
                  <a:pt x="1145983" y="708680"/>
                </a:moveTo>
                <a:cubicBezTo>
                  <a:pt x="1144071" y="709541"/>
                  <a:pt x="1143218" y="711773"/>
                  <a:pt x="1144071" y="713693"/>
                </a:cubicBezTo>
                <a:cubicBezTo>
                  <a:pt x="1148173" y="722865"/>
                  <a:pt x="1152177" y="732103"/>
                  <a:pt x="1156058" y="741399"/>
                </a:cubicBezTo>
                <a:cubicBezTo>
                  <a:pt x="1156665" y="742851"/>
                  <a:pt x="1158068" y="743729"/>
                  <a:pt x="1159553" y="743729"/>
                </a:cubicBezTo>
                <a:cubicBezTo>
                  <a:pt x="1160045" y="743729"/>
                  <a:pt x="1160537" y="743639"/>
                  <a:pt x="1161013" y="743434"/>
                </a:cubicBezTo>
                <a:cubicBezTo>
                  <a:pt x="1162941" y="742630"/>
                  <a:pt x="1163852" y="740414"/>
                  <a:pt x="1163048" y="738478"/>
                </a:cubicBezTo>
                <a:cubicBezTo>
                  <a:pt x="1159151" y="729117"/>
                  <a:pt x="1155122" y="719821"/>
                  <a:pt x="1150987" y="710591"/>
                </a:cubicBezTo>
                <a:cubicBezTo>
                  <a:pt x="1150134" y="708680"/>
                  <a:pt x="1147886" y="707826"/>
                  <a:pt x="1145983" y="708680"/>
                </a:cubicBezTo>
                <a:close/>
                <a:moveTo>
                  <a:pt x="787401" y="254361"/>
                </a:moveTo>
                <a:cubicBezTo>
                  <a:pt x="786113" y="256010"/>
                  <a:pt x="786408" y="258389"/>
                  <a:pt x="788057" y="259678"/>
                </a:cubicBezTo>
                <a:cubicBezTo>
                  <a:pt x="796024" y="265896"/>
                  <a:pt x="803908" y="272214"/>
                  <a:pt x="811711" y="278630"/>
                </a:cubicBezTo>
                <a:cubicBezTo>
                  <a:pt x="812416" y="279212"/>
                  <a:pt x="813261" y="279491"/>
                  <a:pt x="814115" y="279491"/>
                </a:cubicBezTo>
                <a:cubicBezTo>
                  <a:pt x="815214" y="279491"/>
                  <a:pt x="816289" y="279023"/>
                  <a:pt x="817044" y="278105"/>
                </a:cubicBezTo>
                <a:cubicBezTo>
                  <a:pt x="818365" y="276488"/>
                  <a:pt x="818135" y="274101"/>
                  <a:pt x="816519" y="272772"/>
                </a:cubicBezTo>
                <a:cubicBezTo>
                  <a:pt x="808667" y="266315"/>
                  <a:pt x="800725" y="259956"/>
                  <a:pt x="792718" y="253705"/>
                </a:cubicBezTo>
                <a:cubicBezTo>
                  <a:pt x="791060" y="252425"/>
                  <a:pt x="788689" y="252695"/>
                  <a:pt x="787401" y="254361"/>
                </a:cubicBezTo>
                <a:close/>
                <a:moveTo>
                  <a:pt x="579510" y="120572"/>
                </a:moveTo>
                <a:cubicBezTo>
                  <a:pt x="577655" y="119669"/>
                  <a:pt x="575366" y="120432"/>
                  <a:pt x="574448" y="122319"/>
                </a:cubicBezTo>
                <a:cubicBezTo>
                  <a:pt x="573529" y="124198"/>
                  <a:pt x="574316" y="126471"/>
                  <a:pt x="576195" y="127382"/>
                </a:cubicBezTo>
                <a:cubicBezTo>
                  <a:pt x="585302" y="131820"/>
                  <a:pt x="594343" y="136365"/>
                  <a:pt x="603319" y="141025"/>
                </a:cubicBezTo>
                <a:cubicBezTo>
                  <a:pt x="603885" y="141313"/>
                  <a:pt x="604476" y="141452"/>
                  <a:pt x="605066" y="141452"/>
                </a:cubicBezTo>
                <a:cubicBezTo>
                  <a:pt x="606436" y="141452"/>
                  <a:pt x="607749" y="140705"/>
                  <a:pt x="608430" y="139409"/>
                </a:cubicBezTo>
                <a:cubicBezTo>
                  <a:pt x="609398" y="137555"/>
                  <a:pt x="608676" y="135266"/>
                  <a:pt x="606814" y="134298"/>
                </a:cubicBezTo>
                <a:cubicBezTo>
                  <a:pt x="597781" y="129613"/>
                  <a:pt x="588682" y="125035"/>
                  <a:pt x="579510" y="120572"/>
                </a:cubicBezTo>
                <a:close/>
                <a:moveTo>
                  <a:pt x="66234" y="2402068"/>
                </a:moveTo>
                <a:cubicBezTo>
                  <a:pt x="76416" y="2401962"/>
                  <a:pt x="86565" y="2401740"/>
                  <a:pt x="96681" y="2401396"/>
                </a:cubicBezTo>
                <a:cubicBezTo>
                  <a:pt x="98765" y="2401322"/>
                  <a:pt x="100406" y="2399566"/>
                  <a:pt x="100332" y="2397474"/>
                </a:cubicBezTo>
                <a:cubicBezTo>
                  <a:pt x="100250" y="2395390"/>
                  <a:pt x="98469" y="2393807"/>
                  <a:pt x="96410" y="2393815"/>
                </a:cubicBezTo>
                <a:cubicBezTo>
                  <a:pt x="86351" y="2394159"/>
                  <a:pt x="76276" y="2394389"/>
                  <a:pt x="66152" y="2394488"/>
                </a:cubicBezTo>
                <a:cubicBezTo>
                  <a:pt x="64060" y="2394512"/>
                  <a:pt x="62378" y="2396219"/>
                  <a:pt x="62403" y="2398311"/>
                </a:cubicBezTo>
                <a:cubicBezTo>
                  <a:pt x="62427" y="2400387"/>
                  <a:pt x="64117" y="2402060"/>
                  <a:pt x="66193" y="2402060"/>
                </a:cubicBezTo>
                <a:cubicBezTo>
                  <a:pt x="66210" y="2402068"/>
                  <a:pt x="66218" y="2402068"/>
                  <a:pt x="66234" y="2402068"/>
                </a:cubicBezTo>
                <a:close/>
                <a:moveTo>
                  <a:pt x="719583" y="205438"/>
                </a:moveTo>
                <a:cubicBezTo>
                  <a:pt x="718410" y="207169"/>
                  <a:pt x="718870" y="209524"/>
                  <a:pt x="720609" y="210697"/>
                </a:cubicBezTo>
                <a:cubicBezTo>
                  <a:pt x="728994" y="216350"/>
                  <a:pt x="737313" y="222109"/>
                  <a:pt x="745534" y="227967"/>
                </a:cubicBezTo>
                <a:cubicBezTo>
                  <a:pt x="746198" y="228443"/>
                  <a:pt x="746970" y="228673"/>
                  <a:pt x="747733" y="228673"/>
                </a:cubicBezTo>
                <a:cubicBezTo>
                  <a:pt x="748914" y="228673"/>
                  <a:pt x="750079" y="228115"/>
                  <a:pt x="750818" y="227081"/>
                </a:cubicBezTo>
                <a:cubicBezTo>
                  <a:pt x="752032" y="225375"/>
                  <a:pt x="751630" y="223012"/>
                  <a:pt x="749932" y="221798"/>
                </a:cubicBezTo>
                <a:cubicBezTo>
                  <a:pt x="741645" y="215899"/>
                  <a:pt x="733285" y="210106"/>
                  <a:pt x="724842" y="204421"/>
                </a:cubicBezTo>
                <a:cubicBezTo>
                  <a:pt x="723111" y="203264"/>
                  <a:pt x="720765" y="203699"/>
                  <a:pt x="719583" y="205438"/>
                </a:cubicBezTo>
                <a:close/>
                <a:moveTo>
                  <a:pt x="653661" y="159961"/>
                </a:moveTo>
                <a:cubicBezTo>
                  <a:pt x="651856" y="158927"/>
                  <a:pt x="649534" y="159543"/>
                  <a:pt x="648492" y="161348"/>
                </a:cubicBezTo>
                <a:cubicBezTo>
                  <a:pt x="647442" y="163161"/>
                  <a:pt x="648066" y="165475"/>
                  <a:pt x="649879" y="166525"/>
                </a:cubicBezTo>
                <a:cubicBezTo>
                  <a:pt x="658641" y="171579"/>
                  <a:pt x="667346" y="176747"/>
                  <a:pt x="675961" y="182023"/>
                </a:cubicBezTo>
                <a:cubicBezTo>
                  <a:pt x="676576" y="182400"/>
                  <a:pt x="677257" y="182581"/>
                  <a:pt x="677938" y="182581"/>
                </a:cubicBezTo>
                <a:cubicBezTo>
                  <a:pt x="679210" y="182581"/>
                  <a:pt x="680457" y="181941"/>
                  <a:pt x="681170" y="180768"/>
                </a:cubicBezTo>
                <a:cubicBezTo>
                  <a:pt x="682262" y="178987"/>
                  <a:pt x="681695" y="176649"/>
                  <a:pt x="679915" y="175558"/>
                </a:cubicBezTo>
                <a:cubicBezTo>
                  <a:pt x="671227" y="170249"/>
                  <a:pt x="662481" y="165048"/>
                  <a:pt x="653661" y="159961"/>
                </a:cubicBezTo>
                <a:close/>
                <a:moveTo>
                  <a:pt x="769237" y="2166225"/>
                </a:moveTo>
                <a:cubicBezTo>
                  <a:pt x="777392" y="2160178"/>
                  <a:pt x="785473" y="2154025"/>
                  <a:pt x="793464" y="2147773"/>
                </a:cubicBezTo>
                <a:cubicBezTo>
                  <a:pt x="795113" y="2146485"/>
                  <a:pt x="795409" y="2144106"/>
                  <a:pt x="794112" y="2142456"/>
                </a:cubicBezTo>
                <a:cubicBezTo>
                  <a:pt x="792816" y="2140783"/>
                  <a:pt x="790429" y="2140512"/>
                  <a:pt x="788796" y="2141808"/>
                </a:cubicBezTo>
                <a:cubicBezTo>
                  <a:pt x="780846" y="2148019"/>
                  <a:pt x="772830" y="2154131"/>
                  <a:pt x="764716" y="2160145"/>
                </a:cubicBezTo>
                <a:cubicBezTo>
                  <a:pt x="763034" y="2161392"/>
                  <a:pt x="762681" y="2163763"/>
                  <a:pt x="763928" y="2165445"/>
                </a:cubicBezTo>
                <a:cubicBezTo>
                  <a:pt x="764667" y="2166446"/>
                  <a:pt x="765815" y="2166979"/>
                  <a:pt x="766972" y="2166979"/>
                </a:cubicBezTo>
                <a:cubicBezTo>
                  <a:pt x="767760" y="2166971"/>
                  <a:pt x="768556" y="2166725"/>
                  <a:pt x="769237" y="2166225"/>
                </a:cubicBezTo>
                <a:close/>
                <a:moveTo>
                  <a:pt x="178027" y="6227"/>
                </a:moveTo>
                <a:cubicBezTo>
                  <a:pt x="175985" y="6071"/>
                  <a:pt x="174089" y="7523"/>
                  <a:pt x="173876" y="9616"/>
                </a:cubicBezTo>
                <a:cubicBezTo>
                  <a:pt x="173663" y="11691"/>
                  <a:pt x="175172" y="13554"/>
                  <a:pt x="177256" y="13767"/>
                </a:cubicBezTo>
                <a:cubicBezTo>
                  <a:pt x="181170" y="14169"/>
                  <a:pt x="185067" y="14678"/>
                  <a:pt x="188972" y="15121"/>
                </a:cubicBezTo>
                <a:lnTo>
                  <a:pt x="188972" y="7491"/>
                </a:lnTo>
                <a:cubicBezTo>
                  <a:pt x="185321" y="7089"/>
                  <a:pt x="181695" y="6604"/>
                  <a:pt x="178027" y="6227"/>
                </a:cubicBezTo>
                <a:close/>
                <a:moveTo>
                  <a:pt x="395682" y="2352752"/>
                </a:moveTo>
                <a:cubicBezTo>
                  <a:pt x="396035" y="2352752"/>
                  <a:pt x="396396" y="2352702"/>
                  <a:pt x="396765" y="2352596"/>
                </a:cubicBezTo>
                <a:cubicBezTo>
                  <a:pt x="406528" y="2349700"/>
                  <a:pt x="416226" y="2346681"/>
                  <a:pt x="425874" y="2343538"/>
                </a:cubicBezTo>
                <a:cubicBezTo>
                  <a:pt x="427860" y="2342890"/>
                  <a:pt x="428951" y="2340749"/>
                  <a:pt x="428311" y="2338763"/>
                </a:cubicBezTo>
                <a:cubicBezTo>
                  <a:pt x="427663" y="2336770"/>
                  <a:pt x="425521" y="2335695"/>
                  <a:pt x="423536" y="2336326"/>
                </a:cubicBezTo>
                <a:cubicBezTo>
                  <a:pt x="413945" y="2339452"/>
                  <a:pt x="404305" y="2342447"/>
                  <a:pt x="394607" y="2345327"/>
                </a:cubicBezTo>
                <a:cubicBezTo>
                  <a:pt x="392605" y="2345926"/>
                  <a:pt x="391465" y="2348026"/>
                  <a:pt x="392056" y="2350044"/>
                </a:cubicBezTo>
                <a:cubicBezTo>
                  <a:pt x="392531" y="2351685"/>
                  <a:pt x="394041" y="2352752"/>
                  <a:pt x="395682" y="2352752"/>
                </a:cubicBezTo>
                <a:close/>
                <a:moveTo>
                  <a:pt x="314795" y="2373706"/>
                </a:moveTo>
                <a:cubicBezTo>
                  <a:pt x="315066" y="2373706"/>
                  <a:pt x="315344" y="2373673"/>
                  <a:pt x="315615" y="2373616"/>
                </a:cubicBezTo>
                <a:cubicBezTo>
                  <a:pt x="325551" y="2371408"/>
                  <a:pt x="335445" y="2369078"/>
                  <a:pt x="345290" y="2366634"/>
                </a:cubicBezTo>
                <a:cubicBezTo>
                  <a:pt x="347317" y="2366133"/>
                  <a:pt x="348556" y="2364074"/>
                  <a:pt x="348047" y="2362039"/>
                </a:cubicBezTo>
                <a:cubicBezTo>
                  <a:pt x="347538" y="2360004"/>
                  <a:pt x="345487" y="2358774"/>
                  <a:pt x="343453" y="2359282"/>
                </a:cubicBezTo>
                <a:cubicBezTo>
                  <a:pt x="333681" y="2361719"/>
                  <a:pt x="323844" y="2364033"/>
                  <a:pt x="313966" y="2366223"/>
                </a:cubicBezTo>
                <a:cubicBezTo>
                  <a:pt x="311923" y="2366675"/>
                  <a:pt x="310635" y="2368701"/>
                  <a:pt x="311086" y="2370744"/>
                </a:cubicBezTo>
                <a:cubicBezTo>
                  <a:pt x="311488" y="2372508"/>
                  <a:pt x="313055" y="2373706"/>
                  <a:pt x="314795" y="2373706"/>
                </a:cubicBezTo>
                <a:close/>
                <a:moveTo>
                  <a:pt x="474879" y="2326153"/>
                </a:moveTo>
                <a:cubicBezTo>
                  <a:pt x="475322" y="2326153"/>
                  <a:pt x="475773" y="2326079"/>
                  <a:pt x="476208" y="2325907"/>
                </a:cubicBezTo>
                <a:cubicBezTo>
                  <a:pt x="485733" y="2322330"/>
                  <a:pt x="495201" y="2318638"/>
                  <a:pt x="504612" y="2314839"/>
                </a:cubicBezTo>
                <a:cubicBezTo>
                  <a:pt x="506548" y="2314052"/>
                  <a:pt x="507491" y="2311845"/>
                  <a:pt x="506704" y="2309900"/>
                </a:cubicBezTo>
                <a:cubicBezTo>
                  <a:pt x="505916" y="2307964"/>
                  <a:pt x="503693" y="2307037"/>
                  <a:pt x="501765" y="2307808"/>
                </a:cubicBezTo>
                <a:cubicBezTo>
                  <a:pt x="492412" y="2311599"/>
                  <a:pt x="483001" y="2315258"/>
                  <a:pt x="473534" y="2318818"/>
                </a:cubicBezTo>
                <a:cubicBezTo>
                  <a:pt x="471573" y="2319549"/>
                  <a:pt x="470580" y="2321731"/>
                  <a:pt x="471318" y="2323692"/>
                </a:cubicBezTo>
                <a:cubicBezTo>
                  <a:pt x="471909" y="2325218"/>
                  <a:pt x="473353" y="2326153"/>
                  <a:pt x="474879" y="2326153"/>
                </a:cubicBezTo>
                <a:close/>
                <a:moveTo>
                  <a:pt x="551918" y="2294115"/>
                </a:moveTo>
                <a:cubicBezTo>
                  <a:pt x="552443" y="2294115"/>
                  <a:pt x="552985" y="2294008"/>
                  <a:pt x="553494" y="2293778"/>
                </a:cubicBezTo>
                <a:cubicBezTo>
                  <a:pt x="562724" y="2289562"/>
                  <a:pt x="571880" y="2285221"/>
                  <a:pt x="580978" y="2280774"/>
                </a:cubicBezTo>
                <a:cubicBezTo>
                  <a:pt x="582857" y="2279856"/>
                  <a:pt x="583636" y="2277583"/>
                  <a:pt x="582718" y="2275704"/>
                </a:cubicBezTo>
                <a:cubicBezTo>
                  <a:pt x="581790" y="2273817"/>
                  <a:pt x="579510" y="2273062"/>
                  <a:pt x="577647" y="2273965"/>
                </a:cubicBezTo>
                <a:cubicBezTo>
                  <a:pt x="568614" y="2278379"/>
                  <a:pt x="559507" y="2282686"/>
                  <a:pt x="550343" y="2286879"/>
                </a:cubicBezTo>
                <a:cubicBezTo>
                  <a:pt x="548440" y="2287748"/>
                  <a:pt x="547603" y="2290004"/>
                  <a:pt x="548473" y="2291900"/>
                </a:cubicBezTo>
                <a:cubicBezTo>
                  <a:pt x="549104" y="2293294"/>
                  <a:pt x="550483" y="2294115"/>
                  <a:pt x="551918" y="2294115"/>
                </a:cubicBezTo>
                <a:close/>
                <a:moveTo>
                  <a:pt x="12889" y="2401428"/>
                </a:moveTo>
                <a:cubicBezTo>
                  <a:pt x="12930" y="2401428"/>
                  <a:pt x="12971" y="2401428"/>
                  <a:pt x="13020" y="2401428"/>
                </a:cubicBezTo>
                <a:cubicBezTo>
                  <a:pt x="15055" y="2401428"/>
                  <a:pt x="16737" y="2399812"/>
                  <a:pt x="16803" y="2397769"/>
                </a:cubicBezTo>
                <a:cubicBezTo>
                  <a:pt x="16868" y="2395685"/>
                  <a:pt x="15236" y="2393930"/>
                  <a:pt x="13143" y="2393856"/>
                </a:cubicBezTo>
                <a:cubicBezTo>
                  <a:pt x="8746" y="2393708"/>
                  <a:pt x="4381" y="2393446"/>
                  <a:pt x="0" y="2393249"/>
                </a:cubicBezTo>
                <a:lnTo>
                  <a:pt x="0" y="2400838"/>
                </a:lnTo>
                <a:cubicBezTo>
                  <a:pt x="4299" y="2401026"/>
                  <a:pt x="8582" y="2401289"/>
                  <a:pt x="12889" y="2401428"/>
                </a:cubicBezTo>
                <a:close/>
                <a:moveTo>
                  <a:pt x="149927" y="2398376"/>
                </a:moveTo>
                <a:cubicBezTo>
                  <a:pt x="160093" y="2397581"/>
                  <a:pt x="170209" y="2396653"/>
                  <a:pt x="180292" y="2395595"/>
                </a:cubicBezTo>
                <a:cubicBezTo>
                  <a:pt x="182367" y="2395382"/>
                  <a:pt x="183885" y="2393519"/>
                  <a:pt x="183664" y="2391435"/>
                </a:cubicBezTo>
                <a:cubicBezTo>
                  <a:pt x="183450" y="2389360"/>
                  <a:pt x="181539" y="2387801"/>
                  <a:pt x="179504" y="2388063"/>
                </a:cubicBezTo>
                <a:cubicBezTo>
                  <a:pt x="169486" y="2389105"/>
                  <a:pt x="159428" y="2390033"/>
                  <a:pt x="149336" y="2390828"/>
                </a:cubicBezTo>
                <a:cubicBezTo>
                  <a:pt x="147253" y="2390993"/>
                  <a:pt x="145685" y="2392814"/>
                  <a:pt x="145858" y="2394898"/>
                </a:cubicBezTo>
                <a:cubicBezTo>
                  <a:pt x="146014" y="2396883"/>
                  <a:pt x="147671" y="2398393"/>
                  <a:pt x="149624" y="2398393"/>
                </a:cubicBezTo>
                <a:cubicBezTo>
                  <a:pt x="149722" y="2398384"/>
                  <a:pt x="149829" y="2398376"/>
                  <a:pt x="149927" y="2398376"/>
                </a:cubicBezTo>
                <a:close/>
                <a:moveTo>
                  <a:pt x="10633" y="714"/>
                </a:moveTo>
                <a:cubicBezTo>
                  <a:pt x="8541" y="788"/>
                  <a:pt x="6900" y="2543"/>
                  <a:pt x="6982" y="4627"/>
                </a:cubicBezTo>
                <a:cubicBezTo>
                  <a:pt x="7056" y="6670"/>
                  <a:pt x="8738" y="8286"/>
                  <a:pt x="10764" y="8286"/>
                </a:cubicBezTo>
                <a:cubicBezTo>
                  <a:pt x="10813" y="8286"/>
                  <a:pt x="10854" y="8286"/>
                  <a:pt x="10904" y="8286"/>
                </a:cubicBezTo>
                <a:cubicBezTo>
                  <a:pt x="20962" y="7934"/>
                  <a:pt x="31045" y="7696"/>
                  <a:pt x="41161" y="7581"/>
                </a:cubicBezTo>
                <a:cubicBezTo>
                  <a:pt x="43254" y="7556"/>
                  <a:pt x="44935" y="5841"/>
                  <a:pt x="44911" y="3749"/>
                </a:cubicBezTo>
                <a:cubicBezTo>
                  <a:pt x="44886" y="1657"/>
                  <a:pt x="43278" y="312"/>
                  <a:pt x="41079" y="0"/>
                </a:cubicBezTo>
                <a:cubicBezTo>
                  <a:pt x="30889" y="115"/>
                  <a:pt x="20749" y="345"/>
                  <a:pt x="10633" y="714"/>
                </a:cubicBezTo>
                <a:close/>
                <a:moveTo>
                  <a:pt x="626463" y="2256801"/>
                </a:moveTo>
                <a:cubicBezTo>
                  <a:pt x="627079" y="2256801"/>
                  <a:pt x="627702" y="2256654"/>
                  <a:pt x="628277" y="2256342"/>
                </a:cubicBezTo>
                <a:cubicBezTo>
                  <a:pt x="637187" y="2251477"/>
                  <a:pt x="646031" y="2246513"/>
                  <a:pt x="654793" y="2241435"/>
                </a:cubicBezTo>
                <a:cubicBezTo>
                  <a:pt x="656607" y="2240392"/>
                  <a:pt x="657230" y="2238071"/>
                  <a:pt x="656180" y="2236266"/>
                </a:cubicBezTo>
                <a:cubicBezTo>
                  <a:pt x="655130" y="2234452"/>
                  <a:pt x="652792" y="2233821"/>
                  <a:pt x="651011" y="2234879"/>
                </a:cubicBezTo>
                <a:cubicBezTo>
                  <a:pt x="642290" y="2239925"/>
                  <a:pt x="633503" y="2244864"/>
                  <a:pt x="624650" y="2249680"/>
                </a:cubicBezTo>
                <a:cubicBezTo>
                  <a:pt x="622812" y="2250689"/>
                  <a:pt x="622132" y="2252986"/>
                  <a:pt x="623132" y="2254824"/>
                </a:cubicBezTo>
                <a:cubicBezTo>
                  <a:pt x="623830" y="2256087"/>
                  <a:pt x="625126" y="2256801"/>
                  <a:pt x="626463" y="2256801"/>
                </a:cubicBezTo>
                <a:close/>
                <a:moveTo>
                  <a:pt x="1192567" y="816781"/>
                </a:moveTo>
                <a:cubicBezTo>
                  <a:pt x="1189310" y="807133"/>
                  <a:pt x="1185938" y="797550"/>
                  <a:pt x="1182451" y="788016"/>
                </a:cubicBezTo>
                <a:cubicBezTo>
                  <a:pt x="1181729" y="786055"/>
                  <a:pt x="1179563" y="785046"/>
                  <a:pt x="1177594" y="785760"/>
                </a:cubicBezTo>
                <a:cubicBezTo>
                  <a:pt x="1175625" y="786482"/>
                  <a:pt x="1174616" y="788656"/>
                  <a:pt x="1175338" y="790617"/>
                </a:cubicBezTo>
                <a:cubicBezTo>
                  <a:pt x="1178087" y="798124"/>
                  <a:pt x="1180704" y="805697"/>
                  <a:pt x="1183313" y="813278"/>
                </a:cubicBezTo>
                <a:cubicBezTo>
                  <a:pt x="1185717" y="815944"/>
                  <a:pt x="1188104" y="818635"/>
                  <a:pt x="1190393" y="821466"/>
                </a:cubicBezTo>
                <a:cubicBezTo>
                  <a:pt x="1192223" y="820727"/>
                  <a:pt x="1193215" y="818693"/>
                  <a:pt x="1192567" y="816781"/>
                </a:cubicBezTo>
                <a:close/>
                <a:moveTo>
                  <a:pt x="94424" y="591"/>
                </a:moveTo>
                <a:cubicBezTo>
                  <a:pt x="94383" y="591"/>
                  <a:pt x="94334" y="591"/>
                  <a:pt x="94301" y="591"/>
                </a:cubicBezTo>
                <a:cubicBezTo>
                  <a:pt x="92267" y="591"/>
                  <a:pt x="90577" y="2207"/>
                  <a:pt x="90511" y="4250"/>
                </a:cubicBezTo>
                <a:cubicBezTo>
                  <a:pt x="90445" y="6342"/>
                  <a:pt x="92086" y="8098"/>
                  <a:pt x="94170" y="8163"/>
                </a:cubicBezTo>
                <a:cubicBezTo>
                  <a:pt x="104294" y="8500"/>
                  <a:pt x="114386" y="8951"/>
                  <a:pt x="124436" y="9533"/>
                </a:cubicBezTo>
                <a:cubicBezTo>
                  <a:pt x="124510" y="9533"/>
                  <a:pt x="124584" y="9542"/>
                  <a:pt x="124658" y="9542"/>
                </a:cubicBezTo>
                <a:cubicBezTo>
                  <a:pt x="126659" y="9542"/>
                  <a:pt x="128317" y="7991"/>
                  <a:pt x="128440" y="5973"/>
                </a:cubicBezTo>
                <a:cubicBezTo>
                  <a:pt x="128555" y="3889"/>
                  <a:pt x="126971" y="2092"/>
                  <a:pt x="124879" y="1977"/>
                </a:cubicBezTo>
                <a:cubicBezTo>
                  <a:pt x="114755" y="1378"/>
                  <a:pt x="104606" y="919"/>
                  <a:pt x="94424" y="591"/>
                </a:cubicBezTo>
                <a:close/>
                <a:moveTo>
                  <a:pt x="1109030" y="633954"/>
                </a:moveTo>
                <a:cubicBezTo>
                  <a:pt x="1107176" y="634939"/>
                  <a:pt x="1106487" y="637236"/>
                  <a:pt x="1107471" y="639082"/>
                </a:cubicBezTo>
                <a:cubicBezTo>
                  <a:pt x="1112213" y="647951"/>
                  <a:pt x="1116857" y="656902"/>
                  <a:pt x="1121386" y="665902"/>
                </a:cubicBezTo>
                <a:cubicBezTo>
                  <a:pt x="1122050" y="667223"/>
                  <a:pt x="1123388" y="667986"/>
                  <a:pt x="1124766" y="667986"/>
                </a:cubicBezTo>
                <a:cubicBezTo>
                  <a:pt x="1125340" y="667986"/>
                  <a:pt x="1125923" y="667855"/>
                  <a:pt x="1126464" y="667584"/>
                </a:cubicBezTo>
                <a:cubicBezTo>
                  <a:pt x="1128335" y="666649"/>
                  <a:pt x="1129082" y="664368"/>
                  <a:pt x="1128146" y="662497"/>
                </a:cubicBezTo>
                <a:cubicBezTo>
                  <a:pt x="1123593" y="653431"/>
                  <a:pt x="1118925" y="644431"/>
                  <a:pt x="1114158" y="635505"/>
                </a:cubicBezTo>
                <a:cubicBezTo>
                  <a:pt x="1113165" y="633659"/>
                  <a:pt x="1110843" y="632978"/>
                  <a:pt x="1109030" y="633954"/>
                </a:cubicBezTo>
                <a:close/>
                <a:moveTo>
                  <a:pt x="233202" y="2388876"/>
                </a:moveTo>
                <a:cubicBezTo>
                  <a:pt x="243277" y="2387383"/>
                  <a:pt x="253311" y="2385742"/>
                  <a:pt x="263296" y="2383994"/>
                </a:cubicBezTo>
                <a:cubicBezTo>
                  <a:pt x="265363" y="2383633"/>
                  <a:pt x="266733" y="2381672"/>
                  <a:pt x="266372" y="2379613"/>
                </a:cubicBezTo>
                <a:cubicBezTo>
                  <a:pt x="266020" y="2377537"/>
                  <a:pt x="263927" y="2376110"/>
                  <a:pt x="261991" y="2376536"/>
                </a:cubicBezTo>
                <a:cubicBezTo>
                  <a:pt x="252064" y="2378276"/>
                  <a:pt x="242095" y="2379892"/>
                  <a:pt x="232086" y="2381393"/>
                </a:cubicBezTo>
                <a:cubicBezTo>
                  <a:pt x="230010" y="2381697"/>
                  <a:pt x="228583" y="2383625"/>
                  <a:pt x="228895" y="2385692"/>
                </a:cubicBezTo>
                <a:cubicBezTo>
                  <a:pt x="229165" y="2387579"/>
                  <a:pt x="230790" y="2388925"/>
                  <a:pt x="232636" y="2388925"/>
                </a:cubicBezTo>
                <a:cubicBezTo>
                  <a:pt x="232824" y="2388925"/>
                  <a:pt x="233013" y="2388908"/>
                  <a:pt x="233202" y="2388876"/>
                </a:cubicBezTo>
                <a:close/>
                <a:moveTo>
                  <a:pt x="803621" y="1769345"/>
                </a:moveTo>
                <a:cubicBezTo>
                  <a:pt x="798247" y="1888276"/>
                  <a:pt x="794818" y="2008602"/>
                  <a:pt x="797041" y="2127606"/>
                </a:cubicBezTo>
                <a:cubicBezTo>
                  <a:pt x="798494" y="2205622"/>
                  <a:pt x="802309" y="2283080"/>
                  <a:pt x="809692" y="2359143"/>
                </a:cubicBezTo>
                <a:cubicBezTo>
                  <a:pt x="809824" y="2360521"/>
                  <a:pt x="809980" y="2361891"/>
                  <a:pt x="810119" y="2363270"/>
                </a:cubicBezTo>
                <a:cubicBezTo>
                  <a:pt x="813409" y="2396604"/>
                  <a:pt x="817347" y="2429676"/>
                  <a:pt x="822073" y="2462412"/>
                </a:cubicBezTo>
                <a:cubicBezTo>
                  <a:pt x="835684" y="2556598"/>
                  <a:pt x="842518" y="2650457"/>
                  <a:pt x="845677" y="2744906"/>
                </a:cubicBezTo>
                <a:cubicBezTo>
                  <a:pt x="845751" y="2747170"/>
                  <a:pt x="845800" y="2749435"/>
                  <a:pt x="845874" y="2751699"/>
                </a:cubicBezTo>
                <a:cubicBezTo>
                  <a:pt x="846194" y="2761692"/>
                  <a:pt x="846506" y="2771693"/>
                  <a:pt x="846743" y="2781702"/>
                </a:cubicBezTo>
                <a:cubicBezTo>
                  <a:pt x="846785" y="2783376"/>
                  <a:pt x="846842" y="2785050"/>
                  <a:pt x="846875" y="2786732"/>
                </a:cubicBezTo>
                <a:cubicBezTo>
                  <a:pt x="848819" y="2872755"/>
                  <a:pt x="848073" y="2959385"/>
                  <a:pt x="846899" y="3047336"/>
                </a:cubicBezTo>
                <a:lnTo>
                  <a:pt x="858139" y="3047312"/>
                </a:lnTo>
                <a:lnTo>
                  <a:pt x="973436" y="3047041"/>
                </a:lnTo>
                <a:lnTo>
                  <a:pt x="986940" y="3047008"/>
                </a:lnTo>
                <a:cubicBezTo>
                  <a:pt x="1021571" y="2950286"/>
                  <a:pt x="1042000" y="2845336"/>
                  <a:pt x="1045536" y="2742026"/>
                </a:cubicBezTo>
                <a:cubicBezTo>
                  <a:pt x="1045602" y="2740172"/>
                  <a:pt x="1045733" y="2738318"/>
                  <a:pt x="1045791" y="2736472"/>
                </a:cubicBezTo>
                <a:cubicBezTo>
                  <a:pt x="1046759" y="2702202"/>
                  <a:pt x="1045741" y="2668170"/>
                  <a:pt x="1042861" y="2634663"/>
                </a:cubicBezTo>
                <a:cubicBezTo>
                  <a:pt x="1042656" y="2632325"/>
                  <a:pt x="1042435" y="2629995"/>
                  <a:pt x="1042213" y="2627665"/>
                </a:cubicBezTo>
                <a:cubicBezTo>
                  <a:pt x="1037972" y="2582828"/>
                  <a:pt x="1030284" y="2539008"/>
                  <a:pt x="1018618" y="2497157"/>
                </a:cubicBezTo>
                <a:cubicBezTo>
                  <a:pt x="1007665" y="2457883"/>
                  <a:pt x="1003521" y="2417862"/>
                  <a:pt x="1004178" y="2377283"/>
                </a:cubicBezTo>
                <a:cubicBezTo>
                  <a:pt x="1012489" y="2405695"/>
                  <a:pt x="1021153" y="2433959"/>
                  <a:pt x="1030448" y="2461920"/>
                </a:cubicBezTo>
                <a:cubicBezTo>
                  <a:pt x="1046398" y="2509915"/>
                  <a:pt x="1060501" y="2557829"/>
                  <a:pt x="1073333" y="2605767"/>
                </a:cubicBezTo>
                <a:cubicBezTo>
                  <a:pt x="1073891" y="2607859"/>
                  <a:pt x="1074473" y="2609960"/>
                  <a:pt x="1075023" y="2612052"/>
                </a:cubicBezTo>
                <a:cubicBezTo>
                  <a:pt x="1089930" y="2668268"/>
                  <a:pt x="1103074" y="2724543"/>
                  <a:pt x="1115036" y="2781071"/>
                </a:cubicBezTo>
                <a:cubicBezTo>
                  <a:pt x="1115389" y="2782744"/>
                  <a:pt x="1115758" y="2784418"/>
                  <a:pt x="1116110" y="2786100"/>
                </a:cubicBezTo>
                <a:cubicBezTo>
                  <a:pt x="1134193" y="2872090"/>
                  <a:pt x="1149707" y="2958680"/>
                  <a:pt x="1165033" y="3046590"/>
                </a:cubicBezTo>
                <a:lnTo>
                  <a:pt x="1176273" y="3046565"/>
                </a:lnTo>
                <a:lnTo>
                  <a:pt x="1291570" y="3046294"/>
                </a:lnTo>
                <a:lnTo>
                  <a:pt x="1305074" y="3046262"/>
                </a:lnTo>
                <a:cubicBezTo>
                  <a:pt x="1321573" y="2949589"/>
                  <a:pt x="1322320" y="2844679"/>
                  <a:pt x="1306477" y="2741419"/>
                </a:cubicBezTo>
                <a:cubicBezTo>
                  <a:pt x="1306190" y="2739565"/>
                  <a:pt x="1305985" y="2737710"/>
                  <a:pt x="1305689" y="2735864"/>
                </a:cubicBezTo>
                <a:cubicBezTo>
                  <a:pt x="1292530" y="2653271"/>
                  <a:pt x="1268696" y="2571850"/>
                  <a:pt x="1233598" y="2496657"/>
                </a:cubicBezTo>
                <a:cubicBezTo>
                  <a:pt x="1232129" y="2493515"/>
                  <a:pt x="1230865" y="2490356"/>
                  <a:pt x="1229479" y="2487206"/>
                </a:cubicBezTo>
                <a:cubicBezTo>
                  <a:pt x="1228634" y="2485286"/>
                  <a:pt x="1227780" y="2483358"/>
                  <a:pt x="1226968" y="2481430"/>
                </a:cubicBezTo>
                <a:cubicBezTo>
                  <a:pt x="1204759" y="2428856"/>
                  <a:pt x="1193650" y="2375018"/>
                  <a:pt x="1189802" y="2320279"/>
                </a:cubicBezTo>
                <a:cubicBezTo>
                  <a:pt x="1189704" y="2318868"/>
                  <a:pt x="1189564" y="2317465"/>
                  <a:pt x="1189474" y="2316045"/>
                </a:cubicBezTo>
                <a:cubicBezTo>
                  <a:pt x="1179128" y="2152966"/>
                  <a:pt x="1231866" y="1982011"/>
                  <a:pt x="1244920" y="1812746"/>
                </a:cubicBezTo>
                <a:cubicBezTo>
                  <a:pt x="1102713" y="1837597"/>
                  <a:pt x="929567" y="1840781"/>
                  <a:pt x="803621" y="1769345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2F6E9453-7380-7087-4A8D-48C944A570E5}"/>
              </a:ext>
            </a:extLst>
          </p:cNvPr>
          <p:cNvSpPr/>
          <p:nvPr/>
        </p:nvSpPr>
        <p:spPr>
          <a:xfrm>
            <a:off x="7303292" y="1861182"/>
            <a:ext cx="3503484" cy="3776469"/>
          </a:xfrm>
          <a:custGeom>
            <a:avLst/>
            <a:gdLst>
              <a:gd name="connsiteX0" fmla="*/ 217441 w 3503484"/>
              <a:gd name="connsiteY0" fmla="*/ 3776461 h 3776469"/>
              <a:gd name="connsiteX1" fmla="*/ 168658 w 3503484"/>
              <a:gd name="connsiteY1" fmla="*/ 3776461 h 3776469"/>
              <a:gd name="connsiteX2" fmla="*/ 125051 w 3503484"/>
              <a:gd name="connsiteY2" fmla="*/ 3679994 h 3776469"/>
              <a:gd name="connsiteX3" fmla="*/ 68745 w 3503484"/>
              <a:gd name="connsiteY3" fmla="*/ 3574641 h 3776469"/>
              <a:gd name="connsiteX4" fmla="*/ 73618 w 3503484"/>
              <a:gd name="connsiteY4" fmla="*/ 3508096 h 3776469"/>
              <a:gd name="connsiteX5" fmla="*/ 204495 w 3503484"/>
              <a:gd name="connsiteY5" fmla="*/ 3751930 h 3776469"/>
              <a:gd name="connsiteX6" fmla="*/ 217441 w 3503484"/>
              <a:gd name="connsiteY6" fmla="*/ 3776461 h 3776469"/>
              <a:gd name="connsiteX7" fmla="*/ 217663 w 3503484"/>
              <a:gd name="connsiteY7" fmla="*/ 3280834 h 3776469"/>
              <a:gd name="connsiteX8" fmla="*/ 181170 w 3503484"/>
              <a:gd name="connsiteY8" fmla="*/ 3312084 h 3776469"/>
              <a:gd name="connsiteX9" fmla="*/ 207965 w 3503484"/>
              <a:gd name="connsiteY9" fmla="*/ 3390806 h 3776469"/>
              <a:gd name="connsiteX10" fmla="*/ 183500 w 3503484"/>
              <a:gd name="connsiteY10" fmla="*/ 3397549 h 3776469"/>
              <a:gd name="connsiteX11" fmla="*/ 161331 w 3503484"/>
              <a:gd name="connsiteY11" fmla="*/ 3332841 h 3776469"/>
              <a:gd name="connsiteX12" fmla="*/ 148582 w 3503484"/>
              <a:gd name="connsiteY12" fmla="*/ 3347626 h 3776469"/>
              <a:gd name="connsiteX13" fmla="*/ 289459 w 3503484"/>
              <a:gd name="connsiteY13" fmla="*/ 3776461 h 3776469"/>
              <a:gd name="connsiteX14" fmla="*/ 297229 w 3503484"/>
              <a:gd name="connsiteY14" fmla="*/ 3776461 h 3776469"/>
              <a:gd name="connsiteX15" fmla="*/ 217663 w 3503484"/>
              <a:gd name="connsiteY15" fmla="*/ 3280834 h 3776469"/>
              <a:gd name="connsiteX16" fmla="*/ 130704 w 3503484"/>
              <a:gd name="connsiteY16" fmla="*/ 3371525 h 3776469"/>
              <a:gd name="connsiteX17" fmla="*/ 104056 w 3503484"/>
              <a:gd name="connsiteY17" fmla="*/ 3416764 h 3776469"/>
              <a:gd name="connsiteX18" fmla="*/ 155802 w 3503484"/>
              <a:gd name="connsiteY18" fmla="*/ 3518171 h 3776469"/>
              <a:gd name="connsiteX19" fmla="*/ 133896 w 3503484"/>
              <a:gd name="connsiteY19" fmla="*/ 3530978 h 3776469"/>
              <a:gd name="connsiteX20" fmla="*/ 91028 w 3503484"/>
              <a:gd name="connsiteY20" fmla="*/ 3446144 h 3776469"/>
              <a:gd name="connsiteX21" fmla="*/ 82159 w 3503484"/>
              <a:gd name="connsiteY21" fmla="*/ 3472013 h 3776469"/>
              <a:gd name="connsiteX22" fmla="*/ 234416 w 3503484"/>
              <a:gd name="connsiteY22" fmla="*/ 3754449 h 3776469"/>
              <a:gd name="connsiteX23" fmla="*/ 246157 w 3503484"/>
              <a:gd name="connsiteY23" fmla="*/ 3776461 h 3776469"/>
              <a:gd name="connsiteX24" fmla="*/ 263189 w 3503484"/>
              <a:gd name="connsiteY24" fmla="*/ 3776461 h 3776469"/>
              <a:gd name="connsiteX25" fmla="*/ 130704 w 3503484"/>
              <a:gd name="connsiteY25" fmla="*/ 3371525 h 3776469"/>
              <a:gd name="connsiteX26" fmla="*/ 424045 w 3503484"/>
              <a:gd name="connsiteY26" fmla="*/ 3325613 h 3776469"/>
              <a:gd name="connsiteX27" fmla="*/ 406512 w 3503484"/>
              <a:gd name="connsiteY27" fmla="*/ 3325613 h 3776469"/>
              <a:gd name="connsiteX28" fmla="*/ 348219 w 3503484"/>
              <a:gd name="connsiteY28" fmla="*/ 3302305 h 3776469"/>
              <a:gd name="connsiteX29" fmla="*/ 351534 w 3503484"/>
              <a:gd name="connsiteY29" fmla="*/ 3515020 h 3776469"/>
              <a:gd name="connsiteX30" fmla="*/ 326166 w 3503484"/>
              <a:gd name="connsiteY30" fmla="*/ 3515020 h 3776469"/>
              <a:gd name="connsiteX31" fmla="*/ 324845 w 3503484"/>
              <a:gd name="connsiteY31" fmla="*/ 3263481 h 3776469"/>
              <a:gd name="connsiteX32" fmla="*/ 321678 w 3503484"/>
              <a:gd name="connsiteY32" fmla="*/ 3240780 h 3776469"/>
              <a:gd name="connsiteX33" fmla="*/ 321678 w 3503484"/>
              <a:gd name="connsiteY33" fmla="*/ 3224453 h 3776469"/>
              <a:gd name="connsiteX34" fmla="*/ 241415 w 3503484"/>
              <a:gd name="connsiteY34" fmla="*/ 3264228 h 3776469"/>
              <a:gd name="connsiteX35" fmla="*/ 323122 w 3503484"/>
              <a:gd name="connsiteY35" fmla="*/ 3776453 h 3776469"/>
              <a:gd name="connsiteX36" fmla="*/ 378568 w 3503484"/>
              <a:gd name="connsiteY36" fmla="*/ 3776453 h 3776469"/>
              <a:gd name="connsiteX37" fmla="*/ 424045 w 3503484"/>
              <a:gd name="connsiteY37" fmla="*/ 3325613 h 3776469"/>
              <a:gd name="connsiteX38" fmla="*/ 634217 w 3503484"/>
              <a:gd name="connsiteY38" fmla="*/ 3628085 h 3776469"/>
              <a:gd name="connsiteX39" fmla="*/ 724301 w 3503484"/>
              <a:gd name="connsiteY39" fmla="*/ 3411940 h 3776469"/>
              <a:gd name="connsiteX40" fmla="*/ 749193 w 3503484"/>
              <a:gd name="connsiteY40" fmla="*/ 3361573 h 3776469"/>
              <a:gd name="connsiteX41" fmla="*/ 737141 w 3503484"/>
              <a:gd name="connsiteY41" fmla="*/ 3346485 h 3776469"/>
              <a:gd name="connsiteX42" fmla="*/ 703593 w 3503484"/>
              <a:gd name="connsiteY42" fmla="*/ 3411169 h 3776469"/>
              <a:gd name="connsiteX43" fmla="*/ 598306 w 3503484"/>
              <a:gd name="connsiteY43" fmla="*/ 3638480 h 3776469"/>
              <a:gd name="connsiteX44" fmla="*/ 535214 w 3503484"/>
              <a:gd name="connsiteY44" fmla="*/ 3776461 h 3776469"/>
              <a:gd name="connsiteX45" fmla="*/ 579264 w 3503484"/>
              <a:gd name="connsiteY45" fmla="*/ 3776461 h 3776469"/>
              <a:gd name="connsiteX46" fmla="*/ 634217 w 3503484"/>
              <a:gd name="connsiteY46" fmla="*/ 3628085 h 3776469"/>
              <a:gd name="connsiteX47" fmla="*/ 592062 w 3503484"/>
              <a:gd name="connsiteY47" fmla="*/ 3325613 h 3776469"/>
              <a:gd name="connsiteX48" fmla="*/ 527190 w 3503484"/>
              <a:gd name="connsiteY48" fmla="*/ 3325613 h 3776469"/>
              <a:gd name="connsiteX49" fmla="*/ 497375 w 3503484"/>
              <a:gd name="connsiteY49" fmla="*/ 3454792 h 3776469"/>
              <a:gd name="connsiteX50" fmla="*/ 472910 w 3503484"/>
              <a:gd name="connsiteY50" fmla="*/ 3448048 h 3776469"/>
              <a:gd name="connsiteX51" fmla="*/ 500813 w 3503484"/>
              <a:gd name="connsiteY51" fmla="*/ 3325613 h 3776469"/>
              <a:gd name="connsiteX52" fmla="*/ 448978 w 3503484"/>
              <a:gd name="connsiteY52" fmla="*/ 3325613 h 3776469"/>
              <a:gd name="connsiteX53" fmla="*/ 403624 w 3503484"/>
              <a:gd name="connsiteY53" fmla="*/ 3776461 h 3776469"/>
              <a:gd name="connsiteX54" fmla="*/ 447665 w 3503484"/>
              <a:gd name="connsiteY54" fmla="*/ 3776461 h 3776469"/>
              <a:gd name="connsiteX55" fmla="*/ 564184 w 3503484"/>
              <a:gd name="connsiteY55" fmla="*/ 3397828 h 3776469"/>
              <a:gd name="connsiteX56" fmla="*/ 592062 w 3503484"/>
              <a:gd name="connsiteY56" fmla="*/ 3325613 h 3776469"/>
              <a:gd name="connsiteX57" fmla="*/ 645572 w 3503484"/>
              <a:gd name="connsiteY57" fmla="*/ 3397394 h 3776469"/>
              <a:gd name="connsiteX58" fmla="*/ 623666 w 3503484"/>
              <a:gd name="connsiteY58" fmla="*/ 3384587 h 3776469"/>
              <a:gd name="connsiteX59" fmla="*/ 661751 w 3503484"/>
              <a:gd name="connsiteY59" fmla="*/ 3325613 h 3776469"/>
              <a:gd name="connsiteX60" fmla="*/ 619350 w 3503484"/>
              <a:gd name="connsiteY60" fmla="*/ 3325613 h 3776469"/>
              <a:gd name="connsiteX61" fmla="*/ 588649 w 3503484"/>
              <a:gd name="connsiteY61" fmla="*/ 3404573 h 3776469"/>
              <a:gd name="connsiteX62" fmla="*/ 473525 w 3503484"/>
              <a:gd name="connsiteY62" fmla="*/ 3776461 h 3776469"/>
              <a:gd name="connsiteX63" fmla="*/ 507934 w 3503484"/>
              <a:gd name="connsiteY63" fmla="*/ 3776461 h 3776469"/>
              <a:gd name="connsiteX64" fmla="*/ 571921 w 3503484"/>
              <a:gd name="connsiteY64" fmla="*/ 3635691 h 3776469"/>
              <a:gd name="connsiteX65" fmla="*/ 689276 w 3503484"/>
              <a:gd name="connsiteY65" fmla="*/ 3383298 h 3776469"/>
              <a:gd name="connsiteX66" fmla="*/ 719231 w 3503484"/>
              <a:gd name="connsiteY66" fmla="*/ 3326508 h 3776469"/>
              <a:gd name="connsiteX67" fmla="*/ 718328 w 3503484"/>
              <a:gd name="connsiteY67" fmla="*/ 3325621 h 3776469"/>
              <a:gd name="connsiteX68" fmla="*/ 691639 w 3503484"/>
              <a:gd name="connsiteY68" fmla="*/ 3325621 h 3776469"/>
              <a:gd name="connsiteX69" fmla="*/ 645572 w 3503484"/>
              <a:gd name="connsiteY69" fmla="*/ 3397394 h 3776469"/>
              <a:gd name="connsiteX70" fmla="*/ 826093 w 3503484"/>
              <a:gd name="connsiteY70" fmla="*/ 3592150 h 3776469"/>
              <a:gd name="connsiteX71" fmla="*/ 816617 w 3503484"/>
              <a:gd name="connsiteY71" fmla="*/ 3502640 h 3776469"/>
              <a:gd name="connsiteX72" fmla="*/ 815575 w 3503484"/>
              <a:gd name="connsiteY72" fmla="*/ 3498619 h 3776469"/>
              <a:gd name="connsiteX73" fmla="*/ 729535 w 3503484"/>
              <a:gd name="connsiteY73" fmla="*/ 3636076 h 3776469"/>
              <a:gd name="connsiteX74" fmla="*/ 705070 w 3503484"/>
              <a:gd name="connsiteY74" fmla="*/ 3629332 h 3776469"/>
              <a:gd name="connsiteX75" fmla="*/ 807477 w 3503484"/>
              <a:gd name="connsiteY75" fmla="*/ 3470675 h 3776469"/>
              <a:gd name="connsiteX76" fmla="*/ 765832 w 3503484"/>
              <a:gd name="connsiteY76" fmla="*/ 3385202 h 3776469"/>
              <a:gd name="connsiteX77" fmla="*/ 664926 w 3503484"/>
              <a:gd name="connsiteY77" fmla="*/ 3618642 h 3776469"/>
              <a:gd name="connsiteX78" fmla="*/ 606166 w 3503484"/>
              <a:gd name="connsiteY78" fmla="*/ 3776470 h 3776469"/>
              <a:gd name="connsiteX79" fmla="*/ 674000 w 3503484"/>
              <a:gd name="connsiteY79" fmla="*/ 3776470 h 3776469"/>
              <a:gd name="connsiteX80" fmla="*/ 826093 w 3503484"/>
              <a:gd name="connsiteY80" fmla="*/ 3592150 h 3776469"/>
              <a:gd name="connsiteX81" fmla="*/ 127759 w 3503484"/>
              <a:gd name="connsiteY81" fmla="*/ 2394742 h 3776469"/>
              <a:gd name="connsiteX82" fmla="*/ 5103 w 3503484"/>
              <a:gd name="connsiteY82" fmla="*/ 1751730 h 3776469"/>
              <a:gd name="connsiteX83" fmla="*/ 260506 w 3503484"/>
              <a:gd name="connsiteY83" fmla="*/ 843232 h 3776469"/>
              <a:gd name="connsiteX84" fmla="*/ 255313 w 3503484"/>
              <a:gd name="connsiteY84" fmla="*/ 840008 h 3776469"/>
              <a:gd name="connsiteX85" fmla="*/ 0 w 3503484"/>
              <a:gd name="connsiteY85" fmla="*/ 1751730 h 3776469"/>
              <a:gd name="connsiteX86" fmla="*/ 122114 w 3503484"/>
              <a:gd name="connsiteY86" fmla="*/ 2396571 h 3776469"/>
              <a:gd name="connsiteX87" fmla="*/ 127759 w 3503484"/>
              <a:gd name="connsiteY87" fmla="*/ 2394742 h 3776469"/>
              <a:gd name="connsiteX88" fmla="*/ 1751747 w 3503484"/>
              <a:gd name="connsiteY88" fmla="*/ 5103 h 3776469"/>
              <a:gd name="connsiteX89" fmla="*/ 3314775 w 3503484"/>
              <a:gd name="connsiteY89" fmla="*/ 972845 h 3776469"/>
              <a:gd name="connsiteX90" fmla="*/ 3320518 w 3503484"/>
              <a:gd name="connsiteY90" fmla="*/ 970417 h 3776469"/>
              <a:gd name="connsiteX91" fmla="*/ 2990422 w 3503484"/>
              <a:gd name="connsiteY91" fmla="*/ 513070 h 3776469"/>
              <a:gd name="connsiteX92" fmla="*/ 1751755 w 3503484"/>
              <a:gd name="connsiteY92" fmla="*/ 0 h 3776469"/>
              <a:gd name="connsiteX93" fmla="*/ 619613 w 3503484"/>
              <a:gd name="connsiteY93" fmla="*/ 414987 h 3776469"/>
              <a:gd name="connsiteX94" fmla="*/ 629155 w 3503484"/>
              <a:gd name="connsiteY94" fmla="*/ 414987 h 3776469"/>
              <a:gd name="connsiteX95" fmla="*/ 1751747 w 3503484"/>
              <a:gd name="connsiteY95" fmla="*/ 5103 h 3776469"/>
              <a:gd name="connsiteX96" fmla="*/ 185674 w 3503484"/>
              <a:gd name="connsiteY96" fmla="*/ 2524511 h 3776469"/>
              <a:gd name="connsiteX97" fmla="*/ 180267 w 3503484"/>
              <a:gd name="connsiteY97" fmla="*/ 2527497 h 3776469"/>
              <a:gd name="connsiteX98" fmla="*/ 321678 w 3503484"/>
              <a:gd name="connsiteY98" fmla="*/ 2763956 h 3776469"/>
              <a:gd name="connsiteX99" fmla="*/ 321678 w 3503484"/>
              <a:gd name="connsiteY99" fmla="*/ 2753233 h 3776469"/>
              <a:gd name="connsiteX100" fmla="*/ 185674 w 3503484"/>
              <a:gd name="connsiteY100" fmla="*/ 2524511 h 3776469"/>
              <a:gd name="connsiteX101" fmla="*/ 1547555 w 3503484"/>
              <a:gd name="connsiteY101" fmla="*/ 3491670 h 3776469"/>
              <a:gd name="connsiteX102" fmla="*/ 1548007 w 3503484"/>
              <a:gd name="connsiteY102" fmla="*/ 3486493 h 3776469"/>
              <a:gd name="connsiteX103" fmla="*/ 995325 w 3503484"/>
              <a:gd name="connsiteY103" fmla="*/ 3325613 h 3776469"/>
              <a:gd name="connsiteX104" fmla="*/ 980894 w 3503484"/>
              <a:gd name="connsiteY104" fmla="*/ 3325613 h 3776469"/>
              <a:gd name="connsiteX105" fmla="*/ 1547555 w 3503484"/>
              <a:gd name="connsiteY105" fmla="*/ 3491670 h 3776469"/>
              <a:gd name="connsiteX106" fmla="*/ 1751747 w 3503484"/>
              <a:gd name="connsiteY106" fmla="*/ 3498373 h 3776469"/>
              <a:gd name="connsiteX107" fmla="*/ 1685110 w 3503484"/>
              <a:gd name="connsiteY107" fmla="*/ 3497093 h 3776469"/>
              <a:gd name="connsiteX108" fmla="*/ 1684905 w 3503484"/>
              <a:gd name="connsiteY108" fmla="*/ 3502090 h 3776469"/>
              <a:gd name="connsiteX109" fmla="*/ 1751747 w 3503484"/>
              <a:gd name="connsiteY109" fmla="*/ 3503468 h 3776469"/>
              <a:gd name="connsiteX110" fmla="*/ 2543373 w 3503484"/>
              <a:gd name="connsiteY110" fmla="*/ 3315317 h 3776469"/>
              <a:gd name="connsiteX111" fmla="*/ 2543176 w 3503484"/>
              <a:gd name="connsiteY111" fmla="*/ 3308524 h 3776469"/>
              <a:gd name="connsiteX112" fmla="*/ 1751747 w 3503484"/>
              <a:gd name="connsiteY112" fmla="*/ 3498373 h 3776469"/>
              <a:gd name="connsiteX113" fmla="*/ 2770815 w 3503484"/>
              <a:gd name="connsiteY113" fmla="*/ 3169393 h 3776469"/>
              <a:gd name="connsiteX114" fmla="*/ 2739696 w 3503484"/>
              <a:gd name="connsiteY114" fmla="*/ 3191291 h 3776469"/>
              <a:gd name="connsiteX115" fmla="*/ 2740344 w 3503484"/>
              <a:gd name="connsiteY115" fmla="*/ 3198289 h 3776469"/>
              <a:gd name="connsiteX116" fmla="*/ 2772505 w 3503484"/>
              <a:gd name="connsiteY116" fmla="*/ 3175678 h 3776469"/>
              <a:gd name="connsiteX117" fmla="*/ 2770815 w 3503484"/>
              <a:gd name="connsiteY117" fmla="*/ 3169393 h 3776469"/>
              <a:gd name="connsiteX118" fmla="*/ 2990414 w 3503484"/>
              <a:gd name="connsiteY118" fmla="*/ 2990398 h 3776469"/>
              <a:gd name="connsiteX119" fmla="*/ 3503485 w 3503484"/>
              <a:gd name="connsiteY119" fmla="*/ 1751738 h 3776469"/>
              <a:gd name="connsiteX120" fmla="*/ 3379057 w 3503484"/>
              <a:gd name="connsiteY120" fmla="*/ 1101105 h 3776469"/>
              <a:gd name="connsiteX121" fmla="*/ 3373617 w 3503484"/>
              <a:gd name="connsiteY121" fmla="*/ 1103550 h 3776469"/>
              <a:gd name="connsiteX122" fmla="*/ 3498390 w 3503484"/>
              <a:gd name="connsiteY122" fmla="*/ 1751730 h 3776469"/>
              <a:gd name="connsiteX123" fmla="*/ 2924459 w 3503484"/>
              <a:gd name="connsiteY123" fmla="*/ 3045047 h 3776469"/>
              <a:gd name="connsiteX124" fmla="*/ 2926970 w 3503484"/>
              <a:gd name="connsiteY124" fmla="*/ 3050823 h 3776469"/>
              <a:gd name="connsiteX125" fmla="*/ 2990414 w 3503484"/>
              <a:gd name="connsiteY125" fmla="*/ 2990398 h 3776469"/>
              <a:gd name="connsiteX126" fmla="*/ 1629312 w 3503484"/>
              <a:gd name="connsiteY126" fmla="*/ 1063611 h 3776469"/>
              <a:gd name="connsiteX127" fmla="*/ 1629312 w 3503484"/>
              <a:gd name="connsiteY127" fmla="*/ 1423595 h 3776469"/>
              <a:gd name="connsiteX128" fmla="*/ 1681082 w 3503484"/>
              <a:gd name="connsiteY128" fmla="*/ 1423595 h 3776469"/>
              <a:gd name="connsiteX129" fmla="*/ 1697491 w 3503484"/>
              <a:gd name="connsiteY129" fmla="*/ 1423595 h 3776469"/>
              <a:gd name="connsiteX130" fmla="*/ 1989305 w 3503484"/>
              <a:gd name="connsiteY130" fmla="*/ 1423595 h 3776469"/>
              <a:gd name="connsiteX131" fmla="*/ 1989305 w 3503484"/>
              <a:gd name="connsiteY131" fmla="*/ 1245420 h 3776469"/>
              <a:gd name="connsiteX132" fmla="*/ 1985490 w 3503484"/>
              <a:gd name="connsiteY132" fmla="*/ 1216065 h 3776469"/>
              <a:gd name="connsiteX133" fmla="*/ 1989305 w 3503484"/>
              <a:gd name="connsiteY133" fmla="*/ 1213021 h 3776469"/>
              <a:gd name="connsiteX134" fmla="*/ 1989305 w 3503484"/>
              <a:gd name="connsiteY134" fmla="*/ 1172352 h 3776469"/>
              <a:gd name="connsiteX135" fmla="*/ 1966800 w 3503484"/>
              <a:gd name="connsiteY135" fmla="*/ 1164976 h 3776469"/>
              <a:gd name="connsiteX136" fmla="*/ 1963281 w 3503484"/>
              <a:gd name="connsiteY136" fmla="*/ 1151627 h 3776469"/>
              <a:gd name="connsiteX137" fmla="*/ 1989305 w 3503484"/>
              <a:gd name="connsiteY137" fmla="*/ 1155327 h 3776469"/>
              <a:gd name="connsiteX138" fmla="*/ 1989305 w 3503484"/>
              <a:gd name="connsiteY138" fmla="*/ 1063602 h 3776469"/>
              <a:gd name="connsiteX139" fmla="*/ 1697491 w 3503484"/>
              <a:gd name="connsiteY139" fmla="*/ 1063602 h 3776469"/>
              <a:gd name="connsiteX140" fmla="*/ 1681082 w 3503484"/>
              <a:gd name="connsiteY140" fmla="*/ 1063602 h 3776469"/>
              <a:gd name="connsiteX141" fmla="*/ 1629312 w 3503484"/>
              <a:gd name="connsiteY141" fmla="*/ 1063602 h 3776469"/>
              <a:gd name="connsiteX142" fmla="*/ 2246456 w 3503484"/>
              <a:gd name="connsiteY142" fmla="*/ 900671 h 3776469"/>
              <a:gd name="connsiteX143" fmla="*/ 2246456 w 3503484"/>
              <a:gd name="connsiteY143" fmla="*/ 540678 h 3776469"/>
              <a:gd name="connsiteX144" fmla="*/ 1886463 w 3503484"/>
              <a:gd name="connsiteY144" fmla="*/ 540678 h 3776469"/>
              <a:gd name="connsiteX145" fmla="*/ 1886463 w 3503484"/>
              <a:gd name="connsiteY145" fmla="*/ 571117 h 3776469"/>
              <a:gd name="connsiteX146" fmla="*/ 1886463 w 3503484"/>
              <a:gd name="connsiteY146" fmla="*/ 578747 h 3776469"/>
              <a:gd name="connsiteX147" fmla="*/ 1886463 w 3503484"/>
              <a:gd name="connsiteY147" fmla="*/ 900671 h 3776469"/>
              <a:gd name="connsiteX148" fmla="*/ 2246456 w 3503484"/>
              <a:gd name="connsiteY148" fmla="*/ 900671 h 3776469"/>
              <a:gd name="connsiteX149" fmla="*/ 516894 w 3503484"/>
              <a:gd name="connsiteY149" fmla="*/ 1045347 h 3776469"/>
              <a:gd name="connsiteX150" fmla="*/ 1596035 w 3503484"/>
              <a:gd name="connsiteY150" fmla="*/ 1045347 h 3776469"/>
              <a:gd name="connsiteX151" fmla="*/ 1596035 w 3503484"/>
              <a:gd name="connsiteY151" fmla="*/ 685363 h 3776469"/>
              <a:gd name="connsiteX152" fmla="*/ 516894 w 3503484"/>
              <a:gd name="connsiteY152" fmla="*/ 685363 h 3776469"/>
              <a:gd name="connsiteX153" fmla="*/ 516894 w 3503484"/>
              <a:gd name="connsiteY153" fmla="*/ 1045347 h 3776469"/>
              <a:gd name="connsiteX154" fmla="*/ 1596027 w 3503484"/>
              <a:gd name="connsiteY154" fmla="*/ 2625630 h 3776469"/>
              <a:gd name="connsiteX155" fmla="*/ 516894 w 3503484"/>
              <a:gd name="connsiteY155" fmla="*/ 2625630 h 3776469"/>
              <a:gd name="connsiteX156" fmla="*/ 516894 w 3503484"/>
              <a:gd name="connsiteY156" fmla="*/ 3170780 h 3776469"/>
              <a:gd name="connsiteX157" fmla="*/ 1596035 w 3503484"/>
              <a:gd name="connsiteY157" fmla="*/ 3170780 h 3776469"/>
              <a:gd name="connsiteX158" fmla="*/ 1596035 w 3503484"/>
              <a:gd name="connsiteY158" fmla="*/ 2625630 h 3776469"/>
              <a:gd name="connsiteX159" fmla="*/ 1596027 w 3503484"/>
              <a:gd name="connsiteY159" fmla="*/ 1496754 h 3776469"/>
              <a:gd name="connsiteX160" fmla="*/ 516894 w 3503484"/>
              <a:gd name="connsiteY160" fmla="*/ 1496754 h 3776469"/>
              <a:gd name="connsiteX161" fmla="*/ 516894 w 3503484"/>
              <a:gd name="connsiteY161" fmla="*/ 2160892 h 3776469"/>
              <a:gd name="connsiteX162" fmla="*/ 1596035 w 3503484"/>
              <a:gd name="connsiteY162" fmla="*/ 2160892 h 3776469"/>
              <a:gd name="connsiteX163" fmla="*/ 1596035 w 3503484"/>
              <a:gd name="connsiteY163" fmla="*/ 1496754 h 3776469"/>
              <a:gd name="connsiteX164" fmla="*/ 516894 w 3503484"/>
              <a:gd name="connsiteY164" fmla="*/ 1456921 h 3776469"/>
              <a:gd name="connsiteX165" fmla="*/ 1037356 w 3503484"/>
              <a:gd name="connsiteY165" fmla="*/ 1456921 h 3776469"/>
              <a:gd name="connsiteX166" fmla="*/ 1037356 w 3503484"/>
              <a:gd name="connsiteY166" fmla="*/ 1096929 h 3776469"/>
              <a:gd name="connsiteX167" fmla="*/ 516894 w 3503484"/>
              <a:gd name="connsiteY167" fmla="*/ 1096929 h 3776469"/>
              <a:gd name="connsiteX168" fmla="*/ 516894 w 3503484"/>
              <a:gd name="connsiteY168" fmla="*/ 1456921 h 3776469"/>
              <a:gd name="connsiteX169" fmla="*/ 1596027 w 3503484"/>
              <a:gd name="connsiteY169" fmla="*/ 2216583 h 3776469"/>
              <a:gd name="connsiteX170" fmla="*/ 1075564 w 3503484"/>
              <a:gd name="connsiteY170" fmla="*/ 2216583 h 3776469"/>
              <a:gd name="connsiteX171" fmla="*/ 1075564 w 3503484"/>
              <a:gd name="connsiteY171" fmla="*/ 2576576 h 3776469"/>
              <a:gd name="connsiteX172" fmla="*/ 1596027 w 3503484"/>
              <a:gd name="connsiteY172" fmla="*/ 2576576 h 3776469"/>
              <a:gd name="connsiteX173" fmla="*/ 1596027 w 3503484"/>
              <a:gd name="connsiteY173" fmla="*/ 2216583 h 3776469"/>
              <a:gd name="connsiteX174" fmla="*/ 1037348 w 3503484"/>
              <a:gd name="connsiteY174" fmla="*/ 2216583 h 3776469"/>
              <a:gd name="connsiteX175" fmla="*/ 516886 w 3503484"/>
              <a:gd name="connsiteY175" fmla="*/ 2216583 h 3776469"/>
              <a:gd name="connsiteX176" fmla="*/ 516886 w 3503484"/>
              <a:gd name="connsiteY176" fmla="*/ 2576576 h 3776469"/>
              <a:gd name="connsiteX177" fmla="*/ 1037348 w 3503484"/>
              <a:gd name="connsiteY177" fmla="*/ 2576576 h 3776469"/>
              <a:gd name="connsiteX178" fmla="*/ 1037348 w 3503484"/>
              <a:gd name="connsiteY178" fmla="*/ 2216583 h 3776469"/>
              <a:gd name="connsiteX179" fmla="*/ 2502203 w 3503484"/>
              <a:gd name="connsiteY179" fmla="*/ 1628984 h 3776469"/>
              <a:gd name="connsiteX180" fmla="*/ 2485712 w 3503484"/>
              <a:gd name="connsiteY180" fmla="*/ 2323757 h 3776469"/>
              <a:gd name="connsiteX181" fmla="*/ 2501112 w 3503484"/>
              <a:gd name="connsiteY181" fmla="*/ 2332963 h 3776469"/>
              <a:gd name="connsiteX182" fmla="*/ 2942394 w 3503484"/>
              <a:gd name="connsiteY182" fmla="*/ 2376372 h 3776469"/>
              <a:gd name="connsiteX183" fmla="*/ 2975253 w 3503484"/>
              <a:gd name="connsiteY183" fmla="*/ 2370170 h 3776469"/>
              <a:gd name="connsiteX184" fmla="*/ 3000539 w 3503484"/>
              <a:gd name="connsiteY184" fmla="*/ 1921143 h 3776469"/>
              <a:gd name="connsiteX185" fmla="*/ 2969362 w 3503484"/>
              <a:gd name="connsiteY185" fmla="*/ 1613527 h 3776469"/>
              <a:gd name="connsiteX186" fmla="*/ 2994443 w 3503484"/>
              <a:gd name="connsiteY186" fmla="*/ 1602771 h 3776469"/>
              <a:gd name="connsiteX187" fmla="*/ 2923417 w 3503484"/>
              <a:gd name="connsiteY187" fmla="*/ 1440636 h 3776469"/>
              <a:gd name="connsiteX188" fmla="*/ 2908805 w 3503484"/>
              <a:gd name="connsiteY188" fmla="*/ 1416039 h 3776469"/>
              <a:gd name="connsiteX189" fmla="*/ 2887859 w 3503484"/>
              <a:gd name="connsiteY189" fmla="*/ 1385100 h 3776469"/>
              <a:gd name="connsiteX190" fmla="*/ 2880779 w 3503484"/>
              <a:gd name="connsiteY190" fmla="*/ 1376912 h 3776469"/>
              <a:gd name="connsiteX191" fmla="*/ 2811796 w 3503484"/>
              <a:gd name="connsiteY191" fmla="*/ 1330262 h 3776469"/>
              <a:gd name="connsiteX192" fmla="*/ 2762578 w 3503484"/>
              <a:gd name="connsiteY192" fmla="*/ 1320088 h 3776469"/>
              <a:gd name="connsiteX193" fmla="*/ 2605365 w 3503484"/>
              <a:gd name="connsiteY193" fmla="*/ 1355433 h 3776469"/>
              <a:gd name="connsiteX194" fmla="*/ 2565681 w 3503484"/>
              <a:gd name="connsiteY194" fmla="*/ 1382778 h 3776469"/>
              <a:gd name="connsiteX195" fmla="*/ 2381787 w 3503484"/>
              <a:gd name="connsiteY195" fmla="*/ 1483118 h 3776469"/>
              <a:gd name="connsiteX196" fmla="*/ 2436035 w 3503484"/>
              <a:gd name="connsiteY196" fmla="*/ 1650947 h 3776469"/>
              <a:gd name="connsiteX197" fmla="*/ 2502203 w 3503484"/>
              <a:gd name="connsiteY197" fmla="*/ 1628984 h 37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3503484" h="3776469">
                <a:moveTo>
                  <a:pt x="217441" y="3776461"/>
                </a:moveTo>
                <a:lnTo>
                  <a:pt x="168658" y="3776461"/>
                </a:lnTo>
                <a:cubicBezTo>
                  <a:pt x="154596" y="3744095"/>
                  <a:pt x="140180" y="3711876"/>
                  <a:pt x="125051" y="3679994"/>
                </a:cubicBezTo>
                <a:cubicBezTo>
                  <a:pt x="108077" y="3644223"/>
                  <a:pt x="86433" y="3610240"/>
                  <a:pt x="68745" y="3574641"/>
                </a:cubicBezTo>
                <a:cubicBezTo>
                  <a:pt x="68179" y="3552416"/>
                  <a:pt x="69688" y="3530133"/>
                  <a:pt x="73618" y="3508096"/>
                </a:cubicBezTo>
                <a:cubicBezTo>
                  <a:pt x="119029" y="3588392"/>
                  <a:pt x="161676" y="3670206"/>
                  <a:pt x="204495" y="3751930"/>
                </a:cubicBezTo>
                <a:cubicBezTo>
                  <a:pt x="208777" y="3760118"/>
                  <a:pt x="213126" y="3768282"/>
                  <a:pt x="217441" y="3776461"/>
                </a:cubicBezTo>
                <a:close/>
                <a:moveTo>
                  <a:pt x="217663" y="3280834"/>
                </a:moveTo>
                <a:cubicBezTo>
                  <a:pt x="204872" y="3290507"/>
                  <a:pt x="192680" y="3300951"/>
                  <a:pt x="181170" y="3312084"/>
                </a:cubicBezTo>
                <a:cubicBezTo>
                  <a:pt x="189817" y="3338420"/>
                  <a:pt x="198514" y="3364740"/>
                  <a:pt x="207965" y="3390806"/>
                </a:cubicBezTo>
                <a:cubicBezTo>
                  <a:pt x="213544" y="3406205"/>
                  <a:pt x="189021" y="3412777"/>
                  <a:pt x="183500" y="3397549"/>
                </a:cubicBezTo>
                <a:cubicBezTo>
                  <a:pt x="175722" y="3376112"/>
                  <a:pt x="168486" y="3354485"/>
                  <a:pt x="161331" y="3332841"/>
                </a:cubicBezTo>
                <a:cubicBezTo>
                  <a:pt x="156991" y="3337690"/>
                  <a:pt x="152676" y="3342580"/>
                  <a:pt x="148582" y="3347626"/>
                </a:cubicBezTo>
                <a:cubicBezTo>
                  <a:pt x="201558" y="3488503"/>
                  <a:pt x="245566" y="3632450"/>
                  <a:pt x="289459" y="3776461"/>
                </a:cubicBezTo>
                <a:lnTo>
                  <a:pt x="297229" y="3776461"/>
                </a:lnTo>
                <a:cubicBezTo>
                  <a:pt x="259702" y="3613457"/>
                  <a:pt x="234958" y="3447621"/>
                  <a:pt x="217663" y="3280834"/>
                </a:cubicBezTo>
                <a:close/>
                <a:moveTo>
                  <a:pt x="130704" y="3371525"/>
                </a:moveTo>
                <a:cubicBezTo>
                  <a:pt x="120752" y="3385965"/>
                  <a:pt x="111851" y="3401094"/>
                  <a:pt x="104056" y="3416764"/>
                </a:cubicBezTo>
                <a:cubicBezTo>
                  <a:pt x="121827" y="3450304"/>
                  <a:pt x="139516" y="3483893"/>
                  <a:pt x="155802" y="3518171"/>
                </a:cubicBezTo>
                <a:cubicBezTo>
                  <a:pt x="162775" y="3532856"/>
                  <a:pt x="140894" y="3545713"/>
                  <a:pt x="133896" y="3530978"/>
                </a:cubicBezTo>
                <a:cubicBezTo>
                  <a:pt x="120293" y="3502344"/>
                  <a:pt x="105755" y="3474195"/>
                  <a:pt x="91028" y="3446144"/>
                </a:cubicBezTo>
                <a:cubicBezTo>
                  <a:pt x="87738" y="3454636"/>
                  <a:pt x="84760" y="3463259"/>
                  <a:pt x="82159" y="3472013"/>
                </a:cubicBezTo>
                <a:cubicBezTo>
                  <a:pt x="135455" y="3564755"/>
                  <a:pt x="184698" y="3659721"/>
                  <a:pt x="234416" y="3754449"/>
                </a:cubicBezTo>
                <a:cubicBezTo>
                  <a:pt x="238280" y="3761808"/>
                  <a:pt x="242235" y="3769127"/>
                  <a:pt x="246157" y="3776461"/>
                </a:cubicBezTo>
                <a:lnTo>
                  <a:pt x="263189" y="3776461"/>
                </a:lnTo>
                <a:cubicBezTo>
                  <a:pt x="221839" y="3640498"/>
                  <a:pt x="180185" y="3504650"/>
                  <a:pt x="130704" y="3371525"/>
                </a:cubicBezTo>
                <a:close/>
                <a:moveTo>
                  <a:pt x="424045" y="3325613"/>
                </a:moveTo>
                <a:lnTo>
                  <a:pt x="406512" y="3325613"/>
                </a:lnTo>
                <a:cubicBezTo>
                  <a:pt x="383909" y="3325613"/>
                  <a:pt x="363422" y="3316720"/>
                  <a:pt x="348219" y="3302305"/>
                </a:cubicBezTo>
                <a:cubicBezTo>
                  <a:pt x="345036" y="3373125"/>
                  <a:pt x="344905" y="3444003"/>
                  <a:pt x="351534" y="3515020"/>
                </a:cubicBezTo>
                <a:cubicBezTo>
                  <a:pt x="353052" y="3531298"/>
                  <a:pt x="327667" y="3531142"/>
                  <a:pt x="326166" y="3515020"/>
                </a:cubicBezTo>
                <a:cubicBezTo>
                  <a:pt x="318331" y="3431024"/>
                  <a:pt x="319865" y="3347224"/>
                  <a:pt x="324845" y="3263481"/>
                </a:cubicBezTo>
                <a:cubicBezTo>
                  <a:pt x="322835" y="3256245"/>
                  <a:pt x="321678" y="3248656"/>
                  <a:pt x="321678" y="3240780"/>
                </a:cubicBezTo>
                <a:lnTo>
                  <a:pt x="321678" y="3224453"/>
                </a:lnTo>
                <a:cubicBezTo>
                  <a:pt x="293570" y="3234594"/>
                  <a:pt x="266569" y="3247918"/>
                  <a:pt x="241415" y="3264228"/>
                </a:cubicBezTo>
                <a:cubicBezTo>
                  <a:pt x="258874" y="3436627"/>
                  <a:pt x="284069" y="3608066"/>
                  <a:pt x="323122" y="3776453"/>
                </a:cubicBezTo>
                <a:lnTo>
                  <a:pt x="378568" y="3776453"/>
                </a:lnTo>
                <a:cubicBezTo>
                  <a:pt x="372693" y="3625886"/>
                  <a:pt x="395895" y="3475606"/>
                  <a:pt x="424045" y="3325613"/>
                </a:cubicBezTo>
                <a:close/>
                <a:moveTo>
                  <a:pt x="634217" y="3628085"/>
                </a:moveTo>
                <a:cubicBezTo>
                  <a:pt x="662202" y="3555312"/>
                  <a:pt x="690064" y="3482047"/>
                  <a:pt x="724301" y="3411940"/>
                </a:cubicBezTo>
                <a:cubicBezTo>
                  <a:pt x="732481" y="3395195"/>
                  <a:pt x="740915" y="3378433"/>
                  <a:pt x="749193" y="3361573"/>
                </a:cubicBezTo>
                <a:cubicBezTo>
                  <a:pt x="745296" y="3356446"/>
                  <a:pt x="741284" y="3351416"/>
                  <a:pt x="737141" y="3346485"/>
                </a:cubicBezTo>
                <a:cubicBezTo>
                  <a:pt x="725704" y="3367907"/>
                  <a:pt x="714464" y="3389435"/>
                  <a:pt x="703593" y="3411169"/>
                </a:cubicBezTo>
                <a:cubicBezTo>
                  <a:pt x="666206" y="3485903"/>
                  <a:pt x="632264" y="3562155"/>
                  <a:pt x="598306" y="3638480"/>
                </a:cubicBezTo>
                <a:cubicBezTo>
                  <a:pt x="578755" y="3682423"/>
                  <a:pt x="556029" y="3728761"/>
                  <a:pt x="535214" y="3776461"/>
                </a:cubicBezTo>
                <a:lnTo>
                  <a:pt x="579264" y="3776461"/>
                </a:lnTo>
                <a:cubicBezTo>
                  <a:pt x="597043" y="3726808"/>
                  <a:pt x="615281" y="3677320"/>
                  <a:pt x="634217" y="3628085"/>
                </a:cubicBezTo>
                <a:close/>
                <a:moveTo>
                  <a:pt x="592062" y="3325613"/>
                </a:moveTo>
                <a:lnTo>
                  <a:pt x="527190" y="3325613"/>
                </a:lnTo>
                <a:cubicBezTo>
                  <a:pt x="515228" y="3368104"/>
                  <a:pt x="504924" y="3411054"/>
                  <a:pt x="497375" y="3454792"/>
                </a:cubicBezTo>
                <a:cubicBezTo>
                  <a:pt x="494602" y="3470872"/>
                  <a:pt x="470162" y="3464013"/>
                  <a:pt x="472910" y="3448048"/>
                </a:cubicBezTo>
                <a:cubicBezTo>
                  <a:pt x="480056" y="3406632"/>
                  <a:pt x="489655" y="3365905"/>
                  <a:pt x="500813" y="3325613"/>
                </a:cubicBezTo>
                <a:lnTo>
                  <a:pt x="448978" y="3325613"/>
                </a:lnTo>
                <a:cubicBezTo>
                  <a:pt x="420640" y="3475647"/>
                  <a:pt x="397323" y="3626034"/>
                  <a:pt x="403624" y="3776461"/>
                </a:cubicBezTo>
                <a:lnTo>
                  <a:pt x="447665" y="3776461"/>
                </a:lnTo>
                <a:cubicBezTo>
                  <a:pt x="473788" y="3646890"/>
                  <a:pt x="518822" y="3519877"/>
                  <a:pt x="564184" y="3397828"/>
                </a:cubicBezTo>
                <a:cubicBezTo>
                  <a:pt x="573184" y="3373634"/>
                  <a:pt x="582488" y="3349570"/>
                  <a:pt x="592062" y="3325613"/>
                </a:cubicBezTo>
                <a:close/>
                <a:moveTo>
                  <a:pt x="645572" y="3397394"/>
                </a:moveTo>
                <a:cubicBezTo>
                  <a:pt x="636473" y="3410865"/>
                  <a:pt x="614501" y="3398148"/>
                  <a:pt x="623666" y="3384587"/>
                </a:cubicBezTo>
                <a:cubicBezTo>
                  <a:pt x="636777" y="3365191"/>
                  <a:pt x="649321" y="3345443"/>
                  <a:pt x="661751" y="3325613"/>
                </a:cubicBezTo>
                <a:lnTo>
                  <a:pt x="619350" y="3325613"/>
                </a:lnTo>
                <a:cubicBezTo>
                  <a:pt x="608791" y="3351794"/>
                  <a:pt x="598495" y="3378089"/>
                  <a:pt x="588649" y="3404573"/>
                </a:cubicBezTo>
                <a:cubicBezTo>
                  <a:pt x="544124" y="3524365"/>
                  <a:pt x="499632" y="3649195"/>
                  <a:pt x="473525" y="3776461"/>
                </a:cubicBezTo>
                <a:lnTo>
                  <a:pt x="507934" y="3776461"/>
                </a:lnTo>
                <a:cubicBezTo>
                  <a:pt x="528790" y="3727834"/>
                  <a:pt x="551812" y="3680585"/>
                  <a:pt x="571921" y="3635691"/>
                </a:cubicBezTo>
                <a:cubicBezTo>
                  <a:pt x="609866" y="3550972"/>
                  <a:pt x="647303" y="3466138"/>
                  <a:pt x="689276" y="3383298"/>
                </a:cubicBezTo>
                <a:cubicBezTo>
                  <a:pt x="698958" y="3364191"/>
                  <a:pt x="709033" y="3345312"/>
                  <a:pt x="719231" y="3326508"/>
                </a:cubicBezTo>
                <a:cubicBezTo>
                  <a:pt x="718935" y="3326204"/>
                  <a:pt x="718624" y="3325925"/>
                  <a:pt x="718328" y="3325621"/>
                </a:cubicBezTo>
                <a:lnTo>
                  <a:pt x="691639" y="3325621"/>
                </a:lnTo>
                <a:cubicBezTo>
                  <a:pt x="676617" y="3349759"/>
                  <a:pt x="661496" y="3373831"/>
                  <a:pt x="645572" y="3397394"/>
                </a:cubicBezTo>
                <a:close/>
                <a:moveTo>
                  <a:pt x="826093" y="3592150"/>
                </a:moveTo>
                <a:cubicBezTo>
                  <a:pt x="826528" y="3562138"/>
                  <a:pt x="823517" y="3532077"/>
                  <a:pt x="816617" y="3502640"/>
                </a:cubicBezTo>
                <a:cubicBezTo>
                  <a:pt x="816297" y="3501294"/>
                  <a:pt x="815911" y="3499965"/>
                  <a:pt x="815575" y="3498619"/>
                </a:cubicBezTo>
                <a:cubicBezTo>
                  <a:pt x="779287" y="3540011"/>
                  <a:pt x="747839" y="3584495"/>
                  <a:pt x="729535" y="3636076"/>
                </a:cubicBezTo>
                <a:cubicBezTo>
                  <a:pt x="724104" y="3651377"/>
                  <a:pt x="699606" y="3644748"/>
                  <a:pt x="705070" y="3629332"/>
                </a:cubicBezTo>
                <a:cubicBezTo>
                  <a:pt x="726516" y="3568890"/>
                  <a:pt x="764511" y="3518072"/>
                  <a:pt x="807477" y="3470675"/>
                </a:cubicBezTo>
                <a:cubicBezTo>
                  <a:pt x="797320" y="3440532"/>
                  <a:pt x="783192" y="3411842"/>
                  <a:pt x="765832" y="3385202"/>
                </a:cubicBezTo>
                <a:cubicBezTo>
                  <a:pt x="728313" y="3461560"/>
                  <a:pt x="695684" y="3539289"/>
                  <a:pt x="664926" y="3618642"/>
                </a:cubicBezTo>
                <a:cubicBezTo>
                  <a:pt x="644628" y="3670994"/>
                  <a:pt x="625143" y="3723642"/>
                  <a:pt x="606166" y="3776470"/>
                </a:cubicBezTo>
                <a:lnTo>
                  <a:pt x="674000" y="3776470"/>
                </a:lnTo>
                <a:cubicBezTo>
                  <a:pt x="720322" y="3711950"/>
                  <a:pt x="773396" y="3651279"/>
                  <a:pt x="826093" y="3592150"/>
                </a:cubicBezTo>
                <a:close/>
                <a:moveTo>
                  <a:pt x="127759" y="2394742"/>
                </a:moveTo>
                <a:cubicBezTo>
                  <a:pt x="48644" y="2195637"/>
                  <a:pt x="5103" y="1978680"/>
                  <a:pt x="5103" y="1751730"/>
                </a:cubicBezTo>
                <a:cubicBezTo>
                  <a:pt x="5103" y="1419197"/>
                  <a:pt x="98551" y="1108095"/>
                  <a:pt x="260506" y="843232"/>
                </a:cubicBezTo>
                <a:cubicBezTo>
                  <a:pt x="258701" y="842231"/>
                  <a:pt x="256978" y="841156"/>
                  <a:pt x="255313" y="840008"/>
                </a:cubicBezTo>
                <a:cubicBezTo>
                  <a:pt x="88985" y="1111869"/>
                  <a:pt x="0" y="1424941"/>
                  <a:pt x="0" y="1751730"/>
                </a:cubicBezTo>
                <a:cubicBezTo>
                  <a:pt x="0" y="1976112"/>
                  <a:pt x="42015" y="2194005"/>
                  <a:pt x="122114" y="2396571"/>
                </a:cubicBezTo>
                <a:cubicBezTo>
                  <a:pt x="123944" y="2395891"/>
                  <a:pt x="125823" y="2395283"/>
                  <a:pt x="127759" y="2394742"/>
                </a:cubicBezTo>
                <a:close/>
                <a:moveTo>
                  <a:pt x="1751747" y="5103"/>
                </a:moveTo>
                <a:cubicBezTo>
                  <a:pt x="2435116" y="5103"/>
                  <a:pt x="3027974" y="399645"/>
                  <a:pt x="3314775" y="972845"/>
                </a:cubicBezTo>
                <a:cubicBezTo>
                  <a:pt x="3316613" y="971951"/>
                  <a:pt x="3318533" y="971155"/>
                  <a:pt x="3320518" y="970417"/>
                </a:cubicBezTo>
                <a:cubicBezTo>
                  <a:pt x="3237096" y="803326"/>
                  <a:pt x="3126328" y="648985"/>
                  <a:pt x="2990422" y="513070"/>
                </a:cubicBezTo>
                <a:cubicBezTo>
                  <a:pt x="2659564" y="182212"/>
                  <a:pt x="2219660" y="0"/>
                  <a:pt x="1751755" y="0"/>
                </a:cubicBezTo>
                <a:cubicBezTo>
                  <a:pt x="1332411" y="0"/>
                  <a:pt x="935630" y="146449"/>
                  <a:pt x="619613" y="414987"/>
                </a:cubicBezTo>
                <a:lnTo>
                  <a:pt x="629155" y="414987"/>
                </a:lnTo>
                <a:cubicBezTo>
                  <a:pt x="932931" y="159403"/>
                  <a:pt x="1324592" y="5103"/>
                  <a:pt x="1751747" y="5103"/>
                </a:cubicBezTo>
                <a:close/>
                <a:moveTo>
                  <a:pt x="185674" y="2524511"/>
                </a:moveTo>
                <a:cubicBezTo>
                  <a:pt x="183951" y="2525594"/>
                  <a:pt x="182138" y="2526570"/>
                  <a:pt x="180267" y="2527497"/>
                </a:cubicBezTo>
                <a:cubicBezTo>
                  <a:pt x="220895" y="2609607"/>
                  <a:pt x="268153" y="2688632"/>
                  <a:pt x="321678" y="2763956"/>
                </a:cubicBezTo>
                <a:lnTo>
                  <a:pt x="321678" y="2753233"/>
                </a:lnTo>
                <a:cubicBezTo>
                  <a:pt x="270811" y="2680813"/>
                  <a:pt x="225252" y="2604397"/>
                  <a:pt x="185674" y="2524511"/>
                </a:cubicBezTo>
                <a:close/>
                <a:moveTo>
                  <a:pt x="1547555" y="3491670"/>
                </a:moveTo>
                <a:cubicBezTo>
                  <a:pt x="1547646" y="3489939"/>
                  <a:pt x="1547802" y="3488216"/>
                  <a:pt x="1548007" y="3486493"/>
                </a:cubicBezTo>
                <a:cubicBezTo>
                  <a:pt x="1352085" y="3463628"/>
                  <a:pt x="1166075" y="3408018"/>
                  <a:pt x="995325" y="3325613"/>
                </a:cubicBezTo>
                <a:lnTo>
                  <a:pt x="980894" y="3325613"/>
                </a:lnTo>
                <a:cubicBezTo>
                  <a:pt x="1157879" y="3412457"/>
                  <a:pt x="1348951" y="3468756"/>
                  <a:pt x="1547555" y="3491670"/>
                </a:cubicBezTo>
                <a:close/>
                <a:moveTo>
                  <a:pt x="1751747" y="3498373"/>
                </a:moveTo>
                <a:cubicBezTo>
                  <a:pt x="1729431" y="3498373"/>
                  <a:pt x="1707221" y="3497930"/>
                  <a:pt x="1685110" y="3497093"/>
                </a:cubicBezTo>
                <a:cubicBezTo>
                  <a:pt x="1685086" y="3498759"/>
                  <a:pt x="1685028" y="3500433"/>
                  <a:pt x="1684905" y="3502090"/>
                </a:cubicBezTo>
                <a:cubicBezTo>
                  <a:pt x="1707123" y="3502919"/>
                  <a:pt x="1729398" y="3503468"/>
                  <a:pt x="1751747" y="3503468"/>
                </a:cubicBezTo>
                <a:cubicBezTo>
                  <a:pt x="2031402" y="3503468"/>
                  <a:pt x="2301023" y="3438325"/>
                  <a:pt x="2543373" y="3315317"/>
                </a:cubicBezTo>
                <a:cubicBezTo>
                  <a:pt x="2543299" y="3313052"/>
                  <a:pt x="2543250" y="3310780"/>
                  <a:pt x="2543176" y="3308524"/>
                </a:cubicBezTo>
                <a:cubicBezTo>
                  <a:pt x="2305453" y="3429867"/>
                  <a:pt x="2036456" y="3498373"/>
                  <a:pt x="1751747" y="3498373"/>
                </a:cubicBezTo>
                <a:close/>
                <a:moveTo>
                  <a:pt x="2770815" y="3169393"/>
                </a:moveTo>
                <a:cubicBezTo>
                  <a:pt x="2760527" y="3176810"/>
                  <a:pt x="2750148" y="3184096"/>
                  <a:pt x="2739696" y="3191291"/>
                </a:cubicBezTo>
                <a:cubicBezTo>
                  <a:pt x="2739918" y="3193621"/>
                  <a:pt x="2740147" y="3195951"/>
                  <a:pt x="2740344" y="3198289"/>
                </a:cubicBezTo>
                <a:cubicBezTo>
                  <a:pt x="2751141" y="3190881"/>
                  <a:pt x="2761856" y="3183349"/>
                  <a:pt x="2772505" y="3175678"/>
                </a:cubicBezTo>
                <a:cubicBezTo>
                  <a:pt x="2771956" y="3173586"/>
                  <a:pt x="2771381" y="3171485"/>
                  <a:pt x="2770815" y="3169393"/>
                </a:cubicBezTo>
                <a:close/>
                <a:moveTo>
                  <a:pt x="2990414" y="2990398"/>
                </a:moveTo>
                <a:cubicBezTo>
                  <a:pt x="3321265" y="2659547"/>
                  <a:pt x="3503485" y="2219635"/>
                  <a:pt x="3503485" y="1751738"/>
                </a:cubicBezTo>
                <a:cubicBezTo>
                  <a:pt x="3503485" y="1525215"/>
                  <a:pt x="3460658" y="1305304"/>
                  <a:pt x="3379057" y="1101105"/>
                </a:cubicBezTo>
                <a:cubicBezTo>
                  <a:pt x="3377309" y="1101999"/>
                  <a:pt x="3375488" y="1102811"/>
                  <a:pt x="3373617" y="1103550"/>
                </a:cubicBezTo>
                <a:cubicBezTo>
                  <a:pt x="3454045" y="1304073"/>
                  <a:pt x="3498390" y="1522811"/>
                  <a:pt x="3498390" y="1751730"/>
                </a:cubicBezTo>
                <a:cubicBezTo>
                  <a:pt x="3498390" y="2263898"/>
                  <a:pt x="3276797" y="2725273"/>
                  <a:pt x="2924459" y="3045047"/>
                </a:cubicBezTo>
                <a:cubicBezTo>
                  <a:pt x="2925271" y="3046976"/>
                  <a:pt x="2926125" y="3048895"/>
                  <a:pt x="2926970" y="3050823"/>
                </a:cubicBezTo>
                <a:cubicBezTo>
                  <a:pt x="2948523" y="3031272"/>
                  <a:pt x="2969682" y="3011122"/>
                  <a:pt x="2990414" y="2990398"/>
                </a:cubicBezTo>
                <a:close/>
                <a:moveTo>
                  <a:pt x="1629312" y="1063611"/>
                </a:moveTo>
                <a:lnTo>
                  <a:pt x="1629312" y="1423595"/>
                </a:lnTo>
                <a:lnTo>
                  <a:pt x="1681082" y="1423595"/>
                </a:lnTo>
                <a:lnTo>
                  <a:pt x="1697491" y="1423595"/>
                </a:lnTo>
                <a:lnTo>
                  <a:pt x="1989305" y="1423595"/>
                </a:lnTo>
                <a:lnTo>
                  <a:pt x="1989305" y="1245420"/>
                </a:lnTo>
                <a:lnTo>
                  <a:pt x="1985490" y="1216065"/>
                </a:lnTo>
                <a:lnTo>
                  <a:pt x="1989305" y="1213021"/>
                </a:lnTo>
                <a:lnTo>
                  <a:pt x="1989305" y="1172352"/>
                </a:lnTo>
                <a:lnTo>
                  <a:pt x="1966800" y="1164976"/>
                </a:lnTo>
                <a:lnTo>
                  <a:pt x="1963281" y="1151627"/>
                </a:lnTo>
                <a:lnTo>
                  <a:pt x="1989305" y="1155327"/>
                </a:lnTo>
                <a:lnTo>
                  <a:pt x="1989305" y="1063602"/>
                </a:lnTo>
                <a:lnTo>
                  <a:pt x="1697491" y="1063602"/>
                </a:lnTo>
                <a:lnTo>
                  <a:pt x="1681082" y="1063602"/>
                </a:lnTo>
                <a:lnTo>
                  <a:pt x="1629312" y="1063602"/>
                </a:lnTo>
                <a:close/>
                <a:moveTo>
                  <a:pt x="2246456" y="900671"/>
                </a:moveTo>
                <a:lnTo>
                  <a:pt x="2246456" y="540678"/>
                </a:lnTo>
                <a:lnTo>
                  <a:pt x="1886463" y="540678"/>
                </a:lnTo>
                <a:lnTo>
                  <a:pt x="1886463" y="571117"/>
                </a:lnTo>
                <a:lnTo>
                  <a:pt x="1886463" y="578747"/>
                </a:lnTo>
                <a:lnTo>
                  <a:pt x="1886463" y="900671"/>
                </a:lnTo>
                <a:lnTo>
                  <a:pt x="2246456" y="900671"/>
                </a:lnTo>
                <a:close/>
                <a:moveTo>
                  <a:pt x="516894" y="1045347"/>
                </a:moveTo>
                <a:lnTo>
                  <a:pt x="1596035" y="1045347"/>
                </a:lnTo>
                <a:lnTo>
                  <a:pt x="1596035" y="685363"/>
                </a:lnTo>
                <a:lnTo>
                  <a:pt x="516894" y="685363"/>
                </a:lnTo>
                <a:lnTo>
                  <a:pt x="516894" y="1045347"/>
                </a:lnTo>
                <a:close/>
                <a:moveTo>
                  <a:pt x="1596027" y="2625630"/>
                </a:moveTo>
                <a:lnTo>
                  <a:pt x="516894" y="2625630"/>
                </a:lnTo>
                <a:lnTo>
                  <a:pt x="516894" y="3170780"/>
                </a:lnTo>
                <a:lnTo>
                  <a:pt x="1596035" y="3170780"/>
                </a:lnTo>
                <a:lnTo>
                  <a:pt x="1596035" y="2625630"/>
                </a:lnTo>
                <a:close/>
                <a:moveTo>
                  <a:pt x="1596027" y="1496754"/>
                </a:moveTo>
                <a:lnTo>
                  <a:pt x="516894" y="1496754"/>
                </a:lnTo>
                <a:lnTo>
                  <a:pt x="516894" y="2160892"/>
                </a:lnTo>
                <a:lnTo>
                  <a:pt x="1596035" y="2160892"/>
                </a:lnTo>
                <a:lnTo>
                  <a:pt x="1596035" y="1496754"/>
                </a:lnTo>
                <a:close/>
                <a:moveTo>
                  <a:pt x="516894" y="1456921"/>
                </a:moveTo>
                <a:lnTo>
                  <a:pt x="1037356" y="1456921"/>
                </a:lnTo>
                <a:lnTo>
                  <a:pt x="1037356" y="1096929"/>
                </a:lnTo>
                <a:lnTo>
                  <a:pt x="516894" y="1096929"/>
                </a:lnTo>
                <a:lnTo>
                  <a:pt x="516894" y="1456921"/>
                </a:lnTo>
                <a:close/>
                <a:moveTo>
                  <a:pt x="1596027" y="2216583"/>
                </a:moveTo>
                <a:lnTo>
                  <a:pt x="1075564" y="2216583"/>
                </a:lnTo>
                <a:lnTo>
                  <a:pt x="1075564" y="2576576"/>
                </a:lnTo>
                <a:lnTo>
                  <a:pt x="1596027" y="2576576"/>
                </a:lnTo>
                <a:lnTo>
                  <a:pt x="1596027" y="2216583"/>
                </a:lnTo>
                <a:close/>
                <a:moveTo>
                  <a:pt x="1037348" y="2216583"/>
                </a:moveTo>
                <a:lnTo>
                  <a:pt x="516886" y="2216583"/>
                </a:lnTo>
                <a:lnTo>
                  <a:pt x="516886" y="2576576"/>
                </a:lnTo>
                <a:lnTo>
                  <a:pt x="1037348" y="2576576"/>
                </a:lnTo>
                <a:lnTo>
                  <a:pt x="1037348" y="2216583"/>
                </a:lnTo>
                <a:close/>
                <a:moveTo>
                  <a:pt x="2502203" y="1628984"/>
                </a:moveTo>
                <a:cubicBezTo>
                  <a:pt x="2539353" y="1840584"/>
                  <a:pt x="2516528" y="2131053"/>
                  <a:pt x="2485712" y="2323757"/>
                </a:cubicBezTo>
                <a:cubicBezTo>
                  <a:pt x="2490750" y="2326974"/>
                  <a:pt x="2495902" y="2330009"/>
                  <a:pt x="2501112" y="2332963"/>
                </a:cubicBezTo>
                <a:cubicBezTo>
                  <a:pt x="2627058" y="2404390"/>
                  <a:pt x="2800203" y="2401215"/>
                  <a:pt x="2942394" y="2376372"/>
                </a:cubicBezTo>
                <a:cubicBezTo>
                  <a:pt x="2953544" y="2374428"/>
                  <a:pt x="2964521" y="2372360"/>
                  <a:pt x="2975253" y="2370170"/>
                </a:cubicBezTo>
                <a:cubicBezTo>
                  <a:pt x="2995813" y="2237144"/>
                  <a:pt x="3005716" y="2079619"/>
                  <a:pt x="3000539" y="1921143"/>
                </a:cubicBezTo>
                <a:cubicBezTo>
                  <a:pt x="2997126" y="1816766"/>
                  <a:pt x="2987149" y="1712004"/>
                  <a:pt x="2969362" y="1613527"/>
                </a:cubicBezTo>
                <a:lnTo>
                  <a:pt x="2994443" y="1602771"/>
                </a:lnTo>
                <a:lnTo>
                  <a:pt x="2923417" y="1440636"/>
                </a:lnTo>
                <a:cubicBezTo>
                  <a:pt x="2919430" y="1431537"/>
                  <a:pt x="2914466" y="1423373"/>
                  <a:pt x="2908805" y="1416039"/>
                </a:cubicBezTo>
                <a:cubicBezTo>
                  <a:pt x="2902389" y="1404889"/>
                  <a:pt x="2895456" y="1394519"/>
                  <a:pt x="2887859" y="1385100"/>
                </a:cubicBezTo>
                <a:cubicBezTo>
                  <a:pt x="2885570" y="1382261"/>
                  <a:pt x="2883183" y="1379578"/>
                  <a:pt x="2880779" y="1376912"/>
                </a:cubicBezTo>
                <a:cubicBezTo>
                  <a:pt x="2861745" y="1355761"/>
                  <a:pt x="2839133" y="1339771"/>
                  <a:pt x="2811796" y="1330262"/>
                </a:cubicBezTo>
                <a:cubicBezTo>
                  <a:pt x="2796372" y="1324896"/>
                  <a:pt x="2779758" y="1321655"/>
                  <a:pt x="2762578" y="1320088"/>
                </a:cubicBezTo>
                <a:cubicBezTo>
                  <a:pt x="2711629" y="1315436"/>
                  <a:pt x="2655150" y="1327218"/>
                  <a:pt x="2605365" y="1355433"/>
                </a:cubicBezTo>
                <a:cubicBezTo>
                  <a:pt x="2591516" y="1363284"/>
                  <a:pt x="2578217" y="1372424"/>
                  <a:pt x="2565681" y="1382778"/>
                </a:cubicBezTo>
                <a:lnTo>
                  <a:pt x="2381787" y="1483118"/>
                </a:lnTo>
                <a:lnTo>
                  <a:pt x="2436035" y="1650947"/>
                </a:lnTo>
                <a:lnTo>
                  <a:pt x="2502203" y="1628984"/>
                </a:ln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014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Disseny</a:t>
            </a:r>
            <a:endParaRPr lang="es-ES" sz="3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51788C7C-05CE-BA08-70B5-3B156C968AB0}"/>
              </a:ext>
            </a:extLst>
          </p:cNvPr>
          <p:cNvSpPr/>
          <p:nvPr/>
        </p:nvSpPr>
        <p:spPr>
          <a:xfrm>
            <a:off x="-237559" y="2731810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82507CA-7E8E-4904-FEB5-80823BD1F2AD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Prototip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Lo-Fi (</a:t>
            </a:r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Wireframes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CC9841C-7C54-07C0-736C-7368CF4675D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26" y="1557515"/>
            <a:ext cx="11379450" cy="4869630"/>
          </a:xfrm>
          <a:prstGeom prst="rect">
            <a:avLst/>
          </a:prstGeom>
        </p:spPr>
      </p:pic>
      <p:sp>
        <p:nvSpPr>
          <p:cNvPr id="23" name="Rectángulo redondeado 22">
            <a:hlinkClick r:id="rId24"/>
            <a:extLst>
              <a:ext uri="{FF2B5EF4-FFF2-40B4-BE49-F238E27FC236}">
                <a16:creationId xmlns:a16="http://schemas.microsoft.com/office/drawing/2014/main" id="{E6030703-50A3-3B6A-4AD3-ADB770F8B09D}"/>
              </a:ext>
            </a:extLst>
          </p:cNvPr>
          <p:cNvSpPr/>
          <p:nvPr/>
        </p:nvSpPr>
        <p:spPr>
          <a:xfrm>
            <a:off x="4829544" y="6235432"/>
            <a:ext cx="3082413" cy="466134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50800" dist="25400" dir="2700000" algn="tl" rotWithShape="0">
              <a:prstClr val="black">
                <a:alpha val="2005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Veure a </a:t>
            </a:r>
            <a:r>
              <a:rPr lang="ca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Figma</a:t>
            </a:r>
            <a:endParaRPr lang="ca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8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Disseny</a:t>
            </a:r>
            <a:endParaRPr lang="es-ES" sz="3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51788C7C-05CE-BA08-70B5-3B156C968AB0}"/>
              </a:ext>
            </a:extLst>
          </p:cNvPr>
          <p:cNvSpPr/>
          <p:nvPr/>
        </p:nvSpPr>
        <p:spPr>
          <a:xfrm>
            <a:off x="-237559" y="2731810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82507CA-7E8E-4904-FEB5-80823BD1F2AD}"/>
              </a:ext>
            </a:extLst>
          </p:cNvPr>
          <p:cNvSpPr txBox="1"/>
          <p:nvPr/>
        </p:nvSpPr>
        <p:spPr>
          <a:xfrm>
            <a:off x="884902" y="715100"/>
            <a:ext cx="7615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Prototip</a:t>
            </a:r>
            <a:r>
              <a:rPr lang="es-E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Hi-Fi (Mockups)</a:t>
            </a:r>
            <a:endParaRPr lang="es-E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C312CD-7642-718C-6E4F-4E61CC445C4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3861" y="1425929"/>
            <a:ext cx="11187819" cy="4869629"/>
          </a:xfrm>
          <a:prstGeom prst="rect">
            <a:avLst/>
          </a:prstGeom>
        </p:spPr>
      </p:pic>
      <p:sp>
        <p:nvSpPr>
          <p:cNvPr id="6" name="Rectángulo redondeado 5">
            <a:hlinkClick r:id="rId24"/>
            <a:extLst>
              <a:ext uri="{FF2B5EF4-FFF2-40B4-BE49-F238E27FC236}">
                <a16:creationId xmlns:a16="http://schemas.microsoft.com/office/drawing/2014/main" id="{A4D89E5A-B66A-84C7-DDCE-65603AEA4581}"/>
              </a:ext>
            </a:extLst>
          </p:cNvPr>
          <p:cNvSpPr/>
          <p:nvPr/>
        </p:nvSpPr>
        <p:spPr>
          <a:xfrm>
            <a:off x="4829544" y="6235432"/>
            <a:ext cx="3082413" cy="466134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50800" dist="25400" dir="2700000" algn="tl" rotWithShape="0">
              <a:prstClr val="black">
                <a:alpha val="2005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Veure a </a:t>
            </a:r>
            <a:r>
              <a:rPr lang="ca-E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Figma</a:t>
            </a:r>
            <a:endParaRPr lang="ca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0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ED"/>
            </a:gs>
            <a:gs pos="100000">
              <a:srgbClr val="FFF7E5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A78A9D-B6F5-EF3B-DD8D-6E46292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120" y="6149499"/>
            <a:ext cx="664158" cy="6501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6F658-337F-57C1-8F48-F2B189A5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70" y="663879"/>
            <a:ext cx="754308" cy="11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orma libre 29">
            <a:extLst>
              <a:ext uri="{FF2B5EF4-FFF2-40B4-BE49-F238E27FC236}">
                <a16:creationId xmlns:a16="http://schemas.microsoft.com/office/drawing/2014/main" id="{C225DA7A-780A-2F3D-5CA8-C11EDE9185BA}"/>
              </a:ext>
            </a:extLst>
          </p:cNvPr>
          <p:cNvSpPr/>
          <p:nvPr/>
        </p:nvSpPr>
        <p:spPr>
          <a:xfrm>
            <a:off x="7244745" y="2338124"/>
            <a:ext cx="3900462" cy="3029823"/>
          </a:xfrm>
          <a:custGeom>
            <a:avLst/>
            <a:gdLst>
              <a:gd name="connsiteX0" fmla="*/ 636982 w 3900462"/>
              <a:gd name="connsiteY0" fmla="*/ 1603349 h 3029823"/>
              <a:gd name="connsiteX1" fmla="*/ 634684 w 3900462"/>
              <a:gd name="connsiteY1" fmla="*/ 1603349 h 3029823"/>
              <a:gd name="connsiteX2" fmla="*/ 586549 w 3900462"/>
              <a:gd name="connsiteY2" fmla="*/ 1603349 h 3029823"/>
              <a:gd name="connsiteX3" fmla="*/ 523794 w 3900462"/>
              <a:gd name="connsiteY3" fmla="*/ 1666105 h 3029823"/>
              <a:gd name="connsiteX4" fmla="*/ 523794 w 3900462"/>
              <a:gd name="connsiteY4" fmla="*/ 1679552 h 3029823"/>
              <a:gd name="connsiteX5" fmla="*/ 586549 w 3900462"/>
              <a:gd name="connsiteY5" fmla="*/ 1742307 h 3029823"/>
              <a:gd name="connsiteX6" fmla="*/ 712355 w 3900462"/>
              <a:gd name="connsiteY6" fmla="*/ 1742307 h 3029823"/>
              <a:gd name="connsiteX7" fmla="*/ 636982 w 3900462"/>
              <a:gd name="connsiteY7" fmla="*/ 1603349 h 3029823"/>
              <a:gd name="connsiteX8" fmla="*/ 1116143 w 3900462"/>
              <a:gd name="connsiteY8" fmla="*/ 2836077 h 3029823"/>
              <a:gd name="connsiteX9" fmla="*/ 1098085 w 3900462"/>
              <a:gd name="connsiteY9" fmla="*/ 2784578 h 3029823"/>
              <a:gd name="connsiteX10" fmla="*/ 1090103 w 3900462"/>
              <a:gd name="connsiteY10" fmla="*/ 2787835 h 3029823"/>
              <a:gd name="connsiteX11" fmla="*/ 1060247 w 3900462"/>
              <a:gd name="connsiteY11" fmla="*/ 2800027 h 3029823"/>
              <a:gd name="connsiteX12" fmla="*/ 1027815 w 3900462"/>
              <a:gd name="connsiteY12" fmla="*/ 2802603 h 3029823"/>
              <a:gd name="connsiteX13" fmla="*/ 981788 w 3900462"/>
              <a:gd name="connsiteY13" fmla="*/ 2791855 h 3029823"/>
              <a:gd name="connsiteX14" fmla="*/ 971393 w 3900462"/>
              <a:gd name="connsiteY14" fmla="*/ 2789427 h 3029823"/>
              <a:gd name="connsiteX15" fmla="*/ 910319 w 3900462"/>
              <a:gd name="connsiteY15" fmla="*/ 2882908 h 3029823"/>
              <a:gd name="connsiteX16" fmla="*/ 917933 w 3900462"/>
              <a:gd name="connsiteY16" fmla="*/ 2898989 h 3029823"/>
              <a:gd name="connsiteX17" fmla="*/ 1147607 w 3900462"/>
              <a:gd name="connsiteY17" fmla="*/ 2966306 h 3029823"/>
              <a:gd name="connsiteX18" fmla="*/ 1156706 w 3900462"/>
              <a:gd name="connsiteY18" fmla="*/ 2880545 h 3029823"/>
              <a:gd name="connsiteX19" fmla="*/ 1116143 w 3900462"/>
              <a:gd name="connsiteY19" fmla="*/ 2836077 h 3029823"/>
              <a:gd name="connsiteX20" fmla="*/ 1599333 w 3900462"/>
              <a:gd name="connsiteY20" fmla="*/ 2963278 h 3029823"/>
              <a:gd name="connsiteX21" fmla="*/ 1591974 w 3900462"/>
              <a:gd name="connsiteY21" fmla="*/ 2948051 h 3029823"/>
              <a:gd name="connsiteX22" fmla="*/ 1538416 w 3900462"/>
              <a:gd name="connsiteY22" fmla="*/ 2906003 h 3029823"/>
              <a:gd name="connsiteX23" fmla="*/ 1484291 w 3900462"/>
              <a:gd name="connsiteY23" fmla="*/ 2894427 h 3029823"/>
              <a:gd name="connsiteX24" fmla="*/ 1406809 w 3900462"/>
              <a:gd name="connsiteY24" fmla="*/ 2855645 h 3029823"/>
              <a:gd name="connsiteX25" fmla="*/ 1375591 w 3900462"/>
              <a:gd name="connsiteY25" fmla="*/ 2810890 h 3029823"/>
              <a:gd name="connsiteX26" fmla="*/ 1358124 w 3900462"/>
              <a:gd name="connsiteY26" fmla="*/ 2824435 h 3029823"/>
              <a:gd name="connsiteX27" fmla="*/ 1343290 w 3900462"/>
              <a:gd name="connsiteY27" fmla="*/ 2835938 h 3029823"/>
              <a:gd name="connsiteX28" fmla="*/ 1312737 w 3900462"/>
              <a:gd name="connsiteY28" fmla="*/ 2847128 h 3029823"/>
              <a:gd name="connsiteX29" fmla="*/ 1261189 w 3900462"/>
              <a:gd name="connsiteY29" fmla="*/ 2849319 h 3029823"/>
              <a:gd name="connsiteX30" fmla="*/ 1254847 w 3900462"/>
              <a:gd name="connsiteY30" fmla="*/ 2849590 h 3029823"/>
              <a:gd name="connsiteX31" fmla="*/ 1228716 w 3900462"/>
              <a:gd name="connsiteY31" fmla="*/ 2919565 h 3029823"/>
              <a:gd name="connsiteX32" fmla="*/ 1182755 w 3900462"/>
              <a:gd name="connsiteY32" fmla="*/ 2895485 h 3029823"/>
              <a:gd name="connsiteX33" fmla="*/ 1174731 w 3900462"/>
              <a:gd name="connsiteY33" fmla="*/ 2971113 h 3029823"/>
              <a:gd name="connsiteX34" fmla="*/ 1268819 w 3900462"/>
              <a:gd name="connsiteY34" fmla="*/ 2971113 h 3029823"/>
              <a:gd name="connsiteX35" fmla="*/ 1268540 w 3900462"/>
              <a:gd name="connsiteY35" fmla="*/ 2969957 h 3029823"/>
              <a:gd name="connsiteX36" fmla="*/ 1356015 w 3900462"/>
              <a:gd name="connsiteY36" fmla="*/ 2971113 h 3029823"/>
              <a:gd name="connsiteX37" fmla="*/ 1598579 w 3900462"/>
              <a:gd name="connsiteY37" fmla="*/ 2971113 h 3029823"/>
              <a:gd name="connsiteX38" fmla="*/ 1599333 w 3900462"/>
              <a:gd name="connsiteY38" fmla="*/ 2963278 h 3029823"/>
              <a:gd name="connsiteX39" fmla="*/ 3871116 w 3900462"/>
              <a:gd name="connsiteY39" fmla="*/ 2971113 h 3029823"/>
              <a:gd name="connsiteX40" fmla="*/ 3375012 w 3900462"/>
              <a:gd name="connsiteY40" fmla="*/ 2971113 h 3029823"/>
              <a:gd name="connsiteX41" fmla="*/ 3329593 w 3900462"/>
              <a:gd name="connsiteY41" fmla="*/ 2971113 h 3029823"/>
              <a:gd name="connsiteX42" fmla="*/ 3311625 w 3900462"/>
              <a:gd name="connsiteY42" fmla="*/ 2971113 h 3029823"/>
              <a:gd name="connsiteX43" fmla="*/ 3282228 w 3900462"/>
              <a:gd name="connsiteY43" fmla="*/ 2971113 h 3029823"/>
              <a:gd name="connsiteX44" fmla="*/ 3264015 w 3900462"/>
              <a:gd name="connsiteY44" fmla="*/ 2971113 h 3029823"/>
              <a:gd name="connsiteX45" fmla="*/ 3240993 w 3900462"/>
              <a:gd name="connsiteY45" fmla="*/ 2971113 h 3029823"/>
              <a:gd name="connsiteX46" fmla="*/ 3223723 w 3900462"/>
              <a:gd name="connsiteY46" fmla="*/ 2971113 h 3029823"/>
              <a:gd name="connsiteX47" fmla="*/ 3194269 w 3900462"/>
              <a:gd name="connsiteY47" fmla="*/ 2971113 h 3029823"/>
              <a:gd name="connsiteX48" fmla="*/ 3177532 w 3900462"/>
              <a:gd name="connsiteY48" fmla="*/ 2971113 h 3029823"/>
              <a:gd name="connsiteX49" fmla="*/ 3140473 w 3900462"/>
              <a:gd name="connsiteY49" fmla="*/ 2971113 h 3029823"/>
              <a:gd name="connsiteX50" fmla="*/ 3123186 w 3900462"/>
              <a:gd name="connsiteY50" fmla="*/ 2971113 h 3029823"/>
              <a:gd name="connsiteX51" fmla="*/ 3117985 w 3900462"/>
              <a:gd name="connsiteY51" fmla="*/ 2971113 h 3029823"/>
              <a:gd name="connsiteX52" fmla="*/ 3100444 w 3900462"/>
              <a:gd name="connsiteY52" fmla="*/ 2971113 h 3029823"/>
              <a:gd name="connsiteX53" fmla="*/ 3089023 w 3900462"/>
              <a:gd name="connsiteY53" fmla="*/ 2971113 h 3029823"/>
              <a:gd name="connsiteX54" fmla="*/ 3069849 w 3900462"/>
              <a:gd name="connsiteY54" fmla="*/ 2971113 h 3029823"/>
              <a:gd name="connsiteX55" fmla="*/ 3037294 w 3900462"/>
              <a:gd name="connsiteY55" fmla="*/ 2971113 h 3029823"/>
              <a:gd name="connsiteX56" fmla="*/ 2666907 w 3900462"/>
              <a:gd name="connsiteY56" fmla="*/ 2971113 h 3029823"/>
              <a:gd name="connsiteX57" fmla="*/ 2599237 w 3900462"/>
              <a:gd name="connsiteY57" fmla="*/ 2971113 h 3029823"/>
              <a:gd name="connsiteX58" fmla="*/ 2572219 w 3900462"/>
              <a:gd name="connsiteY58" fmla="*/ 2971113 h 3029823"/>
              <a:gd name="connsiteX59" fmla="*/ 2527899 w 3900462"/>
              <a:gd name="connsiteY59" fmla="*/ 2971113 h 3029823"/>
              <a:gd name="connsiteX60" fmla="*/ 2500530 w 3900462"/>
              <a:gd name="connsiteY60" fmla="*/ 2971113 h 3029823"/>
              <a:gd name="connsiteX61" fmla="*/ 2466243 w 3900462"/>
              <a:gd name="connsiteY61" fmla="*/ 2971113 h 3029823"/>
              <a:gd name="connsiteX62" fmla="*/ 2440285 w 3900462"/>
              <a:gd name="connsiteY62" fmla="*/ 2971113 h 3029823"/>
              <a:gd name="connsiteX63" fmla="*/ 2396358 w 3900462"/>
              <a:gd name="connsiteY63" fmla="*/ 2971113 h 3029823"/>
              <a:gd name="connsiteX64" fmla="*/ 2371195 w 3900462"/>
              <a:gd name="connsiteY64" fmla="*/ 2971113 h 3029823"/>
              <a:gd name="connsiteX65" fmla="*/ 2315758 w 3900462"/>
              <a:gd name="connsiteY65" fmla="*/ 2971113 h 3029823"/>
              <a:gd name="connsiteX66" fmla="*/ 2295181 w 3900462"/>
              <a:gd name="connsiteY66" fmla="*/ 2971113 h 3029823"/>
              <a:gd name="connsiteX67" fmla="*/ 2270872 w 3900462"/>
              <a:gd name="connsiteY67" fmla="*/ 2741899 h 3029823"/>
              <a:gd name="connsiteX68" fmla="*/ 2240089 w 3900462"/>
              <a:gd name="connsiteY68" fmla="*/ 2451660 h 3029823"/>
              <a:gd name="connsiteX69" fmla="*/ 2205909 w 3900462"/>
              <a:gd name="connsiteY69" fmla="*/ 2129424 h 3029823"/>
              <a:gd name="connsiteX70" fmla="*/ 2205261 w 3900462"/>
              <a:gd name="connsiteY70" fmla="*/ 2123312 h 3029823"/>
              <a:gd name="connsiteX71" fmla="*/ 2119074 w 3900462"/>
              <a:gd name="connsiteY71" fmla="*/ 1310715 h 3029823"/>
              <a:gd name="connsiteX72" fmla="*/ 2185497 w 3900462"/>
              <a:gd name="connsiteY72" fmla="*/ 1310715 h 3029823"/>
              <a:gd name="connsiteX73" fmla="*/ 2185497 w 3900462"/>
              <a:gd name="connsiteY73" fmla="*/ 1271457 h 3029823"/>
              <a:gd name="connsiteX74" fmla="*/ 1974832 w 3900462"/>
              <a:gd name="connsiteY74" fmla="*/ 1271457 h 3029823"/>
              <a:gd name="connsiteX75" fmla="*/ 2056384 w 3900462"/>
              <a:gd name="connsiteY75" fmla="*/ 919914 h 3029823"/>
              <a:gd name="connsiteX76" fmla="*/ 2040829 w 3900462"/>
              <a:gd name="connsiteY76" fmla="*/ 919914 h 3029823"/>
              <a:gd name="connsiteX77" fmla="*/ 1929536 w 3900462"/>
              <a:gd name="connsiteY77" fmla="*/ 919914 h 3029823"/>
              <a:gd name="connsiteX78" fmla="*/ 1833389 w 3900462"/>
              <a:gd name="connsiteY78" fmla="*/ 919914 h 3029823"/>
              <a:gd name="connsiteX79" fmla="*/ 1517289 w 3900462"/>
              <a:gd name="connsiteY79" fmla="*/ 919914 h 3029823"/>
              <a:gd name="connsiteX80" fmla="*/ 1482864 w 3900462"/>
              <a:gd name="connsiteY80" fmla="*/ 1068324 h 3029823"/>
              <a:gd name="connsiteX81" fmla="*/ 1461499 w 3900462"/>
              <a:gd name="connsiteY81" fmla="*/ 1160418 h 3029823"/>
              <a:gd name="connsiteX82" fmla="*/ 1435737 w 3900462"/>
              <a:gd name="connsiteY82" fmla="*/ 1271457 h 3029823"/>
              <a:gd name="connsiteX83" fmla="*/ 1301071 w 3900462"/>
              <a:gd name="connsiteY83" fmla="*/ 1271457 h 3029823"/>
              <a:gd name="connsiteX84" fmla="*/ 1301071 w 3900462"/>
              <a:gd name="connsiteY84" fmla="*/ 1310715 h 3029823"/>
              <a:gd name="connsiteX85" fmla="*/ 1323198 w 3900462"/>
              <a:gd name="connsiteY85" fmla="*/ 1310715 h 3029823"/>
              <a:gd name="connsiteX86" fmla="*/ 1267014 w 3900462"/>
              <a:gd name="connsiteY86" fmla="*/ 1840465 h 3029823"/>
              <a:gd name="connsiteX87" fmla="*/ 1266866 w 3900462"/>
              <a:gd name="connsiteY87" fmla="*/ 1841868 h 3029823"/>
              <a:gd name="connsiteX88" fmla="*/ 1254658 w 3900462"/>
              <a:gd name="connsiteY88" fmla="*/ 1956951 h 3029823"/>
              <a:gd name="connsiteX89" fmla="*/ 1223457 w 3900462"/>
              <a:gd name="connsiteY89" fmla="*/ 2251153 h 3029823"/>
              <a:gd name="connsiteX90" fmla="*/ 1173230 w 3900462"/>
              <a:gd name="connsiteY90" fmla="*/ 2724735 h 3029823"/>
              <a:gd name="connsiteX91" fmla="*/ 1156706 w 3900462"/>
              <a:gd name="connsiteY91" fmla="*/ 2880553 h 3029823"/>
              <a:gd name="connsiteX92" fmla="*/ 1147607 w 3900462"/>
              <a:gd name="connsiteY92" fmla="*/ 2966314 h 3029823"/>
              <a:gd name="connsiteX93" fmla="*/ 1147098 w 3900462"/>
              <a:gd name="connsiteY93" fmla="*/ 2971122 h 3029823"/>
              <a:gd name="connsiteX94" fmla="*/ 901779 w 3900462"/>
              <a:gd name="connsiteY94" fmla="*/ 2971122 h 3029823"/>
              <a:gd name="connsiteX95" fmla="*/ 860445 w 3900462"/>
              <a:gd name="connsiteY95" fmla="*/ 2926350 h 3029823"/>
              <a:gd name="connsiteX96" fmla="*/ 944269 w 3900462"/>
              <a:gd name="connsiteY96" fmla="*/ 2135987 h 3029823"/>
              <a:gd name="connsiteX97" fmla="*/ 944967 w 3900462"/>
              <a:gd name="connsiteY97" fmla="*/ 2129440 h 3029823"/>
              <a:gd name="connsiteX98" fmla="*/ 952408 w 3900462"/>
              <a:gd name="connsiteY98" fmla="*/ 2059309 h 3029823"/>
              <a:gd name="connsiteX99" fmla="*/ 1013252 w 3900462"/>
              <a:gd name="connsiteY99" fmla="*/ 1485657 h 3029823"/>
              <a:gd name="connsiteX100" fmla="*/ 1017945 w 3900462"/>
              <a:gd name="connsiteY100" fmla="*/ 1441419 h 3029823"/>
              <a:gd name="connsiteX101" fmla="*/ 1031654 w 3900462"/>
              <a:gd name="connsiteY101" fmla="*/ 1312175 h 3029823"/>
              <a:gd name="connsiteX102" fmla="*/ 1031663 w 3900462"/>
              <a:gd name="connsiteY102" fmla="*/ 1310723 h 3029823"/>
              <a:gd name="connsiteX103" fmla="*/ 1004178 w 3900462"/>
              <a:gd name="connsiteY103" fmla="*/ 1310723 h 3029823"/>
              <a:gd name="connsiteX104" fmla="*/ 999813 w 3900462"/>
              <a:gd name="connsiteY104" fmla="*/ 1351876 h 3029823"/>
              <a:gd name="connsiteX105" fmla="*/ 992610 w 3900462"/>
              <a:gd name="connsiteY105" fmla="*/ 1419792 h 3029823"/>
              <a:gd name="connsiteX106" fmla="*/ 992060 w 3900462"/>
              <a:gd name="connsiteY106" fmla="*/ 1424936 h 3029823"/>
              <a:gd name="connsiteX107" fmla="*/ 928344 w 3900462"/>
              <a:gd name="connsiteY107" fmla="*/ 2025687 h 3029823"/>
              <a:gd name="connsiteX108" fmla="*/ 920271 w 3900462"/>
              <a:gd name="connsiteY108" fmla="*/ 2101791 h 3029823"/>
              <a:gd name="connsiteX109" fmla="*/ 919558 w 3900462"/>
              <a:gd name="connsiteY109" fmla="*/ 2108560 h 3029823"/>
              <a:gd name="connsiteX110" fmla="*/ 832837 w 3900462"/>
              <a:gd name="connsiteY110" fmla="*/ 2926178 h 3029823"/>
              <a:gd name="connsiteX111" fmla="*/ 777786 w 3900462"/>
              <a:gd name="connsiteY111" fmla="*/ 2926178 h 3029823"/>
              <a:gd name="connsiteX112" fmla="*/ 777786 w 3900462"/>
              <a:gd name="connsiteY112" fmla="*/ 1916790 h 3029823"/>
              <a:gd name="connsiteX113" fmla="*/ 777786 w 3900462"/>
              <a:gd name="connsiteY113" fmla="*/ 1907109 h 3029823"/>
              <a:gd name="connsiteX114" fmla="*/ 777786 w 3900462"/>
              <a:gd name="connsiteY114" fmla="*/ 1833425 h 3029823"/>
              <a:gd name="connsiteX115" fmla="*/ 731111 w 3900462"/>
              <a:gd name="connsiteY115" fmla="*/ 1769899 h 3029823"/>
              <a:gd name="connsiteX116" fmla="*/ 731111 w 3900462"/>
              <a:gd name="connsiteY116" fmla="*/ 1823982 h 3029823"/>
              <a:gd name="connsiteX117" fmla="*/ 731111 w 3900462"/>
              <a:gd name="connsiteY117" fmla="*/ 1834984 h 3029823"/>
              <a:gd name="connsiteX118" fmla="*/ 731111 w 3900462"/>
              <a:gd name="connsiteY118" fmla="*/ 2926178 h 3029823"/>
              <a:gd name="connsiteX119" fmla="*/ 652070 w 3900462"/>
              <a:gd name="connsiteY119" fmla="*/ 2926178 h 3029823"/>
              <a:gd name="connsiteX120" fmla="*/ 607118 w 3900462"/>
              <a:gd name="connsiteY120" fmla="*/ 2971130 h 3029823"/>
              <a:gd name="connsiteX121" fmla="*/ 29347 w 3900462"/>
              <a:gd name="connsiteY121" fmla="*/ 2971130 h 3029823"/>
              <a:gd name="connsiteX122" fmla="*/ 0 w 3900462"/>
              <a:gd name="connsiteY122" fmla="*/ 3000477 h 3029823"/>
              <a:gd name="connsiteX123" fmla="*/ 29347 w 3900462"/>
              <a:gd name="connsiteY123" fmla="*/ 3029824 h 3029823"/>
              <a:gd name="connsiteX124" fmla="*/ 3871116 w 3900462"/>
              <a:gd name="connsiteY124" fmla="*/ 3029824 h 3029823"/>
              <a:gd name="connsiteX125" fmla="*/ 3900463 w 3900462"/>
              <a:gd name="connsiteY125" fmla="*/ 3000477 h 3029823"/>
              <a:gd name="connsiteX126" fmla="*/ 3871116 w 3900462"/>
              <a:gd name="connsiteY126" fmla="*/ 2971113 h 3029823"/>
              <a:gd name="connsiteX127" fmla="*/ 2091597 w 3900462"/>
              <a:gd name="connsiteY127" fmla="*/ 1310706 h 3029823"/>
              <a:gd name="connsiteX128" fmla="*/ 2091606 w 3900462"/>
              <a:gd name="connsiteY128" fmla="*/ 1312159 h 3029823"/>
              <a:gd name="connsiteX129" fmla="*/ 2224296 w 3900462"/>
              <a:gd name="connsiteY129" fmla="*/ 2563240 h 3029823"/>
              <a:gd name="connsiteX130" fmla="*/ 2224755 w 3900462"/>
              <a:gd name="connsiteY130" fmla="*/ 2567563 h 3029823"/>
              <a:gd name="connsiteX131" fmla="*/ 2239408 w 3900462"/>
              <a:gd name="connsiteY131" fmla="*/ 2705693 h 3029823"/>
              <a:gd name="connsiteX132" fmla="*/ 2259853 w 3900462"/>
              <a:gd name="connsiteY132" fmla="*/ 2898455 h 3029823"/>
              <a:gd name="connsiteX133" fmla="*/ 2267557 w 3900462"/>
              <a:gd name="connsiteY133" fmla="*/ 2971113 h 3029823"/>
              <a:gd name="connsiteX134" fmla="*/ 2255694 w 3900462"/>
              <a:gd name="connsiteY134" fmla="*/ 2971113 h 3029823"/>
              <a:gd name="connsiteX135" fmla="*/ 2238867 w 3900462"/>
              <a:gd name="connsiteY135" fmla="*/ 2971113 h 3029823"/>
              <a:gd name="connsiteX136" fmla="*/ 2210028 w 3900462"/>
              <a:gd name="connsiteY136" fmla="*/ 2971113 h 3029823"/>
              <a:gd name="connsiteX137" fmla="*/ 2160949 w 3900462"/>
              <a:gd name="connsiteY137" fmla="*/ 2971113 h 3029823"/>
              <a:gd name="connsiteX138" fmla="*/ 1976153 w 3900462"/>
              <a:gd name="connsiteY138" fmla="*/ 2971113 h 3029823"/>
              <a:gd name="connsiteX139" fmla="*/ 1935517 w 3900462"/>
              <a:gd name="connsiteY139" fmla="*/ 2587984 h 3029823"/>
              <a:gd name="connsiteX140" fmla="*/ 1935090 w 3900462"/>
              <a:gd name="connsiteY140" fmla="*/ 2583931 h 3029823"/>
              <a:gd name="connsiteX141" fmla="*/ 1800046 w 3900462"/>
              <a:gd name="connsiteY141" fmla="*/ 1310715 h 3029823"/>
              <a:gd name="connsiteX142" fmla="*/ 2091597 w 3900462"/>
              <a:gd name="connsiteY142" fmla="*/ 1310715 h 3029823"/>
              <a:gd name="connsiteX143" fmla="*/ 2091597 w 3900462"/>
              <a:gd name="connsiteY143" fmla="*/ 1310706 h 3029823"/>
              <a:gd name="connsiteX144" fmla="*/ 2091597 w 3900462"/>
              <a:gd name="connsiteY144" fmla="*/ 1310706 h 3029823"/>
              <a:gd name="connsiteX145" fmla="*/ 1240891 w 3900462"/>
              <a:gd name="connsiteY145" fmla="*/ 2347283 h 3029823"/>
              <a:gd name="connsiteX146" fmla="*/ 1277105 w 3900462"/>
              <a:gd name="connsiteY146" fmla="*/ 2005833 h 3029823"/>
              <a:gd name="connsiteX147" fmla="*/ 1350674 w 3900462"/>
              <a:gd name="connsiteY147" fmla="*/ 1312167 h 3029823"/>
              <a:gd name="connsiteX148" fmla="*/ 1350683 w 3900462"/>
              <a:gd name="connsiteY148" fmla="*/ 1310715 h 3029823"/>
              <a:gd name="connsiteX149" fmla="*/ 1772561 w 3900462"/>
              <a:gd name="connsiteY149" fmla="*/ 1310715 h 3029823"/>
              <a:gd name="connsiteX150" fmla="*/ 1772569 w 3900462"/>
              <a:gd name="connsiteY150" fmla="*/ 1312167 h 3029823"/>
              <a:gd name="connsiteX151" fmla="*/ 1860676 w 3900462"/>
              <a:gd name="connsiteY151" fmla="*/ 2142838 h 3029823"/>
              <a:gd name="connsiteX152" fmla="*/ 1861333 w 3900462"/>
              <a:gd name="connsiteY152" fmla="*/ 2149049 h 3029823"/>
              <a:gd name="connsiteX153" fmla="*/ 1948521 w 3900462"/>
              <a:gd name="connsiteY153" fmla="*/ 2971105 h 3029823"/>
              <a:gd name="connsiteX154" fmla="*/ 1598570 w 3900462"/>
              <a:gd name="connsiteY154" fmla="*/ 2971105 h 3029823"/>
              <a:gd name="connsiteX155" fmla="*/ 1356007 w 3900462"/>
              <a:gd name="connsiteY155" fmla="*/ 2971105 h 3029823"/>
              <a:gd name="connsiteX156" fmla="*/ 1268811 w 3900462"/>
              <a:gd name="connsiteY156" fmla="*/ 2971105 h 3029823"/>
              <a:gd name="connsiteX157" fmla="*/ 1174723 w 3900462"/>
              <a:gd name="connsiteY157" fmla="*/ 2971105 h 3029823"/>
              <a:gd name="connsiteX158" fmla="*/ 1182747 w 3900462"/>
              <a:gd name="connsiteY158" fmla="*/ 2895477 h 3029823"/>
              <a:gd name="connsiteX159" fmla="*/ 1196801 w 3900462"/>
              <a:gd name="connsiteY159" fmla="*/ 2762968 h 3029823"/>
              <a:gd name="connsiteX160" fmla="*/ 1240891 w 3900462"/>
              <a:gd name="connsiteY160" fmla="*/ 2347283 h 3029823"/>
              <a:gd name="connsiteX161" fmla="*/ 708721 w 3900462"/>
              <a:gd name="connsiteY161" fmla="*/ 327852 h 3029823"/>
              <a:gd name="connsiteX162" fmla="*/ 692181 w 3900462"/>
              <a:gd name="connsiteY162" fmla="*/ 300794 h 3029823"/>
              <a:gd name="connsiteX163" fmla="*/ 692181 w 3900462"/>
              <a:gd name="connsiteY163" fmla="*/ 279528 h 3029823"/>
              <a:gd name="connsiteX164" fmla="*/ 722660 w 3900462"/>
              <a:gd name="connsiteY164" fmla="*/ 249049 h 3029823"/>
              <a:gd name="connsiteX165" fmla="*/ 753140 w 3900462"/>
              <a:gd name="connsiteY165" fmla="*/ 279528 h 3029823"/>
              <a:gd name="connsiteX166" fmla="*/ 753140 w 3900462"/>
              <a:gd name="connsiteY166" fmla="*/ 291580 h 3029823"/>
              <a:gd name="connsiteX167" fmla="*/ 770114 w 3900462"/>
              <a:gd name="connsiteY167" fmla="*/ 291580 h 3029823"/>
              <a:gd name="connsiteX168" fmla="*/ 789887 w 3900462"/>
              <a:gd name="connsiteY168" fmla="*/ 191462 h 3029823"/>
              <a:gd name="connsiteX169" fmla="*/ 814828 w 3900462"/>
              <a:gd name="connsiteY169" fmla="*/ 178630 h 3029823"/>
              <a:gd name="connsiteX170" fmla="*/ 823238 w 3900462"/>
              <a:gd name="connsiteY170" fmla="*/ 130667 h 3029823"/>
              <a:gd name="connsiteX171" fmla="*/ 957462 w 3900462"/>
              <a:gd name="connsiteY171" fmla="*/ 130667 h 3029823"/>
              <a:gd name="connsiteX172" fmla="*/ 957462 w 3900462"/>
              <a:gd name="connsiteY172" fmla="*/ 201512 h 3029823"/>
              <a:gd name="connsiteX173" fmla="*/ 1015869 w 3900462"/>
              <a:gd name="connsiteY173" fmla="*/ 118566 h 3029823"/>
              <a:gd name="connsiteX174" fmla="*/ 1000568 w 3900462"/>
              <a:gd name="connsiteY174" fmla="*/ 34717 h 3029823"/>
              <a:gd name="connsiteX175" fmla="*/ 940873 w 3900462"/>
              <a:gd name="connsiteY175" fmla="*/ 10539 h 3029823"/>
              <a:gd name="connsiteX176" fmla="*/ 936623 w 3900462"/>
              <a:gd name="connsiteY176" fmla="*/ 11219 h 3029823"/>
              <a:gd name="connsiteX177" fmla="*/ 902681 w 3900462"/>
              <a:gd name="connsiteY177" fmla="*/ 8069 h 3029823"/>
              <a:gd name="connsiteX178" fmla="*/ 764101 w 3900462"/>
              <a:gd name="connsiteY178" fmla="*/ 10227 h 3029823"/>
              <a:gd name="connsiteX179" fmla="*/ 702486 w 3900462"/>
              <a:gd name="connsiteY179" fmla="*/ 95503 h 3029823"/>
              <a:gd name="connsiteX180" fmla="*/ 659527 w 3900462"/>
              <a:gd name="connsiteY180" fmla="*/ 145903 h 3029823"/>
              <a:gd name="connsiteX181" fmla="*/ 662555 w 3900462"/>
              <a:gd name="connsiteY181" fmla="*/ 212121 h 3029823"/>
              <a:gd name="connsiteX182" fmla="*/ 711428 w 3900462"/>
              <a:gd name="connsiteY182" fmla="*/ 367192 h 3029823"/>
              <a:gd name="connsiteX183" fmla="*/ 712273 w 3900462"/>
              <a:gd name="connsiteY183" fmla="*/ 357150 h 3029823"/>
              <a:gd name="connsiteX184" fmla="*/ 708721 w 3900462"/>
              <a:gd name="connsiteY184" fmla="*/ 327852 h 302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3900462" h="3029823">
                <a:moveTo>
                  <a:pt x="636982" y="1603349"/>
                </a:moveTo>
                <a:lnTo>
                  <a:pt x="634684" y="1603349"/>
                </a:lnTo>
                <a:lnTo>
                  <a:pt x="586549" y="1603349"/>
                </a:lnTo>
                <a:cubicBezTo>
                  <a:pt x="551886" y="1603349"/>
                  <a:pt x="523794" y="1631449"/>
                  <a:pt x="523794" y="1666105"/>
                </a:cubicBezTo>
                <a:lnTo>
                  <a:pt x="523794" y="1679552"/>
                </a:lnTo>
                <a:cubicBezTo>
                  <a:pt x="523794" y="1714215"/>
                  <a:pt x="551894" y="1742307"/>
                  <a:pt x="586549" y="1742307"/>
                </a:cubicBezTo>
                <a:lnTo>
                  <a:pt x="712355" y="1742307"/>
                </a:lnTo>
                <a:cubicBezTo>
                  <a:pt x="682795" y="1697618"/>
                  <a:pt x="656705" y="1651476"/>
                  <a:pt x="636982" y="1603349"/>
                </a:cubicBezTo>
                <a:close/>
                <a:moveTo>
                  <a:pt x="1116143" y="2836077"/>
                </a:moveTo>
                <a:lnTo>
                  <a:pt x="1098085" y="2784578"/>
                </a:lnTo>
                <a:lnTo>
                  <a:pt x="1090103" y="2787835"/>
                </a:lnTo>
                <a:lnTo>
                  <a:pt x="1060247" y="2800027"/>
                </a:lnTo>
                <a:cubicBezTo>
                  <a:pt x="1049967" y="2804228"/>
                  <a:pt x="1038628" y="2805130"/>
                  <a:pt x="1027815" y="2802603"/>
                </a:cubicBezTo>
                <a:lnTo>
                  <a:pt x="981788" y="2791855"/>
                </a:lnTo>
                <a:lnTo>
                  <a:pt x="971393" y="2789427"/>
                </a:lnTo>
                <a:cubicBezTo>
                  <a:pt x="971393" y="2789427"/>
                  <a:pt x="928213" y="2839170"/>
                  <a:pt x="910319" y="2882908"/>
                </a:cubicBezTo>
                <a:cubicBezTo>
                  <a:pt x="907620" y="2889504"/>
                  <a:pt x="911099" y="2896987"/>
                  <a:pt x="917933" y="2898989"/>
                </a:cubicBezTo>
                <a:lnTo>
                  <a:pt x="1147607" y="2966306"/>
                </a:lnTo>
                <a:lnTo>
                  <a:pt x="1156706" y="2880545"/>
                </a:lnTo>
                <a:cubicBezTo>
                  <a:pt x="1138993" y="2869075"/>
                  <a:pt x="1122879" y="2854816"/>
                  <a:pt x="1116143" y="2836077"/>
                </a:cubicBezTo>
                <a:close/>
                <a:moveTo>
                  <a:pt x="1599333" y="2963278"/>
                </a:moveTo>
                <a:lnTo>
                  <a:pt x="1591974" y="2948051"/>
                </a:lnTo>
                <a:cubicBezTo>
                  <a:pt x="1581563" y="2926522"/>
                  <a:pt x="1561798" y="2911008"/>
                  <a:pt x="1538416" y="2906003"/>
                </a:cubicBezTo>
                <a:lnTo>
                  <a:pt x="1484291" y="2894427"/>
                </a:lnTo>
                <a:cubicBezTo>
                  <a:pt x="1456232" y="2888429"/>
                  <a:pt x="1423406" y="2879052"/>
                  <a:pt x="1406809" y="2855645"/>
                </a:cubicBezTo>
                <a:lnTo>
                  <a:pt x="1375591" y="2810890"/>
                </a:lnTo>
                <a:lnTo>
                  <a:pt x="1358124" y="2824435"/>
                </a:lnTo>
                <a:lnTo>
                  <a:pt x="1343290" y="2835938"/>
                </a:lnTo>
                <a:cubicBezTo>
                  <a:pt x="1334512" y="2842747"/>
                  <a:pt x="1323838" y="2846653"/>
                  <a:pt x="1312737" y="2847128"/>
                </a:cubicBezTo>
                <a:lnTo>
                  <a:pt x="1261189" y="2849319"/>
                </a:lnTo>
                <a:lnTo>
                  <a:pt x="1254847" y="2849590"/>
                </a:lnTo>
                <a:cubicBezTo>
                  <a:pt x="1254847" y="2849590"/>
                  <a:pt x="1238971" y="2883039"/>
                  <a:pt x="1228716" y="2919565"/>
                </a:cubicBezTo>
                <a:lnTo>
                  <a:pt x="1182755" y="2895485"/>
                </a:lnTo>
                <a:lnTo>
                  <a:pt x="1174731" y="2971113"/>
                </a:lnTo>
                <a:lnTo>
                  <a:pt x="1268819" y="2971113"/>
                </a:lnTo>
                <a:cubicBezTo>
                  <a:pt x="1268729" y="2970728"/>
                  <a:pt x="1268639" y="2970342"/>
                  <a:pt x="1268540" y="2969957"/>
                </a:cubicBezTo>
                <a:lnTo>
                  <a:pt x="1356015" y="2971113"/>
                </a:lnTo>
                <a:lnTo>
                  <a:pt x="1598579" y="2971113"/>
                </a:lnTo>
                <a:cubicBezTo>
                  <a:pt x="1600162" y="2968956"/>
                  <a:pt x="1600654" y="2966010"/>
                  <a:pt x="1599333" y="2963278"/>
                </a:cubicBezTo>
                <a:close/>
                <a:moveTo>
                  <a:pt x="3871116" y="2971113"/>
                </a:moveTo>
                <a:lnTo>
                  <a:pt x="3375012" y="2971113"/>
                </a:lnTo>
                <a:lnTo>
                  <a:pt x="3329593" y="2971113"/>
                </a:lnTo>
                <a:lnTo>
                  <a:pt x="3311625" y="2971113"/>
                </a:lnTo>
                <a:lnTo>
                  <a:pt x="3282228" y="2971113"/>
                </a:lnTo>
                <a:lnTo>
                  <a:pt x="3264015" y="2971113"/>
                </a:lnTo>
                <a:lnTo>
                  <a:pt x="3240993" y="2971113"/>
                </a:lnTo>
                <a:lnTo>
                  <a:pt x="3223723" y="2971113"/>
                </a:lnTo>
                <a:lnTo>
                  <a:pt x="3194269" y="2971113"/>
                </a:lnTo>
                <a:lnTo>
                  <a:pt x="3177532" y="2971113"/>
                </a:lnTo>
                <a:lnTo>
                  <a:pt x="3140473" y="2971113"/>
                </a:lnTo>
                <a:lnTo>
                  <a:pt x="3123186" y="2971113"/>
                </a:lnTo>
                <a:lnTo>
                  <a:pt x="3117985" y="2971113"/>
                </a:lnTo>
                <a:lnTo>
                  <a:pt x="3100444" y="2971113"/>
                </a:lnTo>
                <a:lnTo>
                  <a:pt x="3089023" y="2971113"/>
                </a:lnTo>
                <a:lnTo>
                  <a:pt x="3069849" y="2971113"/>
                </a:lnTo>
                <a:lnTo>
                  <a:pt x="3037294" y="2971113"/>
                </a:lnTo>
                <a:lnTo>
                  <a:pt x="2666907" y="2971113"/>
                </a:lnTo>
                <a:lnTo>
                  <a:pt x="2599237" y="2971113"/>
                </a:lnTo>
                <a:lnTo>
                  <a:pt x="2572219" y="2971113"/>
                </a:lnTo>
                <a:lnTo>
                  <a:pt x="2527899" y="2971113"/>
                </a:lnTo>
                <a:lnTo>
                  <a:pt x="2500530" y="2971113"/>
                </a:lnTo>
                <a:lnTo>
                  <a:pt x="2466243" y="2971113"/>
                </a:lnTo>
                <a:lnTo>
                  <a:pt x="2440285" y="2971113"/>
                </a:lnTo>
                <a:lnTo>
                  <a:pt x="2396358" y="2971113"/>
                </a:lnTo>
                <a:lnTo>
                  <a:pt x="2371195" y="2971113"/>
                </a:lnTo>
                <a:lnTo>
                  <a:pt x="2315758" y="2971113"/>
                </a:lnTo>
                <a:lnTo>
                  <a:pt x="2295181" y="2971113"/>
                </a:lnTo>
                <a:lnTo>
                  <a:pt x="2270872" y="2741899"/>
                </a:lnTo>
                <a:lnTo>
                  <a:pt x="2240089" y="2451660"/>
                </a:lnTo>
                <a:lnTo>
                  <a:pt x="2205909" y="2129424"/>
                </a:lnTo>
                <a:lnTo>
                  <a:pt x="2205261" y="2123312"/>
                </a:lnTo>
                <a:lnTo>
                  <a:pt x="2119074" y="1310715"/>
                </a:lnTo>
                <a:lnTo>
                  <a:pt x="2185497" y="1310715"/>
                </a:lnTo>
                <a:lnTo>
                  <a:pt x="2185497" y="1271457"/>
                </a:lnTo>
                <a:lnTo>
                  <a:pt x="1974832" y="1271457"/>
                </a:lnTo>
                <a:lnTo>
                  <a:pt x="2056384" y="919914"/>
                </a:lnTo>
                <a:lnTo>
                  <a:pt x="2040829" y="919914"/>
                </a:lnTo>
                <a:lnTo>
                  <a:pt x="1929536" y="919914"/>
                </a:lnTo>
                <a:lnTo>
                  <a:pt x="1833389" y="919914"/>
                </a:lnTo>
                <a:lnTo>
                  <a:pt x="1517289" y="919914"/>
                </a:lnTo>
                <a:lnTo>
                  <a:pt x="1482864" y="1068324"/>
                </a:lnTo>
                <a:lnTo>
                  <a:pt x="1461499" y="1160418"/>
                </a:lnTo>
                <a:lnTo>
                  <a:pt x="1435737" y="1271457"/>
                </a:lnTo>
                <a:lnTo>
                  <a:pt x="1301071" y="1271457"/>
                </a:lnTo>
                <a:lnTo>
                  <a:pt x="1301071" y="1310715"/>
                </a:lnTo>
                <a:lnTo>
                  <a:pt x="1323198" y="1310715"/>
                </a:lnTo>
                <a:lnTo>
                  <a:pt x="1267014" y="1840465"/>
                </a:lnTo>
                <a:lnTo>
                  <a:pt x="1266866" y="1841868"/>
                </a:lnTo>
                <a:lnTo>
                  <a:pt x="1254658" y="1956951"/>
                </a:lnTo>
                <a:lnTo>
                  <a:pt x="1223457" y="2251153"/>
                </a:lnTo>
                <a:lnTo>
                  <a:pt x="1173230" y="2724735"/>
                </a:lnTo>
                <a:lnTo>
                  <a:pt x="1156706" y="2880553"/>
                </a:lnTo>
                <a:lnTo>
                  <a:pt x="1147607" y="2966314"/>
                </a:lnTo>
                <a:lnTo>
                  <a:pt x="1147098" y="2971122"/>
                </a:lnTo>
                <a:lnTo>
                  <a:pt x="901779" y="2971122"/>
                </a:lnTo>
                <a:cubicBezTo>
                  <a:pt x="901779" y="2947517"/>
                  <a:pt x="883573" y="2928196"/>
                  <a:pt x="860445" y="2926350"/>
                </a:cubicBezTo>
                <a:lnTo>
                  <a:pt x="944269" y="2135987"/>
                </a:lnTo>
                <a:lnTo>
                  <a:pt x="944967" y="2129440"/>
                </a:lnTo>
                <a:lnTo>
                  <a:pt x="952408" y="2059309"/>
                </a:lnTo>
                <a:lnTo>
                  <a:pt x="1013252" y="1485657"/>
                </a:lnTo>
                <a:lnTo>
                  <a:pt x="1017945" y="1441419"/>
                </a:lnTo>
                <a:lnTo>
                  <a:pt x="1031654" y="1312175"/>
                </a:lnTo>
                <a:cubicBezTo>
                  <a:pt x="1031704" y="1311683"/>
                  <a:pt x="1031663" y="1311207"/>
                  <a:pt x="1031663" y="1310723"/>
                </a:cubicBezTo>
                <a:lnTo>
                  <a:pt x="1004178" y="1310723"/>
                </a:lnTo>
                <a:lnTo>
                  <a:pt x="999813" y="1351876"/>
                </a:lnTo>
                <a:lnTo>
                  <a:pt x="992610" y="1419792"/>
                </a:lnTo>
                <a:lnTo>
                  <a:pt x="992060" y="1424936"/>
                </a:lnTo>
                <a:lnTo>
                  <a:pt x="928344" y="2025687"/>
                </a:lnTo>
                <a:lnTo>
                  <a:pt x="920271" y="2101791"/>
                </a:lnTo>
                <a:lnTo>
                  <a:pt x="919558" y="2108560"/>
                </a:lnTo>
                <a:lnTo>
                  <a:pt x="832837" y="2926178"/>
                </a:lnTo>
                <a:lnTo>
                  <a:pt x="777786" y="2926178"/>
                </a:lnTo>
                <a:lnTo>
                  <a:pt x="777786" y="1916790"/>
                </a:lnTo>
                <a:lnTo>
                  <a:pt x="777786" y="1907109"/>
                </a:lnTo>
                <a:lnTo>
                  <a:pt x="777786" y="1833425"/>
                </a:lnTo>
                <a:cubicBezTo>
                  <a:pt x="761779" y="1812520"/>
                  <a:pt x="746117" y="1791361"/>
                  <a:pt x="731111" y="1769899"/>
                </a:cubicBezTo>
                <a:lnTo>
                  <a:pt x="731111" y="1823982"/>
                </a:lnTo>
                <a:lnTo>
                  <a:pt x="731111" y="1834984"/>
                </a:lnTo>
                <a:lnTo>
                  <a:pt x="731111" y="2926178"/>
                </a:lnTo>
                <a:lnTo>
                  <a:pt x="652070" y="2926178"/>
                </a:lnTo>
                <a:cubicBezTo>
                  <a:pt x="627243" y="2926178"/>
                  <a:pt x="607118" y="2946303"/>
                  <a:pt x="607118" y="2971130"/>
                </a:cubicBezTo>
                <a:lnTo>
                  <a:pt x="29347" y="2971130"/>
                </a:lnTo>
                <a:cubicBezTo>
                  <a:pt x="13143" y="2971130"/>
                  <a:pt x="0" y="2984265"/>
                  <a:pt x="0" y="3000477"/>
                </a:cubicBezTo>
                <a:cubicBezTo>
                  <a:pt x="0" y="3016681"/>
                  <a:pt x="13135" y="3029824"/>
                  <a:pt x="29347" y="3029824"/>
                </a:cubicBezTo>
                <a:lnTo>
                  <a:pt x="3871116" y="3029824"/>
                </a:lnTo>
                <a:cubicBezTo>
                  <a:pt x="3887320" y="3029824"/>
                  <a:pt x="3900463" y="3016689"/>
                  <a:pt x="3900463" y="3000477"/>
                </a:cubicBezTo>
                <a:cubicBezTo>
                  <a:pt x="3900463" y="2984249"/>
                  <a:pt x="3887320" y="2971113"/>
                  <a:pt x="3871116" y="2971113"/>
                </a:cubicBezTo>
                <a:close/>
                <a:moveTo>
                  <a:pt x="2091597" y="1310706"/>
                </a:moveTo>
                <a:cubicBezTo>
                  <a:pt x="2091597" y="1311191"/>
                  <a:pt x="2091556" y="1311666"/>
                  <a:pt x="2091606" y="1312159"/>
                </a:cubicBezTo>
                <a:lnTo>
                  <a:pt x="2224296" y="2563240"/>
                </a:lnTo>
                <a:lnTo>
                  <a:pt x="2224755" y="2567563"/>
                </a:lnTo>
                <a:lnTo>
                  <a:pt x="2239408" y="2705693"/>
                </a:lnTo>
                <a:lnTo>
                  <a:pt x="2259853" y="2898455"/>
                </a:lnTo>
                <a:lnTo>
                  <a:pt x="2267557" y="2971113"/>
                </a:lnTo>
                <a:lnTo>
                  <a:pt x="2255694" y="2971113"/>
                </a:lnTo>
                <a:lnTo>
                  <a:pt x="2238867" y="2971113"/>
                </a:lnTo>
                <a:lnTo>
                  <a:pt x="2210028" y="2971113"/>
                </a:lnTo>
                <a:lnTo>
                  <a:pt x="2160949" y="2971113"/>
                </a:lnTo>
                <a:lnTo>
                  <a:pt x="1976153" y="2971113"/>
                </a:lnTo>
                <a:lnTo>
                  <a:pt x="1935517" y="2587984"/>
                </a:lnTo>
                <a:lnTo>
                  <a:pt x="1935090" y="2583931"/>
                </a:lnTo>
                <a:lnTo>
                  <a:pt x="1800046" y="1310715"/>
                </a:lnTo>
                <a:lnTo>
                  <a:pt x="2091597" y="1310715"/>
                </a:lnTo>
                <a:lnTo>
                  <a:pt x="2091597" y="1310706"/>
                </a:lnTo>
                <a:lnTo>
                  <a:pt x="2091597" y="1310706"/>
                </a:lnTo>
                <a:close/>
                <a:moveTo>
                  <a:pt x="1240891" y="2347283"/>
                </a:moveTo>
                <a:lnTo>
                  <a:pt x="1277105" y="2005833"/>
                </a:lnTo>
                <a:lnTo>
                  <a:pt x="1350674" y="1312167"/>
                </a:lnTo>
                <a:cubicBezTo>
                  <a:pt x="1350723" y="1311675"/>
                  <a:pt x="1350683" y="1311199"/>
                  <a:pt x="1350683" y="1310715"/>
                </a:cubicBezTo>
                <a:lnTo>
                  <a:pt x="1772561" y="1310715"/>
                </a:lnTo>
                <a:cubicBezTo>
                  <a:pt x="1772561" y="1311199"/>
                  <a:pt x="1772520" y="1311675"/>
                  <a:pt x="1772569" y="1312167"/>
                </a:cubicBezTo>
                <a:lnTo>
                  <a:pt x="1860676" y="2142838"/>
                </a:lnTo>
                <a:lnTo>
                  <a:pt x="1861333" y="2149049"/>
                </a:lnTo>
                <a:lnTo>
                  <a:pt x="1948521" y="2971105"/>
                </a:lnTo>
                <a:lnTo>
                  <a:pt x="1598570" y="2971105"/>
                </a:lnTo>
                <a:lnTo>
                  <a:pt x="1356007" y="2971105"/>
                </a:lnTo>
                <a:lnTo>
                  <a:pt x="1268811" y="2971105"/>
                </a:lnTo>
                <a:lnTo>
                  <a:pt x="1174723" y="2971105"/>
                </a:lnTo>
                <a:lnTo>
                  <a:pt x="1182747" y="2895477"/>
                </a:lnTo>
                <a:lnTo>
                  <a:pt x="1196801" y="2762968"/>
                </a:lnTo>
                <a:lnTo>
                  <a:pt x="1240891" y="2347283"/>
                </a:lnTo>
                <a:close/>
                <a:moveTo>
                  <a:pt x="708721" y="327852"/>
                </a:moveTo>
                <a:cubicBezTo>
                  <a:pt x="698925" y="322765"/>
                  <a:pt x="692181" y="312543"/>
                  <a:pt x="692181" y="300794"/>
                </a:cubicBezTo>
                <a:lnTo>
                  <a:pt x="692181" y="279528"/>
                </a:lnTo>
                <a:cubicBezTo>
                  <a:pt x="692181" y="262766"/>
                  <a:pt x="705899" y="249049"/>
                  <a:pt x="722660" y="249049"/>
                </a:cubicBezTo>
                <a:cubicBezTo>
                  <a:pt x="739422" y="249049"/>
                  <a:pt x="753140" y="262766"/>
                  <a:pt x="753140" y="279528"/>
                </a:cubicBezTo>
                <a:lnTo>
                  <a:pt x="753140" y="291580"/>
                </a:lnTo>
                <a:lnTo>
                  <a:pt x="770114" y="291580"/>
                </a:lnTo>
                <a:lnTo>
                  <a:pt x="789887" y="191462"/>
                </a:lnTo>
                <a:lnTo>
                  <a:pt x="814828" y="178630"/>
                </a:lnTo>
                <a:lnTo>
                  <a:pt x="823238" y="130667"/>
                </a:lnTo>
                <a:lnTo>
                  <a:pt x="957462" y="130667"/>
                </a:lnTo>
                <a:lnTo>
                  <a:pt x="957462" y="201512"/>
                </a:lnTo>
                <a:cubicBezTo>
                  <a:pt x="986908" y="183102"/>
                  <a:pt x="1009035" y="152713"/>
                  <a:pt x="1015869" y="118566"/>
                </a:cubicBezTo>
                <a:cubicBezTo>
                  <a:pt x="1021629" y="89809"/>
                  <a:pt x="1015245" y="60019"/>
                  <a:pt x="1000568" y="34717"/>
                </a:cubicBezTo>
                <a:cubicBezTo>
                  <a:pt x="988622" y="14116"/>
                  <a:pt x="964181" y="5673"/>
                  <a:pt x="940873" y="10539"/>
                </a:cubicBezTo>
                <a:cubicBezTo>
                  <a:pt x="939461" y="10834"/>
                  <a:pt x="938042" y="11064"/>
                  <a:pt x="936623" y="11219"/>
                </a:cubicBezTo>
                <a:cubicBezTo>
                  <a:pt x="925284" y="12499"/>
                  <a:pt x="913888" y="10169"/>
                  <a:pt x="902681" y="8069"/>
                </a:cubicBezTo>
                <a:cubicBezTo>
                  <a:pt x="856728" y="-562"/>
                  <a:pt x="808150" y="-5460"/>
                  <a:pt x="764101" y="10227"/>
                </a:cubicBezTo>
                <a:cubicBezTo>
                  <a:pt x="720051" y="25905"/>
                  <a:pt x="700279" y="48796"/>
                  <a:pt x="702486" y="95503"/>
                </a:cubicBezTo>
                <a:cubicBezTo>
                  <a:pt x="684846" y="102534"/>
                  <a:pt x="663941" y="127435"/>
                  <a:pt x="659527" y="145903"/>
                </a:cubicBezTo>
                <a:cubicBezTo>
                  <a:pt x="655113" y="164371"/>
                  <a:pt x="659634" y="193357"/>
                  <a:pt x="662555" y="212121"/>
                </a:cubicBezTo>
                <a:cubicBezTo>
                  <a:pt x="670923" y="265884"/>
                  <a:pt x="687529" y="318318"/>
                  <a:pt x="711428" y="367192"/>
                </a:cubicBezTo>
                <a:lnTo>
                  <a:pt x="712273" y="357150"/>
                </a:lnTo>
                <a:cubicBezTo>
                  <a:pt x="710042" y="347739"/>
                  <a:pt x="708721" y="337960"/>
                  <a:pt x="708721" y="327852"/>
                </a:cubicBezTo>
                <a:close/>
              </a:path>
            </a:pathLst>
          </a:custGeom>
          <a:solidFill>
            <a:srgbClr val="EDB539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C11BE635-0C53-F388-F8CA-98295404BDA0}"/>
              </a:ext>
            </a:extLst>
          </p:cNvPr>
          <p:cNvSpPr/>
          <p:nvPr/>
        </p:nvSpPr>
        <p:spPr>
          <a:xfrm>
            <a:off x="8185093" y="3258031"/>
            <a:ext cx="576949" cy="390800"/>
          </a:xfrm>
          <a:custGeom>
            <a:avLst/>
            <a:gdLst>
              <a:gd name="connsiteX0" fmla="*/ 527420 w 576949"/>
              <a:gd name="connsiteY0" fmla="*/ 146449 h 390800"/>
              <a:gd name="connsiteX1" fmla="*/ 505900 w 576949"/>
              <a:gd name="connsiteY1" fmla="*/ 239208 h 390800"/>
              <a:gd name="connsiteX2" fmla="*/ 485578 w 576949"/>
              <a:gd name="connsiteY2" fmla="*/ 326831 h 390800"/>
              <a:gd name="connsiteX3" fmla="*/ 393943 w 576949"/>
              <a:gd name="connsiteY3" fmla="*/ 326831 h 390800"/>
              <a:gd name="connsiteX4" fmla="*/ 381693 w 576949"/>
              <a:gd name="connsiteY4" fmla="*/ 326831 h 390800"/>
              <a:gd name="connsiteX5" fmla="*/ 373752 w 576949"/>
              <a:gd name="connsiteY5" fmla="*/ 326831 h 390800"/>
              <a:gd name="connsiteX6" fmla="*/ 357745 w 576949"/>
              <a:gd name="connsiteY6" fmla="*/ 326831 h 390800"/>
              <a:gd name="connsiteX7" fmla="*/ 348745 w 576949"/>
              <a:gd name="connsiteY7" fmla="*/ 326831 h 390800"/>
              <a:gd name="connsiteX8" fmla="*/ 329415 w 576949"/>
              <a:gd name="connsiteY8" fmla="*/ 326831 h 390800"/>
              <a:gd name="connsiteX9" fmla="*/ 237887 w 576949"/>
              <a:gd name="connsiteY9" fmla="*/ 326831 h 390800"/>
              <a:gd name="connsiteX10" fmla="*/ 232160 w 576949"/>
              <a:gd name="connsiteY10" fmla="*/ 351542 h 390800"/>
              <a:gd name="connsiteX11" fmla="*/ 45920 w 576949"/>
              <a:gd name="connsiteY11" fmla="*/ 351542 h 390800"/>
              <a:gd name="connsiteX12" fmla="*/ 0 w 576949"/>
              <a:gd name="connsiteY12" fmla="*/ 351542 h 390800"/>
              <a:gd name="connsiteX13" fmla="*/ 0 w 576949"/>
              <a:gd name="connsiteY13" fmla="*/ 390800 h 390800"/>
              <a:gd name="connsiteX14" fmla="*/ 52303 w 576949"/>
              <a:gd name="connsiteY14" fmla="*/ 390800 h 390800"/>
              <a:gd name="connsiteX15" fmla="*/ 63822 w 576949"/>
              <a:gd name="connsiteY15" fmla="*/ 390800 h 390800"/>
              <a:gd name="connsiteX16" fmla="*/ 91307 w 576949"/>
              <a:gd name="connsiteY16" fmla="*/ 390800 h 390800"/>
              <a:gd name="connsiteX17" fmla="*/ 360723 w 576949"/>
              <a:gd name="connsiteY17" fmla="*/ 390800 h 390800"/>
              <a:gd name="connsiteX18" fmla="*/ 360723 w 576949"/>
              <a:gd name="connsiteY18" fmla="*/ 351542 h 390800"/>
              <a:gd name="connsiteX19" fmla="*/ 495398 w 576949"/>
              <a:gd name="connsiteY19" fmla="*/ 351542 h 390800"/>
              <a:gd name="connsiteX20" fmla="*/ 501125 w 576949"/>
              <a:gd name="connsiteY20" fmla="*/ 326831 h 390800"/>
              <a:gd name="connsiteX21" fmla="*/ 521152 w 576949"/>
              <a:gd name="connsiteY21" fmla="*/ 240504 h 390800"/>
              <a:gd name="connsiteX22" fmla="*/ 542516 w 576949"/>
              <a:gd name="connsiteY22" fmla="*/ 148409 h 390800"/>
              <a:gd name="connsiteX23" fmla="*/ 576950 w 576949"/>
              <a:gd name="connsiteY23" fmla="*/ 0 h 390800"/>
              <a:gd name="connsiteX24" fmla="*/ 561395 w 576949"/>
              <a:gd name="connsiteY24" fmla="*/ 0 h 390800"/>
              <a:gd name="connsiteX25" fmla="*/ 527420 w 576949"/>
              <a:gd name="connsiteY25" fmla="*/ 146449 h 3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949" h="390800">
                <a:moveTo>
                  <a:pt x="527420" y="146449"/>
                </a:moveTo>
                <a:lnTo>
                  <a:pt x="505900" y="239208"/>
                </a:lnTo>
                <a:lnTo>
                  <a:pt x="485578" y="326831"/>
                </a:lnTo>
                <a:lnTo>
                  <a:pt x="393943" y="326831"/>
                </a:lnTo>
                <a:lnTo>
                  <a:pt x="381693" y="326831"/>
                </a:lnTo>
                <a:lnTo>
                  <a:pt x="373752" y="326831"/>
                </a:lnTo>
                <a:lnTo>
                  <a:pt x="357745" y="326831"/>
                </a:lnTo>
                <a:lnTo>
                  <a:pt x="348745" y="326831"/>
                </a:lnTo>
                <a:lnTo>
                  <a:pt x="329415" y="326831"/>
                </a:lnTo>
                <a:lnTo>
                  <a:pt x="237887" y="326831"/>
                </a:lnTo>
                <a:lnTo>
                  <a:pt x="232160" y="351542"/>
                </a:lnTo>
                <a:lnTo>
                  <a:pt x="45920" y="351542"/>
                </a:lnTo>
                <a:lnTo>
                  <a:pt x="0" y="351542"/>
                </a:lnTo>
                <a:lnTo>
                  <a:pt x="0" y="390800"/>
                </a:lnTo>
                <a:lnTo>
                  <a:pt x="52303" y="390800"/>
                </a:lnTo>
                <a:lnTo>
                  <a:pt x="63822" y="390800"/>
                </a:lnTo>
                <a:lnTo>
                  <a:pt x="91307" y="390800"/>
                </a:lnTo>
                <a:lnTo>
                  <a:pt x="360723" y="390800"/>
                </a:lnTo>
                <a:lnTo>
                  <a:pt x="360723" y="351542"/>
                </a:lnTo>
                <a:lnTo>
                  <a:pt x="495398" y="351542"/>
                </a:lnTo>
                <a:lnTo>
                  <a:pt x="501125" y="326831"/>
                </a:lnTo>
                <a:lnTo>
                  <a:pt x="521152" y="240504"/>
                </a:lnTo>
                <a:lnTo>
                  <a:pt x="542516" y="148409"/>
                </a:lnTo>
                <a:lnTo>
                  <a:pt x="576950" y="0"/>
                </a:lnTo>
                <a:lnTo>
                  <a:pt x="561395" y="0"/>
                </a:lnTo>
                <a:lnTo>
                  <a:pt x="527420" y="146449"/>
                </a:lnTo>
                <a:close/>
              </a:path>
            </a:pathLst>
          </a:custGeom>
          <a:solidFill>
            <a:srgbClr val="455A64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C1F6362D-AFFF-1FA3-4E8F-DB6D56BB88F9}"/>
              </a:ext>
            </a:extLst>
          </p:cNvPr>
          <p:cNvSpPr/>
          <p:nvPr/>
        </p:nvSpPr>
        <p:spPr>
          <a:xfrm>
            <a:off x="7936942" y="2468800"/>
            <a:ext cx="790666" cy="2718635"/>
          </a:xfrm>
          <a:custGeom>
            <a:avLst/>
            <a:gdLst>
              <a:gd name="connsiteX0" fmla="*/ 715892 w 790666"/>
              <a:gd name="connsiteY0" fmla="*/ 1008912 h 2718635"/>
              <a:gd name="connsiteX1" fmla="*/ 715900 w 790666"/>
              <a:gd name="connsiteY1" fmla="*/ 1009109 h 2718635"/>
              <a:gd name="connsiteX2" fmla="*/ 754050 w 790666"/>
              <a:gd name="connsiteY2" fmla="*/ 1028430 h 2718635"/>
              <a:gd name="connsiteX3" fmla="*/ 775570 w 790666"/>
              <a:gd name="connsiteY3" fmla="*/ 935671 h 2718635"/>
              <a:gd name="connsiteX4" fmla="*/ 718976 w 790666"/>
              <a:gd name="connsiteY4" fmla="*/ 937771 h 2718635"/>
              <a:gd name="connsiteX5" fmla="*/ 461334 w 790666"/>
              <a:gd name="connsiteY5" fmla="*/ 748299 h 2718635"/>
              <a:gd name="connsiteX6" fmla="*/ 455943 w 790666"/>
              <a:gd name="connsiteY6" fmla="*/ 744230 h 2718635"/>
              <a:gd name="connsiteX7" fmla="*/ 370535 w 790666"/>
              <a:gd name="connsiteY7" fmla="*/ 766685 h 2718635"/>
              <a:gd name="connsiteX8" fmla="*/ 372029 w 790666"/>
              <a:gd name="connsiteY8" fmla="*/ 894756 h 2718635"/>
              <a:gd name="connsiteX9" fmla="*/ 372751 w 790666"/>
              <a:gd name="connsiteY9" fmla="*/ 896093 h 2718635"/>
              <a:gd name="connsiteX10" fmla="*/ 715892 w 790666"/>
              <a:gd name="connsiteY10" fmla="*/ 1008912 h 2718635"/>
              <a:gd name="connsiteX11" fmla="*/ 769302 w 790666"/>
              <a:gd name="connsiteY11" fmla="*/ 1029734 h 2718635"/>
              <a:gd name="connsiteX12" fmla="*/ 769302 w 790666"/>
              <a:gd name="connsiteY12" fmla="*/ 1029734 h 2718635"/>
              <a:gd name="connsiteX13" fmla="*/ 790667 w 790666"/>
              <a:gd name="connsiteY13" fmla="*/ 937640 h 2718635"/>
              <a:gd name="connsiteX14" fmla="*/ 790667 w 790666"/>
              <a:gd name="connsiteY14" fmla="*/ 937640 h 2718635"/>
              <a:gd name="connsiteX15" fmla="*/ 769302 w 790666"/>
              <a:gd name="connsiteY15" fmla="*/ 1029734 h 2718635"/>
              <a:gd name="connsiteX16" fmla="*/ 126479 w 790666"/>
              <a:gd name="connsiteY16" fmla="*/ 432134 h 2718635"/>
              <a:gd name="connsiteX17" fmla="*/ 144184 w 790666"/>
              <a:gd name="connsiteY17" fmla="*/ 433627 h 2718635"/>
              <a:gd name="connsiteX18" fmla="*/ 150198 w 790666"/>
              <a:gd name="connsiteY18" fmla="*/ 362233 h 2718635"/>
              <a:gd name="connsiteX19" fmla="*/ 153496 w 790666"/>
              <a:gd name="connsiteY19" fmla="*/ 323114 h 2718635"/>
              <a:gd name="connsiteX20" fmla="*/ 174491 w 790666"/>
              <a:gd name="connsiteY20" fmla="*/ 323114 h 2718635"/>
              <a:gd name="connsiteX21" fmla="*/ 265281 w 790666"/>
              <a:gd name="connsiteY21" fmla="*/ 232324 h 2718635"/>
              <a:gd name="connsiteX22" fmla="*/ 265281 w 790666"/>
              <a:gd name="connsiteY22" fmla="*/ 85875 h 2718635"/>
              <a:gd name="connsiteX23" fmla="*/ 265281 w 790666"/>
              <a:gd name="connsiteY23" fmla="*/ 78967 h 2718635"/>
              <a:gd name="connsiteX24" fmla="*/ 265281 w 790666"/>
              <a:gd name="connsiteY24" fmla="*/ 70845 h 2718635"/>
              <a:gd name="connsiteX25" fmla="*/ 265281 w 790666"/>
              <a:gd name="connsiteY25" fmla="*/ 0 h 2718635"/>
              <a:gd name="connsiteX26" fmla="*/ 131057 w 790666"/>
              <a:gd name="connsiteY26" fmla="*/ 0 h 2718635"/>
              <a:gd name="connsiteX27" fmla="*/ 122648 w 790666"/>
              <a:gd name="connsiteY27" fmla="*/ 47963 h 2718635"/>
              <a:gd name="connsiteX28" fmla="*/ 97706 w 790666"/>
              <a:gd name="connsiteY28" fmla="*/ 60795 h 2718635"/>
              <a:gd name="connsiteX29" fmla="*/ 77934 w 790666"/>
              <a:gd name="connsiteY29" fmla="*/ 160913 h 2718635"/>
              <a:gd name="connsiteX30" fmla="*/ 60959 w 790666"/>
              <a:gd name="connsiteY30" fmla="*/ 160913 h 2718635"/>
              <a:gd name="connsiteX31" fmla="*/ 60959 w 790666"/>
              <a:gd name="connsiteY31" fmla="*/ 148861 h 2718635"/>
              <a:gd name="connsiteX32" fmla="*/ 30479 w 790666"/>
              <a:gd name="connsiteY32" fmla="*/ 118381 h 2718635"/>
              <a:gd name="connsiteX33" fmla="*/ 0 w 790666"/>
              <a:gd name="connsiteY33" fmla="*/ 148861 h 2718635"/>
              <a:gd name="connsiteX34" fmla="*/ 0 w 790666"/>
              <a:gd name="connsiteY34" fmla="*/ 170127 h 2718635"/>
              <a:gd name="connsiteX35" fmla="*/ 16540 w 790666"/>
              <a:gd name="connsiteY35" fmla="*/ 197185 h 2718635"/>
              <a:gd name="connsiteX36" fmla="*/ 20109 w 790666"/>
              <a:gd name="connsiteY36" fmla="*/ 226482 h 2718635"/>
              <a:gd name="connsiteX37" fmla="*/ 19264 w 790666"/>
              <a:gd name="connsiteY37" fmla="*/ 236525 h 2718635"/>
              <a:gd name="connsiteX38" fmla="*/ 11585 w 790666"/>
              <a:gd name="connsiteY38" fmla="*/ 327692 h 2718635"/>
              <a:gd name="connsiteX39" fmla="*/ 10329 w 790666"/>
              <a:gd name="connsiteY39" fmla="*/ 342616 h 2718635"/>
              <a:gd name="connsiteX40" fmla="*/ 126479 w 790666"/>
              <a:gd name="connsiteY40" fmla="*/ 432134 h 2718635"/>
              <a:gd name="connsiteX41" fmla="*/ 326822 w 790666"/>
              <a:gd name="connsiteY41" fmla="*/ 1034526 h 2718635"/>
              <a:gd name="connsiteX42" fmla="*/ 487177 w 790666"/>
              <a:gd name="connsiteY42" fmla="*/ 1045823 h 2718635"/>
              <a:gd name="connsiteX43" fmla="*/ 567868 w 790666"/>
              <a:gd name="connsiteY43" fmla="*/ 1106167 h 2718635"/>
              <a:gd name="connsiteX44" fmla="*/ 577574 w 790666"/>
              <a:gd name="connsiteY44" fmla="*/ 1116061 h 2718635"/>
              <a:gd name="connsiteX45" fmla="*/ 596903 w 790666"/>
              <a:gd name="connsiteY45" fmla="*/ 1116061 h 2718635"/>
              <a:gd name="connsiteX46" fmla="*/ 582595 w 790666"/>
              <a:gd name="connsiteY46" fmla="*/ 1095485 h 2718635"/>
              <a:gd name="connsiteX47" fmla="*/ 584916 w 790666"/>
              <a:gd name="connsiteY47" fmla="*/ 1093499 h 2718635"/>
              <a:gd name="connsiteX48" fmla="*/ 587148 w 790666"/>
              <a:gd name="connsiteY48" fmla="*/ 1095444 h 2718635"/>
              <a:gd name="connsiteX49" fmla="*/ 605912 w 790666"/>
              <a:gd name="connsiteY49" fmla="*/ 1116053 h 2718635"/>
              <a:gd name="connsiteX50" fmla="*/ 621927 w 790666"/>
              <a:gd name="connsiteY50" fmla="*/ 1116053 h 2718635"/>
              <a:gd name="connsiteX51" fmla="*/ 597330 w 790666"/>
              <a:gd name="connsiteY51" fmla="*/ 1079708 h 2718635"/>
              <a:gd name="connsiteX52" fmla="*/ 597395 w 790666"/>
              <a:gd name="connsiteY52" fmla="*/ 1079609 h 2718635"/>
              <a:gd name="connsiteX53" fmla="*/ 602490 w 790666"/>
              <a:gd name="connsiteY53" fmla="*/ 1084023 h 2718635"/>
              <a:gd name="connsiteX54" fmla="*/ 629868 w 790666"/>
              <a:gd name="connsiteY54" fmla="*/ 1116053 h 2718635"/>
              <a:gd name="connsiteX55" fmla="*/ 642118 w 790666"/>
              <a:gd name="connsiteY55" fmla="*/ 1116053 h 2718635"/>
              <a:gd name="connsiteX56" fmla="*/ 605772 w 790666"/>
              <a:gd name="connsiteY56" fmla="*/ 1061584 h 2718635"/>
              <a:gd name="connsiteX57" fmla="*/ 606666 w 790666"/>
              <a:gd name="connsiteY57" fmla="*/ 1058056 h 2718635"/>
              <a:gd name="connsiteX58" fmla="*/ 607397 w 790666"/>
              <a:gd name="connsiteY58" fmla="*/ 1058696 h 2718635"/>
              <a:gd name="connsiteX59" fmla="*/ 641986 w 790666"/>
              <a:gd name="connsiteY59" fmla="*/ 1100965 h 2718635"/>
              <a:gd name="connsiteX60" fmla="*/ 649223 w 790666"/>
              <a:gd name="connsiteY60" fmla="*/ 1096896 h 2718635"/>
              <a:gd name="connsiteX61" fmla="*/ 591365 w 790666"/>
              <a:gd name="connsiteY61" fmla="*/ 1023048 h 2718635"/>
              <a:gd name="connsiteX62" fmla="*/ 519068 w 790666"/>
              <a:gd name="connsiteY62" fmla="*/ 982362 h 2718635"/>
              <a:gd name="connsiteX63" fmla="*/ 519199 w 790666"/>
              <a:gd name="connsiteY63" fmla="*/ 982075 h 2718635"/>
              <a:gd name="connsiteX64" fmla="*/ 339679 w 790666"/>
              <a:gd name="connsiteY64" fmla="*/ 902435 h 2718635"/>
              <a:gd name="connsiteX65" fmla="*/ 334387 w 790666"/>
              <a:gd name="connsiteY65" fmla="*/ 900212 h 2718635"/>
              <a:gd name="connsiteX66" fmla="*/ 262278 w 790666"/>
              <a:gd name="connsiteY66" fmla="*/ 869978 h 2718635"/>
              <a:gd name="connsiteX67" fmla="*/ 165302 w 790666"/>
              <a:gd name="connsiteY67" fmla="*/ 828595 h 2718635"/>
              <a:gd name="connsiteX68" fmla="*/ 121597 w 790666"/>
              <a:gd name="connsiteY68" fmla="*/ 918606 h 2718635"/>
              <a:gd name="connsiteX69" fmla="*/ 76563 w 790666"/>
              <a:gd name="connsiteY69" fmla="*/ 983856 h 2718635"/>
              <a:gd name="connsiteX70" fmla="*/ 278023 w 790666"/>
              <a:gd name="connsiteY70" fmla="*/ 1027921 h 2718635"/>
              <a:gd name="connsiteX71" fmla="*/ 321941 w 790666"/>
              <a:gd name="connsiteY71" fmla="*/ 1033861 h 2718635"/>
              <a:gd name="connsiteX72" fmla="*/ 326822 w 790666"/>
              <a:gd name="connsiteY72" fmla="*/ 1034526 h 2718635"/>
              <a:gd name="connsiteX73" fmla="*/ 289591 w 790666"/>
              <a:gd name="connsiteY73" fmla="*/ 2661180 h 2718635"/>
              <a:gd name="connsiteX74" fmla="*/ 335618 w 790666"/>
              <a:gd name="connsiteY74" fmla="*/ 2671928 h 2718635"/>
              <a:gd name="connsiteX75" fmla="*/ 368049 w 790666"/>
              <a:gd name="connsiteY75" fmla="*/ 2669351 h 2718635"/>
              <a:gd name="connsiteX76" fmla="*/ 397905 w 790666"/>
              <a:gd name="connsiteY76" fmla="*/ 2657160 h 2718635"/>
              <a:gd name="connsiteX77" fmla="*/ 405519 w 790666"/>
              <a:gd name="connsiteY77" fmla="*/ 2637215 h 2718635"/>
              <a:gd name="connsiteX78" fmla="*/ 300380 w 790666"/>
              <a:gd name="connsiteY78" fmla="*/ 2606399 h 2718635"/>
              <a:gd name="connsiteX79" fmla="*/ 289591 w 790666"/>
              <a:gd name="connsiteY79" fmla="*/ 2661180 h 2718635"/>
              <a:gd name="connsiteX80" fmla="*/ 651085 w 790666"/>
              <a:gd name="connsiteY80" fmla="*/ 2705262 h 2718635"/>
              <a:gd name="connsiteX81" fmla="*/ 665919 w 790666"/>
              <a:gd name="connsiteY81" fmla="*/ 2693760 h 2718635"/>
              <a:gd name="connsiteX82" fmla="*/ 647902 w 790666"/>
              <a:gd name="connsiteY82" fmla="*/ 2631217 h 2718635"/>
              <a:gd name="connsiteX83" fmla="*/ 545355 w 790666"/>
              <a:gd name="connsiteY83" fmla="*/ 2669794 h 2718635"/>
              <a:gd name="connsiteX84" fmla="*/ 568975 w 790666"/>
              <a:gd name="connsiteY84" fmla="*/ 2718635 h 2718635"/>
              <a:gd name="connsiteX85" fmla="*/ 620524 w 790666"/>
              <a:gd name="connsiteY85" fmla="*/ 2716445 h 2718635"/>
              <a:gd name="connsiteX86" fmla="*/ 651085 w 790666"/>
              <a:gd name="connsiteY86" fmla="*/ 2705262 h 271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90666" h="2718635">
                <a:moveTo>
                  <a:pt x="715892" y="1008912"/>
                </a:moveTo>
                <a:lnTo>
                  <a:pt x="715900" y="1009109"/>
                </a:lnTo>
                <a:cubicBezTo>
                  <a:pt x="727739" y="1020324"/>
                  <a:pt x="740529" y="1026100"/>
                  <a:pt x="754050" y="1028430"/>
                </a:cubicBezTo>
                <a:lnTo>
                  <a:pt x="775570" y="935671"/>
                </a:lnTo>
                <a:cubicBezTo>
                  <a:pt x="756782" y="933948"/>
                  <a:pt x="737764" y="934654"/>
                  <a:pt x="718976" y="937771"/>
                </a:cubicBezTo>
                <a:cubicBezTo>
                  <a:pt x="630804" y="880160"/>
                  <a:pt x="557161" y="820530"/>
                  <a:pt x="461334" y="748299"/>
                </a:cubicBezTo>
                <a:cubicBezTo>
                  <a:pt x="459520" y="746937"/>
                  <a:pt x="457773" y="745600"/>
                  <a:pt x="455943" y="744230"/>
                </a:cubicBezTo>
                <a:cubicBezTo>
                  <a:pt x="428639" y="723686"/>
                  <a:pt x="388339" y="737518"/>
                  <a:pt x="370535" y="766685"/>
                </a:cubicBezTo>
                <a:cubicBezTo>
                  <a:pt x="349893" y="800504"/>
                  <a:pt x="344232" y="845874"/>
                  <a:pt x="372029" y="894756"/>
                </a:cubicBezTo>
                <a:cubicBezTo>
                  <a:pt x="372283" y="895207"/>
                  <a:pt x="372488" y="895642"/>
                  <a:pt x="372751" y="896093"/>
                </a:cubicBezTo>
                <a:cubicBezTo>
                  <a:pt x="483535" y="936286"/>
                  <a:pt x="616807" y="977989"/>
                  <a:pt x="715892" y="1008912"/>
                </a:cubicBezTo>
                <a:close/>
                <a:moveTo>
                  <a:pt x="769302" y="1029734"/>
                </a:moveTo>
                <a:lnTo>
                  <a:pt x="769302" y="1029734"/>
                </a:lnTo>
                <a:lnTo>
                  <a:pt x="790667" y="937640"/>
                </a:lnTo>
                <a:lnTo>
                  <a:pt x="790667" y="937640"/>
                </a:lnTo>
                <a:lnTo>
                  <a:pt x="769302" y="1029734"/>
                </a:lnTo>
                <a:close/>
                <a:moveTo>
                  <a:pt x="126479" y="432134"/>
                </a:moveTo>
                <a:lnTo>
                  <a:pt x="144184" y="433627"/>
                </a:lnTo>
                <a:lnTo>
                  <a:pt x="150198" y="362233"/>
                </a:lnTo>
                <a:lnTo>
                  <a:pt x="153496" y="323114"/>
                </a:lnTo>
                <a:lnTo>
                  <a:pt x="174491" y="323114"/>
                </a:lnTo>
                <a:cubicBezTo>
                  <a:pt x="224628" y="323114"/>
                  <a:pt x="265281" y="282469"/>
                  <a:pt x="265281" y="232324"/>
                </a:cubicBezTo>
                <a:lnTo>
                  <a:pt x="265281" y="85875"/>
                </a:lnTo>
                <a:lnTo>
                  <a:pt x="265281" y="78967"/>
                </a:lnTo>
                <a:lnTo>
                  <a:pt x="265281" y="70845"/>
                </a:lnTo>
                <a:lnTo>
                  <a:pt x="265281" y="0"/>
                </a:lnTo>
                <a:lnTo>
                  <a:pt x="131057" y="0"/>
                </a:lnTo>
                <a:lnTo>
                  <a:pt x="122648" y="47963"/>
                </a:lnTo>
                <a:lnTo>
                  <a:pt x="97706" y="60795"/>
                </a:lnTo>
                <a:lnTo>
                  <a:pt x="77934" y="160913"/>
                </a:lnTo>
                <a:lnTo>
                  <a:pt x="60959" y="160913"/>
                </a:lnTo>
                <a:lnTo>
                  <a:pt x="60959" y="148861"/>
                </a:lnTo>
                <a:cubicBezTo>
                  <a:pt x="60959" y="132099"/>
                  <a:pt x="47241" y="118381"/>
                  <a:pt x="30479" y="118381"/>
                </a:cubicBezTo>
                <a:cubicBezTo>
                  <a:pt x="13718" y="118381"/>
                  <a:pt x="0" y="132099"/>
                  <a:pt x="0" y="148861"/>
                </a:cubicBezTo>
                <a:lnTo>
                  <a:pt x="0" y="170127"/>
                </a:lnTo>
                <a:cubicBezTo>
                  <a:pt x="0" y="181875"/>
                  <a:pt x="6744" y="192098"/>
                  <a:pt x="16540" y="197185"/>
                </a:cubicBezTo>
                <a:cubicBezTo>
                  <a:pt x="16540" y="207292"/>
                  <a:pt x="17861" y="217064"/>
                  <a:pt x="20109" y="226482"/>
                </a:cubicBezTo>
                <a:lnTo>
                  <a:pt x="19264" y="236525"/>
                </a:lnTo>
                <a:lnTo>
                  <a:pt x="11585" y="327692"/>
                </a:lnTo>
                <a:lnTo>
                  <a:pt x="10329" y="342616"/>
                </a:lnTo>
                <a:cubicBezTo>
                  <a:pt x="54633" y="363586"/>
                  <a:pt x="92488" y="395789"/>
                  <a:pt x="126479" y="432134"/>
                </a:cubicBezTo>
                <a:close/>
                <a:moveTo>
                  <a:pt x="326822" y="1034526"/>
                </a:moveTo>
                <a:cubicBezTo>
                  <a:pt x="380044" y="1040925"/>
                  <a:pt x="433586" y="1044724"/>
                  <a:pt x="487177" y="1045823"/>
                </a:cubicBezTo>
                <a:cubicBezTo>
                  <a:pt x="499025" y="1083170"/>
                  <a:pt x="530989" y="1096051"/>
                  <a:pt x="567868" y="1106167"/>
                </a:cubicBezTo>
                <a:cubicBezTo>
                  <a:pt x="571240" y="1109317"/>
                  <a:pt x="574464" y="1112632"/>
                  <a:pt x="577574" y="1116061"/>
                </a:cubicBezTo>
                <a:lnTo>
                  <a:pt x="596903" y="1116061"/>
                </a:lnTo>
                <a:cubicBezTo>
                  <a:pt x="592719" y="1108858"/>
                  <a:pt x="588001" y="1101851"/>
                  <a:pt x="582595" y="1095485"/>
                </a:cubicBezTo>
                <a:cubicBezTo>
                  <a:pt x="583391" y="1094828"/>
                  <a:pt x="584162" y="1094164"/>
                  <a:pt x="584916" y="1093499"/>
                </a:cubicBezTo>
                <a:cubicBezTo>
                  <a:pt x="585655" y="1094147"/>
                  <a:pt x="586418" y="1094771"/>
                  <a:pt x="587148" y="1095444"/>
                </a:cubicBezTo>
                <a:cubicBezTo>
                  <a:pt x="593933" y="1101777"/>
                  <a:pt x="600103" y="1108743"/>
                  <a:pt x="605912" y="1116053"/>
                </a:cubicBezTo>
                <a:lnTo>
                  <a:pt x="621927" y="1116053"/>
                </a:lnTo>
                <a:cubicBezTo>
                  <a:pt x="615732" y="1103041"/>
                  <a:pt x="607405" y="1090316"/>
                  <a:pt x="597330" y="1079708"/>
                </a:cubicBezTo>
                <a:cubicBezTo>
                  <a:pt x="597354" y="1079675"/>
                  <a:pt x="597371" y="1079642"/>
                  <a:pt x="597395" y="1079609"/>
                </a:cubicBezTo>
                <a:cubicBezTo>
                  <a:pt x="599135" y="1081029"/>
                  <a:pt x="600841" y="1082481"/>
                  <a:pt x="602490" y="1084023"/>
                </a:cubicBezTo>
                <a:cubicBezTo>
                  <a:pt x="612729" y="1093581"/>
                  <a:pt x="621582" y="1104583"/>
                  <a:pt x="629868" y="1116053"/>
                </a:cubicBezTo>
                <a:lnTo>
                  <a:pt x="642118" y="1116053"/>
                </a:lnTo>
                <a:cubicBezTo>
                  <a:pt x="634750" y="1096354"/>
                  <a:pt x="622123" y="1076081"/>
                  <a:pt x="605772" y="1061584"/>
                </a:cubicBezTo>
                <a:cubicBezTo>
                  <a:pt x="606100" y="1060444"/>
                  <a:pt x="606387" y="1059246"/>
                  <a:pt x="606666" y="1058056"/>
                </a:cubicBezTo>
                <a:cubicBezTo>
                  <a:pt x="606904" y="1058278"/>
                  <a:pt x="607159" y="1058475"/>
                  <a:pt x="607397" y="1058696"/>
                </a:cubicBezTo>
                <a:cubicBezTo>
                  <a:pt x="620655" y="1071076"/>
                  <a:pt x="631616" y="1085861"/>
                  <a:pt x="641986" y="1100965"/>
                </a:cubicBezTo>
                <a:cubicBezTo>
                  <a:pt x="644316" y="1104362"/>
                  <a:pt x="650626" y="1101293"/>
                  <a:pt x="649223" y="1096896"/>
                </a:cubicBezTo>
                <a:cubicBezTo>
                  <a:pt x="640066" y="1068205"/>
                  <a:pt x="619006" y="1036889"/>
                  <a:pt x="591365" y="1023048"/>
                </a:cubicBezTo>
                <a:cubicBezTo>
                  <a:pt x="570149" y="1005171"/>
                  <a:pt x="545650" y="991313"/>
                  <a:pt x="519068" y="982362"/>
                </a:cubicBezTo>
                <a:cubicBezTo>
                  <a:pt x="519109" y="982264"/>
                  <a:pt x="519158" y="982174"/>
                  <a:pt x="519199" y="982075"/>
                </a:cubicBezTo>
                <a:cubicBezTo>
                  <a:pt x="469234" y="957445"/>
                  <a:pt x="405634" y="930174"/>
                  <a:pt x="339679" y="902435"/>
                </a:cubicBezTo>
                <a:cubicBezTo>
                  <a:pt x="337915" y="901697"/>
                  <a:pt x="336151" y="900950"/>
                  <a:pt x="334387" y="900212"/>
                </a:cubicBezTo>
                <a:cubicBezTo>
                  <a:pt x="310438" y="890153"/>
                  <a:pt x="286243" y="880045"/>
                  <a:pt x="262278" y="869978"/>
                </a:cubicBezTo>
                <a:cubicBezTo>
                  <a:pt x="228977" y="855998"/>
                  <a:pt x="196167" y="842108"/>
                  <a:pt x="165302" y="828595"/>
                </a:cubicBezTo>
                <a:cubicBezTo>
                  <a:pt x="155769" y="859945"/>
                  <a:pt x="139869" y="889833"/>
                  <a:pt x="121597" y="918606"/>
                </a:cubicBezTo>
                <a:cubicBezTo>
                  <a:pt x="107387" y="940979"/>
                  <a:pt x="91750" y="962680"/>
                  <a:pt x="76563" y="983856"/>
                </a:cubicBezTo>
                <a:cubicBezTo>
                  <a:pt x="142634" y="1002963"/>
                  <a:pt x="209992" y="1017617"/>
                  <a:pt x="278023" y="1027921"/>
                </a:cubicBezTo>
                <a:cubicBezTo>
                  <a:pt x="292626" y="1030137"/>
                  <a:pt x="307279" y="1032048"/>
                  <a:pt x="321941" y="1033861"/>
                </a:cubicBezTo>
                <a:cubicBezTo>
                  <a:pt x="323549" y="1034083"/>
                  <a:pt x="325182" y="1034329"/>
                  <a:pt x="326822" y="1034526"/>
                </a:cubicBezTo>
                <a:close/>
                <a:moveTo>
                  <a:pt x="289591" y="2661180"/>
                </a:moveTo>
                <a:lnTo>
                  <a:pt x="335618" y="2671928"/>
                </a:lnTo>
                <a:cubicBezTo>
                  <a:pt x="346431" y="2674455"/>
                  <a:pt x="357769" y="2673552"/>
                  <a:pt x="368049" y="2669351"/>
                </a:cubicBezTo>
                <a:lnTo>
                  <a:pt x="397905" y="2657160"/>
                </a:lnTo>
                <a:lnTo>
                  <a:pt x="405519" y="2637215"/>
                </a:lnTo>
                <a:lnTo>
                  <a:pt x="300380" y="2606399"/>
                </a:lnTo>
                <a:lnTo>
                  <a:pt x="289591" y="2661180"/>
                </a:lnTo>
                <a:close/>
                <a:moveTo>
                  <a:pt x="651085" y="2705262"/>
                </a:moveTo>
                <a:lnTo>
                  <a:pt x="665919" y="2693760"/>
                </a:lnTo>
                <a:lnTo>
                  <a:pt x="647902" y="2631217"/>
                </a:lnTo>
                <a:lnTo>
                  <a:pt x="545355" y="2669794"/>
                </a:lnTo>
                <a:lnTo>
                  <a:pt x="568975" y="2718635"/>
                </a:lnTo>
                <a:lnTo>
                  <a:pt x="620524" y="2716445"/>
                </a:lnTo>
                <a:cubicBezTo>
                  <a:pt x="631632" y="2715977"/>
                  <a:pt x="642314" y="2712072"/>
                  <a:pt x="651085" y="2705262"/>
                </a:cubicBezTo>
                <a:close/>
              </a:path>
            </a:pathLst>
          </a:custGeom>
          <a:solidFill>
            <a:srgbClr val="FFCCBC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3" name="Forma libre 32">
            <a:extLst>
              <a:ext uri="{FF2B5EF4-FFF2-40B4-BE49-F238E27FC236}">
                <a16:creationId xmlns:a16="http://schemas.microsoft.com/office/drawing/2014/main" id="{F9C918E0-A102-29A1-C253-D86271BCAAE7}"/>
              </a:ext>
            </a:extLst>
          </p:cNvPr>
          <p:cNvSpPr/>
          <p:nvPr/>
        </p:nvSpPr>
        <p:spPr>
          <a:xfrm>
            <a:off x="8257775" y="2303760"/>
            <a:ext cx="2463375" cy="3005485"/>
          </a:xfrm>
          <a:custGeom>
            <a:avLst/>
            <a:gdLst>
              <a:gd name="connsiteX0" fmla="*/ 1932022 w 2463375"/>
              <a:gd name="connsiteY0" fmla="*/ 1248956 h 3005485"/>
              <a:gd name="connsiteX1" fmla="*/ 1932325 w 2463375"/>
              <a:gd name="connsiteY1" fmla="*/ 1224441 h 3005485"/>
              <a:gd name="connsiteX2" fmla="*/ 1932325 w 2463375"/>
              <a:gd name="connsiteY2" fmla="*/ 1222530 h 3005485"/>
              <a:gd name="connsiteX3" fmla="*/ 1929281 w 2463375"/>
              <a:gd name="connsiteY3" fmla="*/ 1219486 h 3005485"/>
              <a:gd name="connsiteX4" fmla="*/ 1926238 w 2463375"/>
              <a:gd name="connsiteY4" fmla="*/ 1222530 h 3005485"/>
              <a:gd name="connsiteX5" fmla="*/ 1926238 w 2463375"/>
              <a:gd name="connsiteY5" fmla="*/ 1224441 h 3005485"/>
              <a:gd name="connsiteX6" fmla="*/ 1925934 w 2463375"/>
              <a:gd name="connsiteY6" fmla="*/ 1248808 h 3005485"/>
              <a:gd name="connsiteX7" fmla="*/ 1928904 w 2463375"/>
              <a:gd name="connsiteY7" fmla="*/ 1251934 h 3005485"/>
              <a:gd name="connsiteX8" fmla="*/ 1928978 w 2463375"/>
              <a:gd name="connsiteY8" fmla="*/ 1251934 h 3005485"/>
              <a:gd name="connsiteX9" fmla="*/ 1932022 w 2463375"/>
              <a:gd name="connsiteY9" fmla="*/ 1248956 h 3005485"/>
              <a:gd name="connsiteX10" fmla="*/ 1889310 w 2463375"/>
              <a:gd name="connsiteY10" fmla="*/ 1489033 h 3005485"/>
              <a:gd name="connsiteX11" fmla="*/ 1882311 w 2463375"/>
              <a:gd name="connsiteY11" fmla="*/ 1512375 h 3005485"/>
              <a:gd name="connsiteX12" fmla="*/ 1884305 w 2463375"/>
              <a:gd name="connsiteY12" fmla="*/ 1516190 h 3005485"/>
              <a:gd name="connsiteX13" fmla="*/ 1885216 w 2463375"/>
              <a:gd name="connsiteY13" fmla="*/ 1516329 h 3005485"/>
              <a:gd name="connsiteX14" fmla="*/ 1888120 w 2463375"/>
              <a:gd name="connsiteY14" fmla="*/ 1514196 h 3005485"/>
              <a:gd name="connsiteX15" fmla="*/ 1895168 w 2463375"/>
              <a:gd name="connsiteY15" fmla="*/ 1490707 h 3005485"/>
              <a:gd name="connsiteX16" fmla="*/ 1893075 w 2463375"/>
              <a:gd name="connsiteY16" fmla="*/ 1486941 h 3005485"/>
              <a:gd name="connsiteX17" fmla="*/ 1889310 w 2463375"/>
              <a:gd name="connsiteY17" fmla="*/ 1489033 h 3005485"/>
              <a:gd name="connsiteX18" fmla="*/ 1924982 w 2463375"/>
              <a:gd name="connsiteY18" fmla="*/ 1319013 h 3005485"/>
              <a:gd name="connsiteX19" fmla="*/ 1928010 w 2463375"/>
              <a:gd name="connsiteY19" fmla="*/ 1316257 h 3005485"/>
              <a:gd name="connsiteX20" fmla="*/ 1930004 w 2463375"/>
              <a:gd name="connsiteY20" fmla="*/ 1291808 h 3005485"/>
              <a:gd name="connsiteX21" fmla="*/ 1927173 w 2463375"/>
              <a:gd name="connsiteY21" fmla="*/ 1288559 h 3005485"/>
              <a:gd name="connsiteX22" fmla="*/ 1923924 w 2463375"/>
              <a:gd name="connsiteY22" fmla="*/ 1291389 h 3005485"/>
              <a:gd name="connsiteX23" fmla="*/ 1921939 w 2463375"/>
              <a:gd name="connsiteY23" fmla="*/ 1315674 h 3005485"/>
              <a:gd name="connsiteX24" fmla="*/ 1924687 w 2463375"/>
              <a:gd name="connsiteY24" fmla="*/ 1318997 h 3005485"/>
              <a:gd name="connsiteX25" fmla="*/ 1924982 w 2463375"/>
              <a:gd name="connsiteY25" fmla="*/ 1319013 h 3005485"/>
              <a:gd name="connsiteX26" fmla="*/ 1905456 w 2463375"/>
              <a:gd name="connsiteY26" fmla="*/ 1424022 h 3005485"/>
              <a:gd name="connsiteX27" fmla="*/ 1900115 w 2463375"/>
              <a:gd name="connsiteY27" fmla="*/ 1447798 h 3005485"/>
              <a:gd name="connsiteX28" fmla="*/ 1902371 w 2463375"/>
              <a:gd name="connsiteY28" fmla="*/ 1451473 h 3005485"/>
              <a:gd name="connsiteX29" fmla="*/ 1903077 w 2463375"/>
              <a:gd name="connsiteY29" fmla="*/ 1451556 h 3005485"/>
              <a:gd name="connsiteX30" fmla="*/ 1906038 w 2463375"/>
              <a:gd name="connsiteY30" fmla="*/ 1449217 h 3005485"/>
              <a:gd name="connsiteX31" fmla="*/ 1911420 w 2463375"/>
              <a:gd name="connsiteY31" fmla="*/ 1425285 h 3005485"/>
              <a:gd name="connsiteX32" fmla="*/ 1909066 w 2463375"/>
              <a:gd name="connsiteY32" fmla="*/ 1421675 h 3005485"/>
              <a:gd name="connsiteX33" fmla="*/ 1905456 w 2463375"/>
              <a:gd name="connsiteY33" fmla="*/ 1424022 h 3005485"/>
              <a:gd name="connsiteX34" fmla="*/ 1920454 w 2463375"/>
              <a:gd name="connsiteY34" fmla="*/ 1355425 h 3005485"/>
              <a:gd name="connsiteX35" fmla="*/ 1917016 w 2463375"/>
              <a:gd name="connsiteY35" fmla="*/ 1358017 h 3005485"/>
              <a:gd name="connsiteX36" fmla="*/ 1913340 w 2463375"/>
              <a:gd name="connsiteY36" fmla="*/ 1382114 h 3005485"/>
              <a:gd name="connsiteX37" fmla="*/ 1915843 w 2463375"/>
              <a:gd name="connsiteY37" fmla="*/ 1385617 h 3005485"/>
              <a:gd name="connsiteX38" fmla="*/ 1916351 w 2463375"/>
              <a:gd name="connsiteY38" fmla="*/ 1385658 h 3005485"/>
              <a:gd name="connsiteX39" fmla="*/ 1919354 w 2463375"/>
              <a:gd name="connsiteY39" fmla="*/ 1383106 h 3005485"/>
              <a:gd name="connsiteX40" fmla="*/ 1923054 w 2463375"/>
              <a:gd name="connsiteY40" fmla="*/ 1358854 h 3005485"/>
              <a:gd name="connsiteX41" fmla="*/ 1920454 w 2463375"/>
              <a:gd name="connsiteY41" fmla="*/ 1355425 h 3005485"/>
              <a:gd name="connsiteX42" fmla="*/ 1742730 w 2463375"/>
              <a:gd name="connsiteY42" fmla="*/ 1789060 h 3005485"/>
              <a:gd name="connsiteX43" fmla="*/ 1728126 w 2463375"/>
              <a:gd name="connsiteY43" fmla="*/ 1808587 h 3005485"/>
              <a:gd name="connsiteX44" fmla="*/ 1728684 w 2463375"/>
              <a:gd name="connsiteY44" fmla="*/ 1812861 h 3005485"/>
              <a:gd name="connsiteX45" fmla="*/ 1730538 w 2463375"/>
              <a:gd name="connsiteY45" fmla="*/ 1813493 h 3005485"/>
              <a:gd name="connsiteX46" fmla="*/ 1732958 w 2463375"/>
              <a:gd name="connsiteY46" fmla="*/ 1812303 h 3005485"/>
              <a:gd name="connsiteX47" fmla="*/ 1747661 w 2463375"/>
              <a:gd name="connsiteY47" fmla="*/ 1792645 h 3005485"/>
              <a:gd name="connsiteX48" fmla="*/ 1746988 w 2463375"/>
              <a:gd name="connsiteY48" fmla="*/ 1788387 h 3005485"/>
              <a:gd name="connsiteX49" fmla="*/ 1742730 w 2463375"/>
              <a:gd name="connsiteY49" fmla="*/ 1789060 h 3005485"/>
              <a:gd name="connsiteX50" fmla="*/ 319717 w 2463375"/>
              <a:gd name="connsiteY50" fmla="*/ 1942491 h 3005485"/>
              <a:gd name="connsiteX51" fmla="*/ 321760 w 2463375"/>
              <a:gd name="connsiteY51" fmla="*/ 1943278 h 3005485"/>
              <a:gd name="connsiteX52" fmla="*/ 324025 w 2463375"/>
              <a:gd name="connsiteY52" fmla="*/ 1942269 h 3005485"/>
              <a:gd name="connsiteX53" fmla="*/ 323803 w 2463375"/>
              <a:gd name="connsiteY53" fmla="*/ 1937970 h 3005485"/>
              <a:gd name="connsiteX54" fmla="*/ 305901 w 2463375"/>
              <a:gd name="connsiteY54" fmla="*/ 1921422 h 3005485"/>
              <a:gd name="connsiteX55" fmla="*/ 301594 w 2463375"/>
              <a:gd name="connsiteY55" fmla="*/ 1921537 h 3005485"/>
              <a:gd name="connsiteX56" fmla="*/ 301709 w 2463375"/>
              <a:gd name="connsiteY56" fmla="*/ 1925844 h 3005485"/>
              <a:gd name="connsiteX57" fmla="*/ 319717 w 2463375"/>
              <a:gd name="connsiteY57" fmla="*/ 1942491 h 3005485"/>
              <a:gd name="connsiteX58" fmla="*/ 371372 w 2463375"/>
              <a:gd name="connsiteY58" fmla="*/ 1985867 h 3005485"/>
              <a:gd name="connsiteX59" fmla="*/ 373251 w 2463375"/>
              <a:gd name="connsiteY59" fmla="*/ 1986515 h 3005485"/>
              <a:gd name="connsiteX60" fmla="*/ 375655 w 2463375"/>
              <a:gd name="connsiteY60" fmla="*/ 1985342 h 3005485"/>
              <a:gd name="connsiteX61" fmla="*/ 375130 w 2463375"/>
              <a:gd name="connsiteY61" fmla="*/ 1981068 h 3005485"/>
              <a:gd name="connsiteX62" fmla="*/ 356112 w 2463375"/>
              <a:gd name="connsiteY62" fmla="*/ 1965799 h 3005485"/>
              <a:gd name="connsiteX63" fmla="*/ 351821 w 2463375"/>
              <a:gd name="connsiteY63" fmla="*/ 1966210 h 3005485"/>
              <a:gd name="connsiteX64" fmla="*/ 352231 w 2463375"/>
              <a:gd name="connsiteY64" fmla="*/ 1970501 h 3005485"/>
              <a:gd name="connsiteX65" fmla="*/ 371372 w 2463375"/>
              <a:gd name="connsiteY65" fmla="*/ 1985867 h 3005485"/>
              <a:gd name="connsiteX66" fmla="*/ 1843398 w 2463375"/>
              <a:gd name="connsiteY66" fmla="*/ 1615135 h 3005485"/>
              <a:gd name="connsiteX67" fmla="*/ 1833159 w 2463375"/>
              <a:gd name="connsiteY67" fmla="*/ 1637320 h 3005485"/>
              <a:gd name="connsiteX68" fmla="*/ 1834595 w 2463375"/>
              <a:gd name="connsiteY68" fmla="*/ 1641389 h 3005485"/>
              <a:gd name="connsiteX69" fmla="*/ 1835907 w 2463375"/>
              <a:gd name="connsiteY69" fmla="*/ 1641684 h 3005485"/>
              <a:gd name="connsiteX70" fmla="*/ 1838656 w 2463375"/>
              <a:gd name="connsiteY70" fmla="*/ 1639953 h 3005485"/>
              <a:gd name="connsiteX71" fmla="*/ 1848969 w 2463375"/>
              <a:gd name="connsiteY71" fmla="*/ 1617629 h 3005485"/>
              <a:gd name="connsiteX72" fmla="*/ 1847426 w 2463375"/>
              <a:gd name="connsiteY72" fmla="*/ 1613601 h 3005485"/>
              <a:gd name="connsiteX73" fmla="*/ 1843398 w 2463375"/>
              <a:gd name="connsiteY73" fmla="*/ 1615135 h 3005485"/>
              <a:gd name="connsiteX74" fmla="*/ 390251 w 2463375"/>
              <a:gd name="connsiteY74" fmla="*/ 448600 h 3005485"/>
              <a:gd name="connsiteX75" fmla="*/ 370781 w 2463375"/>
              <a:gd name="connsiteY75" fmla="*/ 463467 h 3005485"/>
              <a:gd name="connsiteX76" fmla="*/ 370265 w 2463375"/>
              <a:gd name="connsiteY76" fmla="*/ 467741 h 3005485"/>
              <a:gd name="connsiteX77" fmla="*/ 372668 w 2463375"/>
              <a:gd name="connsiteY77" fmla="*/ 468914 h 3005485"/>
              <a:gd name="connsiteX78" fmla="*/ 374547 w 2463375"/>
              <a:gd name="connsiteY78" fmla="*/ 468266 h 3005485"/>
              <a:gd name="connsiteX79" fmla="*/ 393902 w 2463375"/>
              <a:gd name="connsiteY79" fmla="*/ 453498 h 3005485"/>
              <a:gd name="connsiteX80" fmla="*/ 394533 w 2463375"/>
              <a:gd name="connsiteY80" fmla="*/ 449232 h 3005485"/>
              <a:gd name="connsiteX81" fmla="*/ 390251 w 2463375"/>
              <a:gd name="connsiteY81" fmla="*/ 448600 h 3005485"/>
              <a:gd name="connsiteX82" fmla="*/ 445655 w 2463375"/>
              <a:gd name="connsiteY82" fmla="*/ 410318 h 3005485"/>
              <a:gd name="connsiteX83" fmla="*/ 425210 w 2463375"/>
              <a:gd name="connsiteY83" fmla="*/ 423782 h 3005485"/>
              <a:gd name="connsiteX84" fmla="*/ 424397 w 2463375"/>
              <a:gd name="connsiteY84" fmla="*/ 428015 h 3005485"/>
              <a:gd name="connsiteX85" fmla="*/ 426924 w 2463375"/>
              <a:gd name="connsiteY85" fmla="*/ 429353 h 3005485"/>
              <a:gd name="connsiteX86" fmla="*/ 428631 w 2463375"/>
              <a:gd name="connsiteY86" fmla="*/ 428828 h 3005485"/>
              <a:gd name="connsiteX87" fmla="*/ 448945 w 2463375"/>
              <a:gd name="connsiteY87" fmla="*/ 415446 h 3005485"/>
              <a:gd name="connsiteX88" fmla="*/ 449864 w 2463375"/>
              <a:gd name="connsiteY88" fmla="*/ 411237 h 3005485"/>
              <a:gd name="connsiteX89" fmla="*/ 445655 w 2463375"/>
              <a:gd name="connsiteY89" fmla="*/ 410318 h 3005485"/>
              <a:gd name="connsiteX90" fmla="*/ 1780298 w 2463375"/>
              <a:gd name="connsiteY90" fmla="*/ 1733500 h 3005485"/>
              <a:gd name="connsiteX91" fmla="*/ 1767081 w 2463375"/>
              <a:gd name="connsiteY91" fmla="*/ 1754011 h 3005485"/>
              <a:gd name="connsiteX92" fmla="*/ 1767934 w 2463375"/>
              <a:gd name="connsiteY92" fmla="*/ 1758236 h 3005485"/>
              <a:gd name="connsiteX93" fmla="*/ 1769616 w 2463375"/>
              <a:gd name="connsiteY93" fmla="*/ 1758745 h 3005485"/>
              <a:gd name="connsiteX94" fmla="*/ 1772159 w 2463375"/>
              <a:gd name="connsiteY94" fmla="*/ 1757383 h 3005485"/>
              <a:gd name="connsiteX95" fmla="*/ 1785458 w 2463375"/>
              <a:gd name="connsiteY95" fmla="*/ 1736741 h 3005485"/>
              <a:gd name="connsiteX96" fmla="*/ 1784490 w 2463375"/>
              <a:gd name="connsiteY96" fmla="*/ 1732540 h 3005485"/>
              <a:gd name="connsiteX97" fmla="*/ 1780298 w 2463375"/>
              <a:gd name="connsiteY97" fmla="*/ 1733500 h 3005485"/>
              <a:gd name="connsiteX98" fmla="*/ 1868585 w 2463375"/>
              <a:gd name="connsiteY98" fmla="*/ 1552863 h 3005485"/>
              <a:gd name="connsiteX99" fmla="*/ 1859930 w 2463375"/>
              <a:gd name="connsiteY99" fmla="*/ 1575721 h 3005485"/>
              <a:gd name="connsiteX100" fmla="*/ 1861644 w 2463375"/>
              <a:gd name="connsiteY100" fmla="*/ 1579676 h 3005485"/>
              <a:gd name="connsiteX101" fmla="*/ 1862760 w 2463375"/>
              <a:gd name="connsiteY101" fmla="*/ 1579889 h 3005485"/>
              <a:gd name="connsiteX102" fmla="*/ 1865591 w 2463375"/>
              <a:gd name="connsiteY102" fmla="*/ 1577961 h 3005485"/>
              <a:gd name="connsiteX103" fmla="*/ 1874304 w 2463375"/>
              <a:gd name="connsiteY103" fmla="*/ 1554947 h 3005485"/>
              <a:gd name="connsiteX104" fmla="*/ 1872482 w 2463375"/>
              <a:gd name="connsiteY104" fmla="*/ 1551042 h 3005485"/>
              <a:gd name="connsiteX105" fmla="*/ 1868585 w 2463375"/>
              <a:gd name="connsiteY105" fmla="*/ 1552863 h 3005485"/>
              <a:gd name="connsiteX106" fmla="*/ 1200271 w 2463375"/>
              <a:gd name="connsiteY106" fmla="*/ 2162049 h 3005485"/>
              <a:gd name="connsiteX107" fmla="*/ 1202495 w 2463375"/>
              <a:gd name="connsiteY107" fmla="*/ 2158349 h 3005485"/>
              <a:gd name="connsiteX108" fmla="*/ 1198794 w 2463375"/>
              <a:gd name="connsiteY108" fmla="*/ 2156125 h 3005485"/>
              <a:gd name="connsiteX109" fmla="*/ 1192231 w 2463375"/>
              <a:gd name="connsiteY109" fmla="*/ 2157668 h 3005485"/>
              <a:gd name="connsiteX110" fmla="*/ 1192879 w 2463375"/>
              <a:gd name="connsiteY110" fmla="*/ 2163780 h 3005485"/>
              <a:gd name="connsiteX111" fmla="*/ 1200271 w 2463375"/>
              <a:gd name="connsiteY111" fmla="*/ 2162049 h 3005485"/>
              <a:gd name="connsiteX112" fmla="*/ 1813919 w 2463375"/>
              <a:gd name="connsiteY112" fmla="*/ 1675437 h 3005485"/>
              <a:gd name="connsiteX113" fmla="*/ 1802154 w 2463375"/>
              <a:gd name="connsiteY113" fmla="*/ 1696834 h 3005485"/>
              <a:gd name="connsiteX114" fmla="*/ 1803311 w 2463375"/>
              <a:gd name="connsiteY114" fmla="*/ 1700986 h 3005485"/>
              <a:gd name="connsiteX115" fmla="*/ 1804813 w 2463375"/>
              <a:gd name="connsiteY115" fmla="*/ 1701380 h 3005485"/>
              <a:gd name="connsiteX116" fmla="*/ 1807471 w 2463375"/>
              <a:gd name="connsiteY116" fmla="*/ 1699829 h 3005485"/>
              <a:gd name="connsiteX117" fmla="*/ 1819301 w 2463375"/>
              <a:gd name="connsiteY117" fmla="*/ 1678301 h 3005485"/>
              <a:gd name="connsiteX118" fmla="*/ 1818046 w 2463375"/>
              <a:gd name="connsiteY118" fmla="*/ 1674174 h 3005485"/>
              <a:gd name="connsiteX119" fmla="*/ 1813919 w 2463375"/>
              <a:gd name="connsiteY119" fmla="*/ 1675437 h 3005485"/>
              <a:gd name="connsiteX120" fmla="*/ 503562 w 2463375"/>
              <a:gd name="connsiteY120" fmla="*/ 376008 h 3005485"/>
              <a:gd name="connsiteX121" fmla="*/ 482238 w 2463375"/>
              <a:gd name="connsiteY121" fmla="*/ 388011 h 3005485"/>
              <a:gd name="connsiteX122" fmla="*/ 481131 w 2463375"/>
              <a:gd name="connsiteY122" fmla="*/ 392179 h 3005485"/>
              <a:gd name="connsiteX123" fmla="*/ 483772 w 2463375"/>
              <a:gd name="connsiteY123" fmla="*/ 393696 h 3005485"/>
              <a:gd name="connsiteX124" fmla="*/ 485298 w 2463375"/>
              <a:gd name="connsiteY124" fmla="*/ 393286 h 3005485"/>
              <a:gd name="connsiteX125" fmla="*/ 506482 w 2463375"/>
              <a:gd name="connsiteY125" fmla="*/ 381357 h 3005485"/>
              <a:gd name="connsiteX126" fmla="*/ 507697 w 2463375"/>
              <a:gd name="connsiteY126" fmla="*/ 377222 h 3005485"/>
              <a:gd name="connsiteX127" fmla="*/ 503562 w 2463375"/>
              <a:gd name="connsiteY127" fmla="*/ 376008 h 3005485"/>
              <a:gd name="connsiteX128" fmla="*/ 425940 w 2463375"/>
              <a:gd name="connsiteY128" fmla="*/ 2025568 h 3005485"/>
              <a:gd name="connsiteX129" fmla="*/ 427646 w 2463375"/>
              <a:gd name="connsiteY129" fmla="*/ 2026094 h 3005485"/>
              <a:gd name="connsiteX130" fmla="*/ 430173 w 2463375"/>
              <a:gd name="connsiteY130" fmla="*/ 2024756 h 3005485"/>
              <a:gd name="connsiteX131" fmla="*/ 429353 w 2463375"/>
              <a:gd name="connsiteY131" fmla="*/ 2020523 h 3005485"/>
              <a:gd name="connsiteX132" fmla="*/ 409309 w 2463375"/>
              <a:gd name="connsiteY132" fmla="*/ 2006608 h 3005485"/>
              <a:gd name="connsiteX133" fmla="*/ 405060 w 2463375"/>
              <a:gd name="connsiteY133" fmla="*/ 2007322 h 3005485"/>
              <a:gd name="connsiteX134" fmla="*/ 405773 w 2463375"/>
              <a:gd name="connsiteY134" fmla="*/ 2011572 h 3005485"/>
              <a:gd name="connsiteX135" fmla="*/ 425940 w 2463375"/>
              <a:gd name="connsiteY135" fmla="*/ 2025568 h 3005485"/>
              <a:gd name="connsiteX136" fmla="*/ 1109654 w 2463375"/>
              <a:gd name="connsiteY136" fmla="*/ 2179983 h 3005485"/>
              <a:gd name="connsiteX137" fmla="*/ 1110105 w 2463375"/>
              <a:gd name="connsiteY137" fmla="*/ 2179951 h 3005485"/>
              <a:gd name="connsiteX138" fmla="*/ 1134316 w 2463375"/>
              <a:gd name="connsiteY138" fmla="*/ 2176021 h 3005485"/>
              <a:gd name="connsiteX139" fmla="*/ 1136794 w 2463375"/>
              <a:gd name="connsiteY139" fmla="*/ 2172501 h 3005485"/>
              <a:gd name="connsiteX140" fmla="*/ 1133266 w 2463375"/>
              <a:gd name="connsiteY140" fmla="*/ 2170023 h 3005485"/>
              <a:gd name="connsiteX141" fmla="*/ 1109211 w 2463375"/>
              <a:gd name="connsiteY141" fmla="*/ 2173929 h 3005485"/>
              <a:gd name="connsiteX142" fmla="*/ 1106642 w 2463375"/>
              <a:gd name="connsiteY142" fmla="*/ 2177391 h 3005485"/>
              <a:gd name="connsiteX143" fmla="*/ 1109654 w 2463375"/>
              <a:gd name="connsiteY143" fmla="*/ 2179983 h 3005485"/>
              <a:gd name="connsiteX144" fmla="*/ 1042878 w 2463375"/>
              <a:gd name="connsiteY144" fmla="*/ 2187589 h 3005485"/>
              <a:gd name="connsiteX145" fmla="*/ 1043124 w 2463375"/>
              <a:gd name="connsiteY145" fmla="*/ 2187581 h 3005485"/>
              <a:gd name="connsiteX146" fmla="*/ 1067549 w 2463375"/>
              <a:gd name="connsiteY146" fmla="*/ 2185341 h 3005485"/>
              <a:gd name="connsiteX147" fmla="*/ 1070264 w 2463375"/>
              <a:gd name="connsiteY147" fmla="*/ 2181994 h 3005485"/>
              <a:gd name="connsiteX148" fmla="*/ 1066917 w 2463375"/>
              <a:gd name="connsiteY148" fmla="*/ 2179278 h 3005485"/>
              <a:gd name="connsiteX149" fmla="*/ 1042648 w 2463375"/>
              <a:gd name="connsiteY149" fmla="*/ 2181501 h 3005485"/>
              <a:gd name="connsiteX150" fmla="*/ 1039850 w 2463375"/>
              <a:gd name="connsiteY150" fmla="*/ 2184775 h 3005485"/>
              <a:gd name="connsiteX151" fmla="*/ 1042878 w 2463375"/>
              <a:gd name="connsiteY151" fmla="*/ 2187589 h 3005485"/>
              <a:gd name="connsiteX152" fmla="*/ 975766 w 2463375"/>
              <a:gd name="connsiteY152" fmla="*/ 2190551 h 3005485"/>
              <a:gd name="connsiteX153" fmla="*/ 975799 w 2463375"/>
              <a:gd name="connsiteY153" fmla="*/ 2190551 h 3005485"/>
              <a:gd name="connsiteX154" fmla="*/ 1000289 w 2463375"/>
              <a:gd name="connsiteY154" fmla="*/ 2190009 h 3005485"/>
              <a:gd name="connsiteX155" fmla="*/ 1003226 w 2463375"/>
              <a:gd name="connsiteY155" fmla="*/ 2186851 h 3005485"/>
              <a:gd name="connsiteX156" fmla="*/ 1000076 w 2463375"/>
              <a:gd name="connsiteY156" fmla="*/ 2183913 h 3005485"/>
              <a:gd name="connsiteX157" fmla="*/ 975741 w 2463375"/>
              <a:gd name="connsiteY157" fmla="*/ 2184455 h 3005485"/>
              <a:gd name="connsiteX158" fmla="*/ 972722 w 2463375"/>
              <a:gd name="connsiteY158" fmla="*/ 2187532 h 3005485"/>
              <a:gd name="connsiteX159" fmla="*/ 975766 w 2463375"/>
              <a:gd name="connsiteY159" fmla="*/ 2190551 h 3005485"/>
              <a:gd name="connsiteX160" fmla="*/ 838638 w 2463375"/>
              <a:gd name="connsiteY160" fmla="*/ 2179180 h 3005485"/>
              <a:gd name="connsiteX161" fmla="*/ 841271 w 2463375"/>
              <a:gd name="connsiteY161" fmla="*/ 2182592 h 3005485"/>
              <a:gd name="connsiteX162" fmla="*/ 848302 w 2463375"/>
              <a:gd name="connsiteY162" fmla="*/ 2183405 h 3005485"/>
              <a:gd name="connsiteX163" fmla="*/ 847646 w 2463375"/>
              <a:gd name="connsiteY163" fmla="*/ 2177194 h 3005485"/>
              <a:gd name="connsiteX164" fmla="*/ 842050 w 2463375"/>
              <a:gd name="connsiteY164" fmla="*/ 2176546 h 3005485"/>
              <a:gd name="connsiteX165" fmla="*/ 838638 w 2463375"/>
              <a:gd name="connsiteY165" fmla="*/ 2179180 h 3005485"/>
              <a:gd name="connsiteX166" fmla="*/ 908391 w 2463375"/>
              <a:gd name="connsiteY166" fmla="*/ 2188902 h 3005485"/>
              <a:gd name="connsiteX167" fmla="*/ 932890 w 2463375"/>
              <a:gd name="connsiteY167" fmla="*/ 2190042 h 3005485"/>
              <a:gd name="connsiteX168" fmla="*/ 932996 w 2463375"/>
              <a:gd name="connsiteY168" fmla="*/ 2190042 h 3005485"/>
              <a:gd name="connsiteX169" fmla="*/ 936040 w 2463375"/>
              <a:gd name="connsiteY169" fmla="*/ 2187097 h 3005485"/>
              <a:gd name="connsiteX170" fmla="*/ 933095 w 2463375"/>
              <a:gd name="connsiteY170" fmla="*/ 2183946 h 3005485"/>
              <a:gd name="connsiteX171" fmla="*/ 908752 w 2463375"/>
              <a:gd name="connsiteY171" fmla="*/ 2182822 h 3005485"/>
              <a:gd name="connsiteX172" fmla="*/ 905528 w 2463375"/>
              <a:gd name="connsiteY172" fmla="*/ 2185686 h 3005485"/>
              <a:gd name="connsiteX173" fmla="*/ 908391 w 2463375"/>
              <a:gd name="connsiteY173" fmla="*/ 2188902 h 3005485"/>
              <a:gd name="connsiteX174" fmla="*/ 625832 w 2463375"/>
              <a:gd name="connsiteY174" fmla="*/ 319922 h 3005485"/>
              <a:gd name="connsiteX175" fmla="*/ 602991 w 2463375"/>
              <a:gd name="connsiteY175" fmla="*/ 328857 h 3005485"/>
              <a:gd name="connsiteX176" fmla="*/ 601309 w 2463375"/>
              <a:gd name="connsiteY176" fmla="*/ 332828 h 3005485"/>
              <a:gd name="connsiteX177" fmla="*/ 604131 w 2463375"/>
              <a:gd name="connsiteY177" fmla="*/ 334731 h 3005485"/>
              <a:gd name="connsiteX178" fmla="*/ 605280 w 2463375"/>
              <a:gd name="connsiteY178" fmla="*/ 334510 h 3005485"/>
              <a:gd name="connsiteX179" fmla="*/ 627981 w 2463375"/>
              <a:gd name="connsiteY179" fmla="*/ 325633 h 3005485"/>
              <a:gd name="connsiteX180" fmla="*/ 629762 w 2463375"/>
              <a:gd name="connsiteY180" fmla="*/ 321711 h 3005485"/>
              <a:gd name="connsiteX181" fmla="*/ 625832 w 2463375"/>
              <a:gd name="connsiteY181" fmla="*/ 319922 h 3005485"/>
              <a:gd name="connsiteX182" fmla="*/ 754985 w 2463375"/>
              <a:gd name="connsiteY182" fmla="*/ 281419 h 3005485"/>
              <a:gd name="connsiteX183" fmla="*/ 731119 w 2463375"/>
              <a:gd name="connsiteY183" fmla="*/ 287064 h 3005485"/>
              <a:gd name="connsiteX184" fmla="*/ 728904 w 2463375"/>
              <a:gd name="connsiteY184" fmla="*/ 290756 h 3005485"/>
              <a:gd name="connsiteX185" fmla="*/ 731857 w 2463375"/>
              <a:gd name="connsiteY185" fmla="*/ 293061 h 3005485"/>
              <a:gd name="connsiteX186" fmla="*/ 732596 w 2463375"/>
              <a:gd name="connsiteY186" fmla="*/ 292971 h 3005485"/>
              <a:gd name="connsiteX187" fmla="*/ 756315 w 2463375"/>
              <a:gd name="connsiteY187" fmla="*/ 287367 h 3005485"/>
              <a:gd name="connsiteX188" fmla="*/ 758620 w 2463375"/>
              <a:gd name="connsiteY188" fmla="*/ 283733 h 3005485"/>
              <a:gd name="connsiteX189" fmla="*/ 754985 w 2463375"/>
              <a:gd name="connsiteY189" fmla="*/ 281419 h 3005485"/>
              <a:gd name="connsiteX190" fmla="*/ 1925220 w 2463375"/>
              <a:gd name="connsiteY190" fmla="*/ 1179883 h 3005485"/>
              <a:gd name="connsiteX191" fmla="*/ 1928264 w 2463375"/>
              <a:gd name="connsiteY191" fmla="*/ 1182796 h 3005485"/>
              <a:gd name="connsiteX192" fmla="*/ 1928404 w 2463375"/>
              <a:gd name="connsiteY192" fmla="*/ 1182796 h 3005485"/>
              <a:gd name="connsiteX193" fmla="*/ 1931308 w 2463375"/>
              <a:gd name="connsiteY193" fmla="*/ 1179613 h 3005485"/>
              <a:gd name="connsiteX194" fmla="*/ 1931226 w 2463375"/>
              <a:gd name="connsiteY194" fmla="*/ 1178169 h 3005485"/>
              <a:gd name="connsiteX195" fmla="*/ 1925097 w 2463375"/>
              <a:gd name="connsiteY195" fmla="*/ 1177676 h 3005485"/>
              <a:gd name="connsiteX196" fmla="*/ 1925220 w 2463375"/>
              <a:gd name="connsiteY196" fmla="*/ 1179883 h 3005485"/>
              <a:gd name="connsiteX197" fmla="*/ 689728 w 2463375"/>
              <a:gd name="connsiteY197" fmla="*/ 298394 h 3005485"/>
              <a:gd name="connsiteX198" fmla="*/ 666312 w 2463375"/>
              <a:gd name="connsiteY198" fmla="*/ 305704 h 3005485"/>
              <a:gd name="connsiteX199" fmla="*/ 664360 w 2463375"/>
              <a:gd name="connsiteY199" fmla="*/ 309544 h 3005485"/>
              <a:gd name="connsiteX200" fmla="*/ 667256 w 2463375"/>
              <a:gd name="connsiteY200" fmla="*/ 311644 h 3005485"/>
              <a:gd name="connsiteX201" fmla="*/ 668199 w 2463375"/>
              <a:gd name="connsiteY201" fmla="*/ 311496 h 3005485"/>
              <a:gd name="connsiteX202" fmla="*/ 691459 w 2463375"/>
              <a:gd name="connsiteY202" fmla="*/ 304236 h 3005485"/>
              <a:gd name="connsiteX203" fmla="*/ 693510 w 2463375"/>
              <a:gd name="connsiteY203" fmla="*/ 300445 h 3005485"/>
              <a:gd name="connsiteX204" fmla="*/ 689728 w 2463375"/>
              <a:gd name="connsiteY204" fmla="*/ 298394 h 3005485"/>
              <a:gd name="connsiteX205" fmla="*/ 462056 w 2463375"/>
              <a:gd name="connsiteY205" fmla="*/ 2048820 h 3005485"/>
              <a:gd name="connsiteX206" fmla="*/ 483165 w 2463375"/>
              <a:gd name="connsiteY206" fmla="*/ 2061381 h 3005485"/>
              <a:gd name="connsiteX207" fmla="*/ 484691 w 2463375"/>
              <a:gd name="connsiteY207" fmla="*/ 2061791 h 3005485"/>
              <a:gd name="connsiteX208" fmla="*/ 487333 w 2463375"/>
              <a:gd name="connsiteY208" fmla="*/ 2060265 h 3005485"/>
              <a:gd name="connsiteX209" fmla="*/ 486226 w 2463375"/>
              <a:gd name="connsiteY209" fmla="*/ 2056105 h 3005485"/>
              <a:gd name="connsiteX210" fmla="*/ 465247 w 2463375"/>
              <a:gd name="connsiteY210" fmla="*/ 2043610 h 3005485"/>
              <a:gd name="connsiteX211" fmla="*/ 461055 w 2463375"/>
              <a:gd name="connsiteY211" fmla="*/ 2044619 h 3005485"/>
              <a:gd name="connsiteX212" fmla="*/ 462056 w 2463375"/>
              <a:gd name="connsiteY212" fmla="*/ 2048820 h 3005485"/>
              <a:gd name="connsiteX213" fmla="*/ 520832 w 2463375"/>
              <a:gd name="connsiteY213" fmla="*/ 2082064 h 3005485"/>
              <a:gd name="connsiteX214" fmla="*/ 542779 w 2463375"/>
              <a:gd name="connsiteY214" fmla="*/ 2093132 h 3005485"/>
              <a:gd name="connsiteX215" fmla="*/ 544116 w 2463375"/>
              <a:gd name="connsiteY215" fmla="*/ 2093443 h 3005485"/>
              <a:gd name="connsiteX216" fmla="*/ 546856 w 2463375"/>
              <a:gd name="connsiteY216" fmla="*/ 2091737 h 3005485"/>
              <a:gd name="connsiteX217" fmla="*/ 545461 w 2463375"/>
              <a:gd name="connsiteY217" fmla="*/ 2087659 h 3005485"/>
              <a:gd name="connsiteX218" fmla="*/ 523654 w 2463375"/>
              <a:gd name="connsiteY218" fmla="*/ 2076657 h 3005485"/>
              <a:gd name="connsiteX219" fmla="*/ 519544 w 2463375"/>
              <a:gd name="connsiteY219" fmla="*/ 2077953 h 3005485"/>
              <a:gd name="connsiteX220" fmla="*/ 520832 w 2463375"/>
              <a:gd name="connsiteY220" fmla="*/ 2082064 h 3005485"/>
              <a:gd name="connsiteX221" fmla="*/ 563692 w 2463375"/>
              <a:gd name="connsiteY221" fmla="*/ 345832 h 3005485"/>
              <a:gd name="connsiteX222" fmla="*/ 541597 w 2463375"/>
              <a:gd name="connsiteY222" fmla="*/ 356309 h 3005485"/>
              <a:gd name="connsiteX223" fmla="*/ 540202 w 2463375"/>
              <a:gd name="connsiteY223" fmla="*/ 360387 h 3005485"/>
              <a:gd name="connsiteX224" fmla="*/ 542943 w 2463375"/>
              <a:gd name="connsiteY224" fmla="*/ 362093 h 3005485"/>
              <a:gd name="connsiteX225" fmla="*/ 544280 w 2463375"/>
              <a:gd name="connsiteY225" fmla="*/ 361781 h 3005485"/>
              <a:gd name="connsiteX226" fmla="*/ 566235 w 2463375"/>
              <a:gd name="connsiteY226" fmla="*/ 351370 h 3005485"/>
              <a:gd name="connsiteX227" fmla="*/ 567736 w 2463375"/>
              <a:gd name="connsiteY227" fmla="*/ 347325 h 3005485"/>
              <a:gd name="connsiteX228" fmla="*/ 563692 w 2463375"/>
              <a:gd name="connsiteY228" fmla="*/ 345832 h 3005485"/>
              <a:gd name="connsiteX229" fmla="*/ 709147 w 2463375"/>
              <a:gd name="connsiteY229" fmla="*/ 2156043 h 3005485"/>
              <a:gd name="connsiteX230" fmla="*/ 732874 w 2463375"/>
              <a:gd name="connsiteY230" fmla="*/ 2162246 h 3005485"/>
              <a:gd name="connsiteX231" fmla="*/ 733613 w 2463375"/>
              <a:gd name="connsiteY231" fmla="*/ 2162336 h 3005485"/>
              <a:gd name="connsiteX232" fmla="*/ 736567 w 2463375"/>
              <a:gd name="connsiteY232" fmla="*/ 2160022 h 3005485"/>
              <a:gd name="connsiteX233" fmla="*/ 734343 w 2463375"/>
              <a:gd name="connsiteY233" fmla="*/ 2156330 h 3005485"/>
              <a:gd name="connsiteX234" fmla="*/ 710772 w 2463375"/>
              <a:gd name="connsiteY234" fmla="*/ 2150160 h 3005485"/>
              <a:gd name="connsiteX235" fmla="*/ 707023 w 2463375"/>
              <a:gd name="connsiteY235" fmla="*/ 2152294 h 3005485"/>
              <a:gd name="connsiteX236" fmla="*/ 709147 w 2463375"/>
              <a:gd name="connsiteY236" fmla="*/ 2156043 h 3005485"/>
              <a:gd name="connsiteX237" fmla="*/ 581815 w 2463375"/>
              <a:gd name="connsiteY237" fmla="*/ 2111132 h 3005485"/>
              <a:gd name="connsiteX238" fmla="*/ 604492 w 2463375"/>
              <a:gd name="connsiteY238" fmla="*/ 2120633 h 3005485"/>
              <a:gd name="connsiteX239" fmla="*/ 605633 w 2463375"/>
              <a:gd name="connsiteY239" fmla="*/ 2120854 h 3005485"/>
              <a:gd name="connsiteX240" fmla="*/ 608455 w 2463375"/>
              <a:gd name="connsiteY240" fmla="*/ 2118951 h 3005485"/>
              <a:gd name="connsiteX241" fmla="*/ 606773 w 2463375"/>
              <a:gd name="connsiteY241" fmla="*/ 2114980 h 3005485"/>
              <a:gd name="connsiteX242" fmla="*/ 584227 w 2463375"/>
              <a:gd name="connsiteY242" fmla="*/ 2105537 h 3005485"/>
              <a:gd name="connsiteX243" fmla="*/ 580215 w 2463375"/>
              <a:gd name="connsiteY243" fmla="*/ 2107120 h 3005485"/>
              <a:gd name="connsiteX244" fmla="*/ 581815 w 2463375"/>
              <a:gd name="connsiteY244" fmla="*/ 2111132 h 3005485"/>
              <a:gd name="connsiteX245" fmla="*/ 774750 w 2463375"/>
              <a:gd name="connsiteY245" fmla="*/ 2171640 h 3005485"/>
              <a:gd name="connsiteX246" fmla="*/ 798854 w 2463375"/>
              <a:gd name="connsiteY246" fmla="*/ 2176160 h 3005485"/>
              <a:gd name="connsiteX247" fmla="*/ 799379 w 2463375"/>
              <a:gd name="connsiteY247" fmla="*/ 2176210 h 3005485"/>
              <a:gd name="connsiteX248" fmla="*/ 802382 w 2463375"/>
              <a:gd name="connsiteY248" fmla="*/ 2173682 h 3005485"/>
              <a:gd name="connsiteX249" fmla="*/ 799905 w 2463375"/>
              <a:gd name="connsiteY249" fmla="*/ 2170155 h 3005485"/>
              <a:gd name="connsiteX250" fmla="*/ 775956 w 2463375"/>
              <a:gd name="connsiteY250" fmla="*/ 2165659 h 3005485"/>
              <a:gd name="connsiteX251" fmla="*/ 772371 w 2463375"/>
              <a:gd name="connsiteY251" fmla="*/ 2168046 h 3005485"/>
              <a:gd name="connsiteX252" fmla="*/ 774750 w 2463375"/>
              <a:gd name="connsiteY252" fmla="*/ 2171640 h 3005485"/>
              <a:gd name="connsiteX253" fmla="*/ 644735 w 2463375"/>
              <a:gd name="connsiteY253" fmla="*/ 2135836 h 3005485"/>
              <a:gd name="connsiteX254" fmla="*/ 668043 w 2463375"/>
              <a:gd name="connsiteY254" fmla="*/ 2143720 h 3005485"/>
              <a:gd name="connsiteX255" fmla="*/ 668987 w 2463375"/>
              <a:gd name="connsiteY255" fmla="*/ 2143868 h 3005485"/>
              <a:gd name="connsiteX256" fmla="*/ 671883 w 2463375"/>
              <a:gd name="connsiteY256" fmla="*/ 2141759 h 3005485"/>
              <a:gd name="connsiteX257" fmla="*/ 669922 w 2463375"/>
              <a:gd name="connsiteY257" fmla="*/ 2137919 h 3005485"/>
              <a:gd name="connsiteX258" fmla="*/ 646761 w 2463375"/>
              <a:gd name="connsiteY258" fmla="*/ 2130076 h 3005485"/>
              <a:gd name="connsiteX259" fmla="*/ 642872 w 2463375"/>
              <a:gd name="connsiteY259" fmla="*/ 2131930 h 3005485"/>
              <a:gd name="connsiteX260" fmla="*/ 644735 w 2463375"/>
              <a:gd name="connsiteY260" fmla="*/ 2135836 h 3005485"/>
              <a:gd name="connsiteX261" fmla="*/ 241628 w 2463375"/>
              <a:gd name="connsiteY261" fmla="*/ 585253 h 3005485"/>
              <a:gd name="connsiteX262" fmla="*/ 225629 w 2463375"/>
              <a:gd name="connsiteY262" fmla="*/ 603844 h 3005485"/>
              <a:gd name="connsiteX263" fmla="*/ 226007 w 2463375"/>
              <a:gd name="connsiteY263" fmla="*/ 608135 h 3005485"/>
              <a:gd name="connsiteX264" fmla="*/ 227959 w 2463375"/>
              <a:gd name="connsiteY264" fmla="*/ 608849 h 3005485"/>
              <a:gd name="connsiteX265" fmla="*/ 230297 w 2463375"/>
              <a:gd name="connsiteY265" fmla="*/ 607757 h 3005485"/>
              <a:gd name="connsiteX266" fmla="*/ 246198 w 2463375"/>
              <a:gd name="connsiteY266" fmla="*/ 589281 h 3005485"/>
              <a:gd name="connsiteX267" fmla="*/ 245927 w 2463375"/>
              <a:gd name="connsiteY267" fmla="*/ 584982 h 3005485"/>
              <a:gd name="connsiteX268" fmla="*/ 241628 w 2463375"/>
              <a:gd name="connsiteY268" fmla="*/ 585253 h 3005485"/>
              <a:gd name="connsiteX269" fmla="*/ 83554 w 2463375"/>
              <a:gd name="connsiteY269" fmla="*/ 1618072 h 3005485"/>
              <a:gd name="connsiteX270" fmla="*/ 86335 w 2463375"/>
              <a:gd name="connsiteY270" fmla="*/ 1619877 h 3005485"/>
              <a:gd name="connsiteX271" fmla="*/ 87574 w 2463375"/>
              <a:gd name="connsiteY271" fmla="*/ 1619615 h 3005485"/>
              <a:gd name="connsiteX272" fmla="*/ 89116 w 2463375"/>
              <a:gd name="connsiteY272" fmla="*/ 1615586 h 3005485"/>
              <a:gd name="connsiteX273" fmla="*/ 79492 w 2463375"/>
              <a:gd name="connsiteY273" fmla="*/ 1593287 h 3005485"/>
              <a:gd name="connsiteX274" fmla="*/ 75505 w 2463375"/>
              <a:gd name="connsiteY274" fmla="*/ 1591646 h 3005485"/>
              <a:gd name="connsiteX275" fmla="*/ 73864 w 2463375"/>
              <a:gd name="connsiteY275" fmla="*/ 1595633 h 3005485"/>
              <a:gd name="connsiteX276" fmla="*/ 83554 w 2463375"/>
              <a:gd name="connsiteY276" fmla="*/ 1618072 h 3005485"/>
              <a:gd name="connsiteX277" fmla="*/ 113122 w 2463375"/>
              <a:gd name="connsiteY277" fmla="*/ 1678489 h 3005485"/>
              <a:gd name="connsiteX278" fmla="*/ 115813 w 2463375"/>
              <a:gd name="connsiteY278" fmla="*/ 1680106 h 3005485"/>
              <a:gd name="connsiteX279" fmla="*/ 117241 w 2463375"/>
              <a:gd name="connsiteY279" fmla="*/ 1679745 h 3005485"/>
              <a:gd name="connsiteX280" fmla="*/ 118496 w 2463375"/>
              <a:gd name="connsiteY280" fmla="*/ 1675618 h 3005485"/>
              <a:gd name="connsiteX281" fmla="*/ 107330 w 2463375"/>
              <a:gd name="connsiteY281" fmla="*/ 1654032 h 3005485"/>
              <a:gd name="connsiteX282" fmla="*/ 103244 w 2463375"/>
              <a:gd name="connsiteY282" fmla="*/ 1652670 h 3005485"/>
              <a:gd name="connsiteX283" fmla="*/ 101890 w 2463375"/>
              <a:gd name="connsiteY283" fmla="*/ 1656756 h 3005485"/>
              <a:gd name="connsiteX284" fmla="*/ 113122 w 2463375"/>
              <a:gd name="connsiteY284" fmla="*/ 1678489 h 3005485"/>
              <a:gd name="connsiteX285" fmla="*/ 58301 w 2463375"/>
              <a:gd name="connsiteY285" fmla="*/ 1555760 h 3005485"/>
              <a:gd name="connsiteX286" fmla="*/ 61164 w 2463375"/>
              <a:gd name="connsiteY286" fmla="*/ 1557762 h 3005485"/>
              <a:gd name="connsiteX287" fmla="*/ 62206 w 2463375"/>
              <a:gd name="connsiteY287" fmla="*/ 1557573 h 3005485"/>
              <a:gd name="connsiteX288" fmla="*/ 64027 w 2463375"/>
              <a:gd name="connsiteY288" fmla="*/ 1553659 h 3005485"/>
              <a:gd name="connsiteX289" fmla="*/ 55962 w 2463375"/>
              <a:gd name="connsiteY289" fmla="*/ 1530662 h 3005485"/>
              <a:gd name="connsiteX290" fmla="*/ 52098 w 2463375"/>
              <a:gd name="connsiteY290" fmla="*/ 1528743 h 3005485"/>
              <a:gd name="connsiteX291" fmla="*/ 50178 w 2463375"/>
              <a:gd name="connsiteY291" fmla="*/ 1532599 h 3005485"/>
              <a:gd name="connsiteX292" fmla="*/ 58301 w 2463375"/>
              <a:gd name="connsiteY292" fmla="*/ 1555760 h 3005485"/>
              <a:gd name="connsiteX293" fmla="*/ 1701396 w 2463375"/>
              <a:gd name="connsiteY293" fmla="*/ 1841847 h 3005485"/>
              <a:gd name="connsiteX294" fmla="*/ 1685479 w 2463375"/>
              <a:gd name="connsiteY294" fmla="*/ 1860307 h 3005485"/>
              <a:gd name="connsiteX295" fmla="*/ 1685742 w 2463375"/>
              <a:gd name="connsiteY295" fmla="*/ 1864606 h 3005485"/>
              <a:gd name="connsiteX296" fmla="*/ 1687760 w 2463375"/>
              <a:gd name="connsiteY296" fmla="*/ 1865377 h 3005485"/>
              <a:gd name="connsiteX297" fmla="*/ 1690041 w 2463375"/>
              <a:gd name="connsiteY297" fmla="*/ 1864352 h 3005485"/>
              <a:gd name="connsiteX298" fmla="*/ 1706064 w 2463375"/>
              <a:gd name="connsiteY298" fmla="*/ 1845769 h 3005485"/>
              <a:gd name="connsiteX299" fmla="*/ 1705687 w 2463375"/>
              <a:gd name="connsiteY299" fmla="*/ 1841478 h 3005485"/>
              <a:gd name="connsiteX300" fmla="*/ 1701396 w 2463375"/>
              <a:gd name="connsiteY300" fmla="*/ 1841847 h 3005485"/>
              <a:gd name="connsiteX301" fmla="*/ 146851 w 2463375"/>
              <a:gd name="connsiteY301" fmla="*/ 1736741 h 3005485"/>
              <a:gd name="connsiteX302" fmla="*/ 149435 w 2463375"/>
              <a:gd name="connsiteY302" fmla="*/ 1738168 h 3005485"/>
              <a:gd name="connsiteX303" fmla="*/ 151051 w 2463375"/>
              <a:gd name="connsiteY303" fmla="*/ 1737701 h 3005485"/>
              <a:gd name="connsiteX304" fmla="*/ 152011 w 2463375"/>
              <a:gd name="connsiteY304" fmla="*/ 1733500 h 3005485"/>
              <a:gd name="connsiteX305" fmla="*/ 139352 w 2463375"/>
              <a:gd name="connsiteY305" fmla="*/ 1712726 h 3005485"/>
              <a:gd name="connsiteX306" fmla="*/ 135176 w 2463375"/>
              <a:gd name="connsiteY306" fmla="*/ 1711652 h 3005485"/>
              <a:gd name="connsiteX307" fmla="*/ 134109 w 2463375"/>
              <a:gd name="connsiteY307" fmla="*/ 1715828 h 3005485"/>
              <a:gd name="connsiteX308" fmla="*/ 146851 w 2463375"/>
              <a:gd name="connsiteY308" fmla="*/ 1736741 h 3005485"/>
              <a:gd name="connsiteX309" fmla="*/ 88534 w 2463375"/>
              <a:gd name="connsiteY309" fmla="*/ 834617 h 3005485"/>
              <a:gd name="connsiteX310" fmla="*/ 98748 w 2463375"/>
              <a:gd name="connsiteY310" fmla="*/ 812424 h 3005485"/>
              <a:gd name="connsiteX311" fmla="*/ 97304 w 2463375"/>
              <a:gd name="connsiteY311" fmla="*/ 808363 h 3005485"/>
              <a:gd name="connsiteX312" fmla="*/ 93243 w 2463375"/>
              <a:gd name="connsiteY312" fmla="*/ 809807 h 3005485"/>
              <a:gd name="connsiteX313" fmla="*/ 83529 w 2463375"/>
              <a:gd name="connsiteY313" fmla="*/ 830909 h 3005485"/>
              <a:gd name="connsiteX314" fmla="*/ 86934 w 2463375"/>
              <a:gd name="connsiteY314" fmla="*/ 836078 h 3005485"/>
              <a:gd name="connsiteX315" fmla="*/ 88534 w 2463375"/>
              <a:gd name="connsiteY315" fmla="*/ 834617 h 3005485"/>
              <a:gd name="connsiteX316" fmla="*/ 37428 w 2463375"/>
              <a:gd name="connsiteY316" fmla="*/ 1491650 h 3005485"/>
              <a:gd name="connsiteX317" fmla="*/ 40357 w 2463375"/>
              <a:gd name="connsiteY317" fmla="*/ 1493858 h 3005485"/>
              <a:gd name="connsiteX318" fmla="*/ 41202 w 2463375"/>
              <a:gd name="connsiteY318" fmla="*/ 1493743 h 3005485"/>
              <a:gd name="connsiteX319" fmla="*/ 43286 w 2463375"/>
              <a:gd name="connsiteY319" fmla="*/ 1489977 h 3005485"/>
              <a:gd name="connsiteX320" fmla="*/ 36854 w 2463375"/>
              <a:gd name="connsiteY320" fmla="*/ 1466463 h 3005485"/>
              <a:gd name="connsiteX321" fmla="*/ 33138 w 2463375"/>
              <a:gd name="connsiteY321" fmla="*/ 1464281 h 3005485"/>
              <a:gd name="connsiteX322" fmla="*/ 30955 w 2463375"/>
              <a:gd name="connsiteY322" fmla="*/ 1467997 h 3005485"/>
              <a:gd name="connsiteX323" fmla="*/ 37428 w 2463375"/>
              <a:gd name="connsiteY323" fmla="*/ 1491650 h 3005485"/>
              <a:gd name="connsiteX324" fmla="*/ 279 w 2463375"/>
              <a:gd name="connsiteY324" fmla="*/ 1200878 h 3005485"/>
              <a:gd name="connsiteX325" fmla="*/ 0 w 2463375"/>
              <a:gd name="connsiteY325" fmla="*/ 1224433 h 3005485"/>
              <a:gd name="connsiteX326" fmla="*/ 0 w 2463375"/>
              <a:gd name="connsiteY326" fmla="*/ 1225393 h 3005485"/>
              <a:gd name="connsiteX327" fmla="*/ 3044 w 2463375"/>
              <a:gd name="connsiteY327" fmla="*/ 1228437 h 3005485"/>
              <a:gd name="connsiteX328" fmla="*/ 6088 w 2463375"/>
              <a:gd name="connsiteY328" fmla="*/ 1225393 h 3005485"/>
              <a:gd name="connsiteX329" fmla="*/ 6088 w 2463375"/>
              <a:gd name="connsiteY329" fmla="*/ 1224433 h 3005485"/>
              <a:gd name="connsiteX330" fmla="*/ 6367 w 2463375"/>
              <a:gd name="connsiteY330" fmla="*/ 1201026 h 3005485"/>
              <a:gd name="connsiteX331" fmla="*/ 5981 w 2463375"/>
              <a:gd name="connsiteY331" fmla="*/ 1199566 h 3005485"/>
              <a:gd name="connsiteX332" fmla="*/ 1075 w 2463375"/>
              <a:gd name="connsiteY332" fmla="*/ 1198909 h 3005485"/>
              <a:gd name="connsiteX333" fmla="*/ 279 w 2463375"/>
              <a:gd name="connsiteY333" fmla="*/ 1200878 h 3005485"/>
              <a:gd name="connsiteX334" fmla="*/ 16310 w 2463375"/>
              <a:gd name="connsiteY334" fmla="*/ 1402190 h 3005485"/>
              <a:gd name="connsiteX335" fmla="*/ 21102 w 2463375"/>
              <a:gd name="connsiteY335" fmla="*/ 1426237 h 3005485"/>
              <a:gd name="connsiteX336" fmla="*/ 24080 w 2463375"/>
              <a:gd name="connsiteY336" fmla="*/ 1428657 h 3005485"/>
              <a:gd name="connsiteX337" fmla="*/ 24720 w 2463375"/>
              <a:gd name="connsiteY337" fmla="*/ 1428592 h 3005485"/>
              <a:gd name="connsiteX338" fmla="*/ 27066 w 2463375"/>
              <a:gd name="connsiteY338" fmla="*/ 1424982 h 3005485"/>
              <a:gd name="connsiteX339" fmla="*/ 22308 w 2463375"/>
              <a:gd name="connsiteY339" fmla="*/ 1401074 h 3005485"/>
              <a:gd name="connsiteX340" fmla="*/ 18755 w 2463375"/>
              <a:gd name="connsiteY340" fmla="*/ 1398637 h 3005485"/>
              <a:gd name="connsiteX341" fmla="*/ 16310 w 2463375"/>
              <a:gd name="connsiteY341" fmla="*/ 1402190 h 3005485"/>
              <a:gd name="connsiteX342" fmla="*/ 16310 w 2463375"/>
              <a:gd name="connsiteY342" fmla="*/ 1064201 h 3005485"/>
              <a:gd name="connsiteX343" fmla="*/ 13521 w 2463375"/>
              <a:gd name="connsiteY343" fmla="*/ 1065268 h 3005485"/>
              <a:gd name="connsiteX344" fmla="*/ 18813 w 2463375"/>
              <a:gd name="connsiteY344" fmla="*/ 1067491 h 3005485"/>
              <a:gd name="connsiteX345" fmla="*/ 16310 w 2463375"/>
              <a:gd name="connsiteY345" fmla="*/ 1064201 h 3005485"/>
              <a:gd name="connsiteX346" fmla="*/ 1263207 w 2463375"/>
              <a:gd name="connsiteY346" fmla="*/ 2137673 h 3005485"/>
              <a:gd name="connsiteX347" fmla="*/ 1239931 w 2463375"/>
              <a:gd name="connsiteY347" fmla="*/ 2144910 h 3005485"/>
              <a:gd name="connsiteX348" fmla="*/ 1237880 w 2463375"/>
              <a:gd name="connsiteY348" fmla="*/ 2148700 h 3005485"/>
              <a:gd name="connsiteX349" fmla="*/ 1240801 w 2463375"/>
              <a:gd name="connsiteY349" fmla="*/ 2150882 h 3005485"/>
              <a:gd name="connsiteX350" fmla="*/ 1241671 w 2463375"/>
              <a:gd name="connsiteY350" fmla="*/ 2150759 h 3005485"/>
              <a:gd name="connsiteX351" fmla="*/ 1265086 w 2463375"/>
              <a:gd name="connsiteY351" fmla="*/ 2143474 h 3005485"/>
              <a:gd name="connsiteX352" fmla="*/ 1267047 w 2463375"/>
              <a:gd name="connsiteY352" fmla="*/ 2139634 h 3005485"/>
              <a:gd name="connsiteX353" fmla="*/ 1263207 w 2463375"/>
              <a:gd name="connsiteY353" fmla="*/ 2137673 h 3005485"/>
              <a:gd name="connsiteX354" fmla="*/ 128538 w 2463375"/>
              <a:gd name="connsiteY354" fmla="*/ 748717 h 3005485"/>
              <a:gd name="connsiteX355" fmla="*/ 124387 w 2463375"/>
              <a:gd name="connsiteY355" fmla="*/ 749874 h 3005485"/>
              <a:gd name="connsiteX356" fmla="*/ 112573 w 2463375"/>
              <a:gd name="connsiteY356" fmla="*/ 771419 h 3005485"/>
              <a:gd name="connsiteX357" fmla="*/ 113828 w 2463375"/>
              <a:gd name="connsiteY357" fmla="*/ 775537 h 3005485"/>
              <a:gd name="connsiteX358" fmla="*/ 115255 w 2463375"/>
              <a:gd name="connsiteY358" fmla="*/ 775898 h 3005485"/>
              <a:gd name="connsiteX359" fmla="*/ 117946 w 2463375"/>
              <a:gd name="connsiteY359" fmla="*/ 774282 h 3005485"/>
              <a:gd name="connsiteX360" fmla="*/ 129687 w 2463375"/>
              <a:gd name="connsiteY360" fmla="*/ 752877 h 3005485"/>
              <a:gd name="connsiteX361" fmla="*/ 128538 w 2463375"/>
              <a:gd name="connsiteY361" fmla="*/ 748717 h 3005485"/>
              <a:gd name="connsiteX362" fmla="*/ 163842 w 2463375"/>
              <a:gd name="connsiteY362" fmla="*/ 691434 h 3005485"/>
              <a:gd name="connsiteX363" fmla="*/ 159617 w 2463375"/>
              <a:gd name="connsiteY363" fmla="*/ 692296 h 3005485"/>
              <a:gd name="connsiteX364" fmla="*/ 146334 w 2463375"/>
              <a:gd name="connsiteY364" fmla="*/ 712954 h 3005485"/>
              <a:gd name="connsiteX365" fmla="*/ 147302 w 2463375"/>
              <a:gd name="connsiteY365" fmla="*/ 717155 h 3005485"/>
              <a:gd name="connsiteX366" fmla="*/ 148918 w 2463375"/>
              <a:gd name="connsiteY366" fmla="*/ 717623 h 3005485"/>
              <a:gd name="connsiteX367" fmla="*/ 151502 w 2463375"/>
              <a:gd name="connsiteY367" fmla="*/ 716195 h 3005485"/>
              <a:gd name="connsiteX368" fmla="*/ 164703 w 2463375"/>
              <a:gd name="connsiteY368" fmla="*/ 695668 h 3005485"/>
              <a:gd name="connsiteX369" fmla="*/ 163842 w 2463375"/>
              <a:gd name="connsiteY369" fmla="*/ 691434 h 3005485"/>
              <a:gd name="connsiteX370" fmla="*/ 184574 w 2463375"/>
              <a:gd name="connsiteY370" fmla="*/ 1792531 h 3005485"/>
              <a:gd name="connsiteX371" fmla="*/ 187044 w 2463375"/>
              <a:gd name="connsiteY371" fmla="*/ 1793786 h 3005485"/>
              <a:gd name="connsiteX372" fmla="*/ 188832 w 2463375"/>
              <a:gd name="connsiteY372" fmla="*/ 1793203 h 3005485"/>
              <a:gd name="connsiteX373" fmla="*/ 189505 w 2463375"/>
              <a:gd name="connsiteY373" fmla="*/ 1788945 h 3005485"/>
              <a:gd name="connsiteX374" fmla="*/ 175426 w 2463375"/>
              <a:gd name="connsiteY374" fmla="*/ 1769082 h 3005485"/>
              <a:gd name="connsiteX375" fmla="*/ 171185 w 2463375"/>
              <a:gd name="connsiteY375" fmla="*/ 1768303 h 3005485"/>
              <a:gd name="connsiteX376" fmla="*/ 170405 w 2463375"/>
              <a:gd name="connsiteY376" fmla="*/ 1772545 h 3005485"/>
              <a:gd name="connsiteX377" fmla="*/ 184574 w 2463375"/>
              <a:gd name="connsiteY377" fmla="*/ 1792531 h 3005485"/>
              <a:gd name="connsiteX378" fmla="*/ 1557031 w 2463375"/>
              <a:gd name="connsiteY378" fmla="*/ 1981199 h 3005485"/>
              <a:gd name="connsiteX379" fmla="*/ 1537661 w 2463375"/>
              <a:gd name="connsiteY379" fmla="*/ 1995950 h 3005485"/>
              <a:gd name="connsiteX380" fmla="*/ 1537029 w 2463375"/>
              <a:gd name="connsiteY380" fmla="*/ 2000209 h 3005485"/>
              <a:gd name="connsiteX381" fmla="*/ 1539474 w 2463375"/>
              <a:gd name="connsiteY381" fmla="*/ 2001439 h 3005485"/>
              <a:gd name="connsiteX382" fmla="*/ 1541287 w 2463375"/>
              <a:gd name="connsiteY382" fmla="*/ 2000840 h 3005485"/>
              <a:gd name="connsiteX383" fmla="*/ 1560773 w 2463375"/>
              <a:gd name="connsiteY383" fmla="*/ 1985998 h 3005485"/>
              <a:gd name="connsiteX384" fmla="*/ 1561298 w 2463375"/>
              <a:gd name="connsiteY384" fmla="*/ 1981724 h 3005485"/>
              <a:gd name="connsiteX385" fmla="*/ 1557031 w 2463375"/>
              <a:gd name="connsiteY385" fmla="*/ 1981199 h 3005485"/>
              <a:gd name="connsiteX386" fmla="*/ 287983 w 2463375"/>
              <a:gd name="connsiteY386" fmla="*/ 536281 h 3005485"/>
              <a:gd name="connsiteX387" fmla="*/ 270737 w 2463375"/>
              <a:gd name="connsiteY387" fmla="*/ 553707 h 3005485"/>
              <a:gd name="connsiteX388" fmla="*/ 270811 w 2463375"/>
              <a:gd name="connsiteY388" fmla="*/ 558014 h 3005485"/>
              <a:gd name="connsiteX389" fmla="*/ 272928 w 2463375"/>
              <a:gd name="connsiteY389" fmla="*/ 558867 h 3005485"/>
              <a:gd name="connsiteX390" fmla="*/ 275118 w 2463375"/>
              <a:gd name="connsiteY390" fmla="*/ 557932 h 3005485"/>
              <a:gd name="connsiteX391" fmla="*/ 292257 w 2463375"/>
              <a:gd name="connsiteY391" fmla="*/ 540613 h 3005485"/>
              <a:gd name="connsiteX392" fmla="*/ 292290 w 2463375"/>
              <a:gd name="connsiteY392" fmla="*/ 536305 h 3005485"/>
              <a:gd name="connsiteX393" fmla="*/ 287983 w 2463375"/>
              <a:gd name="connsiteY393" fmla="*/ 536281 h 3005485"/>
              <a:gd name="connsiteX394" fmla="*/ 1502890 w 2463375"/>
              <a:gd name="connsiteY394" fmla="*/ 2020572 h 3005485"/>
              <a:gd name="connsiteX395" fmla="*/ 1482560 w 2463375"/>
              <a:gd name="connsiteY395" fmla="*/ 2033929 h 3005485"/>
              <a:gd name="connsiteX396" fmla="*/ 1481625 w 2463375"/>
              <a:gd name="connsiteY396" fmla="*/ 2038138 h 3005485"/>
              <a:gd name="connsiteX397" fmla="*/ 1484193 w 2463375"/>
              <a:gd name="connsiteY397" fmla="*/ 2039549 h 3005485"/>
              <a:gd name="connsiteX398" fmla="*/ 1485834 w 2463375"/>
              <a:gd name="connsiteY398" fmla="*/ 2039073 h 3005485"/>
              <a:gd name="connsiteX399" fmla="*/ 1506295 w 2463375"/>
              <a:gd name="connsiteY399" fmla="*/ 2025618 h 3005485"/>
              <a:gd name="connsiteX400" fmla="*/ 1507108 w 2463375"/>
              <a:gd name="connsiteY400" fmla="*/ 2021384 h 3005485"/>
              <a:gd name="connsiteX401" fmla="*/ 1502890 w 2463375"/>
              <a:gd name="connsiteY401" fmla="*/ 2020572 h 3005485"/>
              <a:gd name="connsiteX402" fmla="*/ 3881 w 2463375"/>
              <a:gd name="connsiteY402" fmla="*/ 1265127 h 3005485"/>
              <a:gd name="connsiteX403" fmla="*/ 976 w 2463375"/>
              <a:gd name="connsiteY403" fmla="*/ 1268310 h 3005485"/>
              <a:gd name="connsiteX404" fmla="*/ 2379 w 2463375"/>
              <a:gd name="connsiteY404" fmla="*/ 1292792 h 3005485"/>
              <a:gd name="connsiteX405" fmla="*/ 5415 w 2463375"/>
              <a:gd name="connsiteY405" fmla="*/ 1295631 h 3005485"/>
              <a:gd name="connsiteX406" fmla="*/ 5628 w 2463375"/>
              <a:gd name="connsiteY406" fmla="*/ 1295623 h 3005485"/>
              <a:gd name="connsiteX407" fmla="*/ 8459 w 2463375"/>
              <a:gd name="connsiteY407" fmla="*/ 1292374 h 3005485"/>
              <a:gd name="connsiteX408" fmla="*/ 7064 w 2463375"/>
              <a:gd name="connsiteY408" fmla="*/ 1268040 h 3005485"/>
              <a:gd name="connsiteX409" fmla="*/ 3881 w 2463375"/>
              <a:gd name="connsiteY409" fmla="*/ 1265127 h 3005485"/>
              <a:gd name="connsiteX410" fmla="*/ 1608325 w 2463375"/>
              <a:gd name="connsiteY410" fmla="*/ 1938134 h 3005485"/>
              <a:gd name="connsiteX411" fmla="*/ 1590013 w 2463375"/>
              <a:gd name="connsiteY411" fmla="*/ 1954206 h 3005485"/>
              <a:gd name="connsiteX412" fmla="*/ 1589677 w 2463375"/>
              <a:gd name="connsiteY412" fmla="*/ 1958506 h 3005485"/>
              <a:gd name="connsiteX413" fmla="*/ 1591990 w 2463375"/>
              <a:gd name="connsiteY413" fmla="*/ 1959572 h 3005485"/>
              <a:gd name="connsiteX414" fmla="*/ 1593976 w 2463375"/>
              <a:gd name="connsiteY414" fmla="*/ 1958842 h 3005485"/>
              <a:gd name="connsiteX415" fmla="*/ 1612395 w 2463375"/>
              <a:gd name="connsiteY415" fmla="*/ 1942679 h 3005485"/>
              <a:gd name="connsiteX416" fmla="*/ 1612624 w 2463375"/>
              <a:gd name="connsiteY416" fmla="*/ 1938372 h 3005485"/>
              <a:gd name="connsiteX417" fmla="*/ 1608325 w 2463375"/>
              <a:gd name="connsiteY417" fmla="*/ 1938134 h 3005485"/>
              <a:gd name="connsiteX418" fmla="*/ 337611 w 2463375"/>
              <a:gd name="connsiteY418" fmla="*/ 490664 h 3005485"/>
              <a:gd name="connsiteX419" fmla="*/ 319209 w 2463375"/>
              <a:gd name="connsiteY419" fmla="*/ 506852 h 3005485"/>
              <a:gd name="connsiteX420" fmla="*/ 318987 w 2463375"/>
              <a:gd name="connsiteY420" fmla="*/ 511159 h 3005485"/>
              <a:gd name="connsiteX421" fmla="*/ 321251 w 2463375"/>
              <a:gd name="connsiteY421" fmla="*/ 512168 h 3005485"/>
              <a:gd name="connsiteX422" fmla="*/ 323294 w 2463375"/>
              <a:gd name="connsiteY422" fmla="*/ 511380 h 3005485"/>
              <a:gd name="connsiteX423" fmla="*/ 341582 w 2463375"/>
              <a:gd name="connsiteY423" fmla="*/ 495300 h 3005485"/>
              <a:gd name="connsiteX424" fmla="*/ 341910 w 2463375"/>
              <a:gd name="connsiteY424" fmla="*/ 491001 h 3005485"/>
              <a:gd name="connsiteX425" fmla="*/ 337611 w 2463375"/>
              <a:gd name="connsiteY425" fmla="*/ 490664 h 3005485"/>
              <a:gd name="connsiteX426" fmla="*/ 1656526 w 2463375"/>
              <a:gd name="connsiteY426" fmla="*/ 1891615 h 3005485"/>
              <a:gd name="connsiteX427" fmla="*/ 1639371 w 2463375"/>
              <a:gd name="connsiteY427" fmla="*/ 1908926 h 3005485"/>
              <a:gd name="connsiteX428" fmla="*/ 1639338 w 2463375"/>
              <a:gd name="connsiteY428" fmla="*/ 1913234 h 3005485"/>
              <a:gd name="connsiteX429" fmla="*/ 1641512 w 2463375"/>
              <a:gd name="connsiteY429" fmla="*/ 1914144 h 3005485"/>
              <a:gd name="connsiteX430" fmla="*/ 1643645 w 2463375"/>
              <a:gd name="connsiteY430" fmla="*/ 1913267 h 3005485"/>
              <a:gd name="connsiteX431" fmla="*/ 1660907 w 2463375"/>
              <a:gd name="connsiteY431" fmla="*/ 1895849 h 3005485"/>
              <a:gd name="connsiteX432" fmla="*/ 1660833 w 2463375"/>
              <a:gd name="connsiteY432" fmla="*/ 1891541 h 3005485"/>
              <a:gd name="connsiteX433" fmla="*/ 1656526 w 2463375"/>
              <a:gd name="connsiteY433" fmla="*/ 1891615 h 3005485"/>
              <a:gd name="connsiteX434" fmla="*/ 226097 w 2463375"/>
              <a:gd name="connsiteY434" fmla="*/ 1845580 h 3005485"/>
              <a:gd name="connsiteX435" fmla="*/ 228435 w 2463375"/>
              <a:gd name="connsiteY435" fmla="*/ 1846671 h 3005485"/>
              <a:gd name="connsiteX436" fmla="*/ 230396 w 2463375"/>
              <a:gd name="connsiteY436" fmla="*/ 1845958 h 3005485"/>
              <a:gd name="connsiteX437" fmla="*/ 230765 w 2463375"/>
              <a:gd name="connsiteY437" fmla="*/ 1841667 h 3005485"/>
              <a:gd name="connsiteX438" fmla="*/ 215341 w 2463375"/>
              <a:gd name="connsiteY438" fmla="*/ 1822829 h 3005485"/>
              <a:gd name="connsiteX439" fmla="*/ 211058 w 2463375"/>
              <a:gd name="connsiteY439" fmla="*/ 1822345 h 3005485"/>
              <a:gd name="connsiteX440" fmla="*/ 210574 w 2463375"/>
              <a:gd name="connsiteY440" fmla="*/ 1826628 h 3005485"/>
              <a:gd name="connsiteX441" fmla="*/ 226097 w 2463375"/>
              <a:gd name="connsiteY441" fmla="*/ 1845580 h 3005485"/>
              <a:gd name="connsiteX442" fmla="*/ 1326151 w 2463375"/>
              <a:gd name="connsiteY442" fmla="*/ 2114734 h 3005485"/>
              <a:gd name="connsiteX443" fmla="*/ 1303441 w 2463375"/>
              <a:gd name="connsiteY443" fmla="*/ 2123586 h 3005485"/>
              <a:gd name="connsiteX444" fmla="*/ 1301661 w 2463375"/>
              <a:gd name="connsiteY444" fmla="*/ 2127508 h 3005485"/>
              <a:gd name="connsiteX445" fmla="*/ 1304508 w 2463375"/>
              <a:gd name="connsiteY445" fmla="*/ 2129485 h 3005485"/>
              <a:gd name="connsiteX446" fmla="*/ 1305583 w 2463375"/>
              <a:gd name="connsiteY446" fmla="*/ 2129289 h 3005485"/>
              <a:gd name="connsiteX447" fmla="*/ 1328432 w 2463375"/>
              <a:gd name="connsiteY447" fmla="*/ 2120387 h 3005485"/>
              <a:gd name="connsiteX448" fmla="*/ 1330114 w 2463375"/>
              <a:gd name="connsiteY448" fmla="*/ 2116416 h 3005485"/>
              <a:gd name="connsiteX449" fmla="*/ 1326151 w 2463375"/>
              <a:gd name="connsiteY449" fmla="*/ 2114734 h 3005485"/>
              <a:gd name="connsiteX450" fmla="*/ 1387176 w 2463375"/>
              <a:gd name="connsiteY450" fmla="*/ 2087503 h 3005485"/>
              <a:gd name="connsiteX451" fmla="*/ 1365213 w 2463375"/>
              <a:gd name="connsiteY451" fmla="*/ 2097890 h 3005485"/>
              <a:gd name="connsiteX452" fmla="*/ 1363703 w 2463375"/>
              <a:gd name="connsiteY452" fmla="*/ 2101935 h 3005485"/>
              <a:gd name="connsiteX453" fmla="*/ 1366476 w 2463375"/>
              <a:gd name="connsiteY453" fmla="*/ 2103715 h 3005485"/>
              <a:gd name="connsiteX454" fmla="*/ 1367748 w 2463375"/>
              <a:gd name="connsiteY454" fmla="*/ 2103445 h 3005485"/>
              <a:gd name="connsiteX455" fmla="*/ 1389850 w 2463375"/>
              <a:gd name="connsiteY455" fmla="*/ 2092984 h 3005485"/>
              <a:gd name="connsiteX456" fmla="*/ 1391245 w 2463375"/>
              <a:gd name="connsiteY456" fmla="*/ 2088906 h 3005485"/>
              <a:gd name="connsiteX457" fmla="*/ 1387176 w 2463375"/>
              <a:gd name="connsiteY457" fmla="*/ 2087503 h 3005485"/>
              <a:gd name="connsiteX458" fmla="*/ 253836 w 2463375"/>
              <a:gd name="connsiteY458" fmla="*/ 1876224 h 3005485"/>
              <a:gd name="connsiteX459" fmla="*/ 253984 w 2463375"/>
              <a:gd name="connsiteY459" fmla="*/ 1874821 h 3005485"/>
              <a:gd name="connsiteX460" fmla="*/ 253836 w 2463375"/>
              <a:gd name="connsiteY460" fmla="*/ 1876224 h 3005485"/>
              <a:gd name="connsiteX461" fmla="*/ 1446190 w 2463375"/>
              <a:gd name="connsiteY461" fmla="*/ 2056064 h 3005485"/>
              <a:gd name="connsiteX462" fmla="*/ 1424990 w 2463375"/>
              <a:gd name="connsiteY462" fmla="*/ 2067969 h 3005485"/>
              <a:gd name="connsiteX463" fmla="*/ 1423767 w 2463375"/>
              <a:gd name="connsiteY463" fmla="*/ 2072104 h 3005485"/>
              <a:gd name="connsiteX464" fmla="*/ 1426442 w 2463375"/>
              <a:gd name="connsiteY464" fmla="*/ 2073696 h 3005485"/>
              <a:gd name="connsiteX465" fmla="*/ 1427902 w 2463375"/>
              <a:gd name="connsiteY465" fmla="*/ 2073326 h 3005485"/>
              <a:gd name="connsiteX466" fmla="*/ 1449234 w 2463375"/>
              <a:gd name="connsiteY466" fmla="*/ 2061340 h 3005485"/>
              <a:gd name="connsiteX467" fmla="*/ 1450350 w 2463375"/>
              <a:gd name="connsiteY467" fmla="*/ 2057180 h 3005485"/>
              <a:gd name="connsiteX468" fmla="*/ 1446190 w 2463375"/>
              <a:gd name="connsiteY468" fmla="*/ 2056064 h 3005485"/>
              <a:gd name="connsiteX469" fmla="*/ 198776 w 2463375"/>
              <a:gd name="connsiteY469" fmla="*/ 637326 h 3005485"/>
              <a:gd name="connsiteX470" fmla="*/ 184099 w 2463375"/>
              <a:gd name="connsiteY470" fmla="*/ 657000 h 3005485"/>
              <a:gd name="connsiteX471" fmla="*/ 184771 w 2463375"/>
              <a:gd name="connsiteY471" fmla="*/ 661258 h 3005485"/>
              <a:gd name="connsiteX472" fmla="*/ 186560 w 2463375"/>
              <a:gd name="connsiteY472" fmla="*/ 661841 h 3005485"/>
              <a:gd name="connsiteX473" fmla="*/ 189029 w 2463375"/>
              <a:gd name="connsiteY473" fmla="*/ 660586 h 3005485"/>
              <a:gd name="connsiteX474" fmla="*/ 203617 w 2463375"/>
              <a:gd name="connsiteY474" fmla="*/ 641043 h 3005485"/>
              <a:gd name="connsiteX475" fmla="*/ 203051 w 2463375"/>
              <a:gd name="connsiteY475" fmla="*/ 636768 h 3005485"/>
              <a:gd name="connsiteX476" fmla="*/ 198776 w 2463375"/>
              <a:gd name="connsiteY476" fmla="*/ 637326 h 3005485"/>
              <a:gd name="connsiteX477" fmla="*/ 1310407 w 2463375"/>
              <a:gd name="connsiteY477" fmla="*/ 612754 h 3005485"/>
              <a:gd name="connsiteX478" fmla="*/ 1365631 w 2463375"/>
              <a:gd name="connsiteY478" fmla="*/ 667034 h 3005485"/>
              <a:gd name="connsiteX479" fmla="*/ 1311342 w 2463375"/>
              <a:gd name="connsiteY479" fmla="*/ 722250 h 3005485"/>
              <a:gd name="connsiteX480" fmla="*/ 1256118 w 2463375"/>
              <a:gd name="connsiteY480" fmla="*/ 667970 h 3005485"/>
              <a:gd name="connsiteX481" fmla="*/ 1310407 w 2463375"/>
              <a:gd name="connsiteY481" fmla="*/ 612754 h 3005485"/>
              <a:gd name="connsiteX482" fmla="*/ 1310415 w 2463375"/>
              <a:gd name="connsiteY482" fmla="*/ 117758 h 3005485"/>
              <a:gd name="connsiteX483" fmla="*/ 1365614 w 2463375"/>
              <a:gd name="connsiteY483" fmla="*/ 172063 h 3005485"/>
              <a:gd name="connsiteX484" fmla="*/ 1311301 w 2463375"/>
              <a:gd name="connsiteY484" fmla="*/ 227254 h 3005485"/>
              <a:gd name="connsiteX485" fmla="*/ 1256102 w 2463375"/>
              <a:gd name="connsiteY485" fmla="*/ 172949 h 3005485"/>
              <a:gd name="connsiteX486" fmla="*/ 1310415 w 2463375"/>
              <a:gd name="connsiteY486" fmla="*/ 117758 h 3005485"/>
              <a:gd name="connsiteX487" fmla="*/ 1037537 w 2463375"/>
              <a:gd name="connsiteY487" fmla="*/ 363127 h 3005485"/>
              <a:gd name="connsiteX488" fmla="*/ 982797 w 2463375"/>
              <a:gd name="connsiteY488" fmla="*/ 417875 h 3005485"/>
              <a:gd name="connsiteX489" fmla="*/ 1037537 w 2463375"/>
              <a:gd name="connsiteY489" fmla="*/ 472623 h 3005485"/>
              <a:gd name="connsiteX490" fmla="*/ 1092285 w 2463375"/>
              <a:gd name="connsiteY490" fmla="*/ 417875 h 3005485"/>
              <a:gd name="connsiteX491" fmla="*/ 1037537 w 2463375"/>
              <a:gd name="connsiteY491" fmla="*/ 363127 h 3005485"/>
              <a:gd name="connsiteX492" fmla="*/ 1852242 w 2463375"/>
              <a:gd name="connsiteY492" fmla="*/ 843216 h 3005485"/>
              <a:gd name="connsiteX493" fmla="*/ 1852242 w 2463375"/>
              <a:gd name="connsiteY493" fmla="*/ 559023 h 3005485"/>
              <a:gd name="connsiteX494" fmla="*/ 1745790 w 2463375"/>
              <a:gd name="connsiteY494" fmla="*/ 559023 h 3005485"/>
              <a:gd name="connsiteX495" fmla="*/ 1606422 w 2463375"/>
              <a:gd name="connsiteY495" fmla="*/ 698391 h 3005485"/>
              <a:gd name="connsiteX496" fmla="*/ 1422939 w 2463375"/>
              <a:gd name="connsiteY496" fmla="*/ 698391 h 3005485"/>
              <a:gd name="connsiteX497" fmla="*/ 1310719 w 2463375"/>
              <a:gd name="connsiteY497" fmla="*/ 784013 h 3005485"/>
              <a:gd name="connsiteX498" fmla="*/ 1194225 w 2463375"/>
              <a:gd name="connsiteY498" fmla="*/ 667518 h 3005485"/>
              <a:gd name="connsiteX499" fmla="*/ 1310719 w 2463375"/>
              <a:gd name="connsiteY499" fmla="*/ 551024 h 3005485"/>
              <a:gd name="connsiteX500" fmla="*/ 1422939 w 2463375"/>
              <a:gd name="connsiteY500" fmla="*/ 636645 h 3005485"/>
              <a:gd name="connsiteX501" fmla="*/ 1580857 w 2463375"/>
              <a:gd name="connsiteY501" fmla="*/ 636645 h 3005485"/>
              <a:gd name="connsiteX502" fmla="*/ 1720225 w 2463375"/>
              <a:gd name="connsiteY502" fmla="*/ 497277 h 3005485"/>
              <a:gd name="connsiteX503" fmla="*/ 1852242 w 2463375"/>
              <a:gd name="connsiteY503" fmla="*/ 497277 h 3005485"/>
              <a:gd name="connsiteX504" fmla="*/ 1852242 w 2463375"/>
              <a:gd name="connsiteY504" fmla="*/ 448748 h 3005485"/>
              <a:gd name="connsiteX505" fmla="*/ 1149740 w 2463375"/>
              <a:gd name="connsiteY505" fmla="*/ 448748 h 3005485"/>
              <a:gd name="connsiteX506" fmla="*/ 1037529 w 2463375"/>
              <a:gd name="connsiteY506" fmla="*/ 534369 h 3005485"/>
              <a:gd name="connsiteX507" fmla="*/ 921043 w 2463375"/>
              <a:gd name="connsiteY507" fmla="*/ 417875 h 3005485"/>
              <a:gd name="connsiteX508" fmla="*/ 1037529 w 2463375"/>
              <a:gd name="connsiteY508" fmla="*/ 301380 h 3005485"/>
              <a:gd name="connsiteX509" fmla="*/ 1149740 w 2463375"/>
              <a:gd name="connsiteY509" fmla="*/ 387002 h 3005485"/>
              <a:gd name="connsiteX510" fmla="*/ 1852242 w 2463375"/>
              <a:gd name="connsiteY510" fmla="*/ 387002 h 3005485"/>
              <a:gd name="connsiteX511" fmla="*/ 1852242 w 2463375"/>
              <a:gd name="connsiteY511" fmla="*/ 342821 h 3005485"/>
              <a:gd name="connsiteX512" fmla="*/ 1720225 w 2463375"/>
              <a:gd name="connsiteY512" fmla="*/ 342821 h 3005485"/>
              <a:gd name="connsiteX513" fmla="*/ 1580857 w 2463375"/>
              <a:gd name="connsiteY513" fmla="*/ 203453 h 3005485"/>
              <a:gd name="connsiteX514" fmla="*/ 1422939 w 2463375"/>
              <a:gd name="connsiteY514" fmla="*/ 203453 h 3005485"/>
              <a:gd name="connsiteX515" fmla="*/ 1310719 w 2463375"/>
              <a:gd name="connsiteY515" fmla="*/ 289074 h 3005485"/>
              <a:gd name="connsiteX516" fmla="*/ 1194225 w 2463375"/>
              <a:gd name="connsiteY516" fmla="*/ 172580 h 3005485"/>
              <a:gd name="connsiteX517" fmla="*/ 1310719 w 2463375"/>
              <a:gd name="connsiteY517" fmla="*/ 56085 h 3005485"/>
              <a:gd name="connsiteX518" fmla="*/ 1422939 w 2463375"/>
              <a:gd name="connsiteY518" fmla="*/ 141706 h 3005485"/>
              <a:gd name="connsiteX519" fmla="*/ 1606422 w 2463375"/>
              <a:gd name="connsiteY519" fmla="*/ 141706 h 3005485"/>
              <a:gd name="connsiteX520" fmla="*/ 1745790 w 2463375"/>
              <a:gd name="connsiteY520" fmla="*/ 281075 h 3005485"/>
              <a:gd name="connsiteX521" fmla="*/ 1852242 w 2463375"/>
              <a:gd name="connsiteY521" fmla="*/ 281075 h 3005485"/>
              <a:gd name="connsiteX522" fmla="*/ 1852242 w 2463375"/>
              <a:gd name="connsiteY522" fmla="*/ 0 h 3005485"/>
              <a:gd name="connsiteX523" fmla="*/ 1565974 w 2463375"/>
              <a:gd name="connsiteY523" fmla="*/ 0 h 3005485"/>
              <a:gd name="connsiteX524" fmla="*/ 1548720 w 2463375"/>
              <a:gd name="connsiteY524" fmla="*/ 0 h 3005485"/>
              <a:gd name="connsiteX525" fmla="*/ 1326906 w 2463375"/>
              <a:gd name="connsiteY525" fmla="*/ 0 h 3005485"/>
              <a:gd name="connsiteX526" fmla="*/ 1310062 w 2463375"/>
              <a:gd name="connsiteY526" fmla="*/ 0 h 3005485"/>
              <a:gd name="connsiteX527" fmla="*/ 850805 w 2463375"/>
              <a:gd name="connsiteY527" fmla="*/ 0 h 3005485"/>
              <a:gd name="connsiteX528" fmla="*/ 766365 w 2463375"/>
              <a:gd name="connsiteY528" fmla="*/ 84440 h 3005485"/>
              <a:gd name="connsiteX529" fmla="*/ 766365 w 2463375"/>
              <a:gd name="connsiteY529" fmla="*/ 758784 h 3005485"/>
              <a:gd name="connsiteX530" fmla="*/ 850805 w 2463375"/>
              <a:gd name="connsiteY530" fmla="*/ 843224 h 3005485"/>
              <a:gd name="connsiteX531" fmla="*/ 855891 w 2463375"/>
              <a:gd name="connsiteY531" fmla="*/ 843224 h 3005485"/>
              <a:gd name="connsiteX532" fmla="*/ 820358 w 2463375"/>
              <a:gd name="connsiteY532" fmla="*/ 954279 h 3005485"/>
              <a:gd name="connsiteX533" fmla="*/ 916506 w 2463375"/>
              <a:gd name="connsiteY533" fmla="*/ 954279 h 3005485"/>
              <a:gd name="connsiteX534" fmla="*/ 1049417 w 2463375"/>
              <a:gd name="connsiteY534" fmla="*/ 843224 h 3005485"/>
              <a:gd name="connsiteX535" fmla="*/ 1326898 w 2463375"/>
              <a:gd name="connsiteY535" fmla="*/ 843224 h 3005485"/>
              <a:gd name="connsiteX536" fmla="*/ 1852242 w 2463375"/>
              <a:gd name="connsiteY536" fmla="*/ 843216 h 3005485"/>
              <a:gd name="connsiteX537" fmla="*/ 1852242 w 2463375"/>
              <a:gd name="connsiteY537" fmla="*/ 843216 h 3005485"/>
              <a:gd name="connsiteX538" fmla="*/ 1051968 w 2463375"/>
              <a:gd name="connsiteY538" fmla="*/ 2734872 h 3005485"/>
              <a:gd name="connsiteX539" fmla="*/ 1047079 w 2463375"/>
              <a:gd name="connsiteY539" fmla="*/ 2801689 h 3005485"/>
              <a:gd name="connsiteX540" fmla="*/ 1103615 w 2463375"/>
              <a:gd name="connsiteY540" fmla="*/ 2907460 h 3005485"/>
              <a:gd name="connsiteX541" fmla="*/ 1147919 w 2463375"/>
              <a:gd name="connsiteY541" fmla="*/ 3005486 h 3005485"/>
              <a:gd name="connsiteX542" fmla="*/ 1196998 w 2463375"/>
              <a:gd name="connsiteY542" fmla="*/ 3005486 h 3005485"/>
              <a:gd name="connsiteX543" fmla="*/ 1183378 w 2463375"/>
              <a:gd name="connsiteY543" fmla="*/ 2979683 h 3005485"/>
              <a:gd name="connsiteX544" fmla="*/ 1051968 w 2463375"/>
              <a:gd name="connsiteY544" fmla="*/ 2734872 h 3005485"/>
              <a:gd name="connsiteX545" fmla="*/ 1206982 w 2463375"/>
              <a:gd name="connsiteY545" fmla="*/ 2598326 h 3005485"/>
              <a:gd name="connsiteX546" fmla="*/ 1196596 w 2463375"/>
              <a:gd name="connsiteY546" fmla="*/ 2506707 h 3005485"/>
              <a:gd name="connsiteX547" fmla="*/ 1159955 w 2463375"/>
              <a:gd name="connsiteY547" fmla="*/ 2538081 h 3005485"/>
              <a:gd name="connsiteX548" fmla="*/ 1181762 w 2463375"/>
              <a:gd name="connsiteY548" fmla="*/ 2602510 h 3005485"/>
              <a:gd name="connsiteX549" fmla="*/ 1183181 w 2463375"/>
              <a:gd name="connsiteY549" fmla="*/ 2606571 h 3005485"/>
              <a:gd name="connsiteX550" fmla="*/ 1186857 w 2463375"/>
              <a:gd name="connsiteY550" fmla="*/ 2617114 h 3005485"/>
              <a:gd name="connsiteX551" fmla="*/ 1162301 w 2463375"/>
              <a:gd name="connsiteY551" fmla="*/ 2623883 h 3005485"/>
              <a:gd name="connsiteX552" fmla="*/ 1157518 w 2463375"/>
              <a:gd name="connsiteY552" fmla="*/ 2610247 h 3005485"/>
              <a:gd name="connsiteX553" fmla="*/ 1156090 w 2463375"/>
              <a:gd name="connsiteY553" fmla="*/ 2606169 h 3005485"/>
              <a:gd name="connsiteX554" fmla="*/ 1140051 w 2463375"/>
              <a:gd name="connsiteY554" fmla="*/ 2558920 h 3005485"/>
              <a:gd name="connsiteX555" fmla="*/ 1127252 w 2463375"/>
              <a:gd name="connsiteY555" fmla="*/ 2573770 h 3005485"/>
              <a:gd name="connsiteX556" fmla="*/ 1139944 w 2463375"/>
              <a:gd name="connsiteY556" fmla="*/ 2608319 h 3005485"/>
              <a:gd name="connsiteX557" fmla="*/ 1141454 w 2463375"/>
              <a:gd name="connsiteY557" fmla="*/ 2612429 h 3005485"/>
              <a:gd name="connsiteX558" fmla="*/ 1246831 w 2463375"/>
              <a:gd name="connsiteY558" fmla="*/ 2932836 h 3005485"/>
              <a:gd name="connsiteX559" fmla="*/ 1226386 w 2463375"/>
              <a:gd name="connsiteY559" fmla="*/ 2740073 h 3005485"/>
              <a:gd name="connsiteX560" fmla="*/ 1207524 w 2463375"/>
              <a:gd name="connsiteY560" fmla="*/ 2602682 h 3005485"/>
              <a:gd name="connsiteX561" fmla="*/ 1206982 w 2463375"/>
              <a:gd name="connsiteY561" fmla="*/ 2598326 h 3005485"/>
              <a:gd name="connsiteX562" fmla="*/ 1114199 w 2463375"/>
              <a:gd name="connsiteY562" fmla="*/ 2611256 h 3005485"/>
              <a:gd name="connsiteX563" fmla="*/ 1109292 w 2463375"/>
              <a:gd name="connsiteY563" fmla="*/ 2597752 h 3005485"/>
              <a:gd name="connsiteX564" fmla="*/ 1099784 w 2463375"/>
              <a:gd name="connsiteY564" fmla="*/ 2612659 h 3005485"/>
              <a:gd name="connsiteX565" fmla="*/ 1096937 w 2463375"/>
              <a:gd name="connsiteY565" fmla="*/ 2617122 h 3005485"/>
              <a:gd name="connsiteX566" fmla="*/ 1082538 w 2463375"/>
              <a:gd name="connsiteY566" fmla="*/ 2643171 h 3005485"/>
              <a:gd name="connsiteX567" fmla="*/ 1134488 w 2463375"/>
              <a:gd name="connsiteY567" fmla="*/ 2744980 h 3005485"/>
              <a:gd name="connsiteX568" fmla="*/ 1112501 w 2463375"/>
              <a:gd name="connsiteY568" fmla="*/ 2757836 h 3005485"/>
              <a:gd name="connsiteX569" fmla="*/ 1069468 w 2463375"/>
              <a:gd name="connsiteY569" fmla="*/ 2672666 h 3005485"/>
              <a:gd name="connsiteX570" fmla="*/ 1060567 w 2463375"/>
              <a:gd name="connsiteY570" fmla="*/ 2698641 h 3005485"/>
              <a:gd name="connsiteX571" fmla="*/ 1213431 w 2463375"/>
              <a:gd name="connsiteY571" fmla="*/ 2982202 h 3005485"/>
              <a:gd name="connsiteX572" fmla="*/ 1225844 w 2463375"/>
              <a:gd name="connsiteY572" fmla="*/ 3005478 h 3005485"/>
              <a:gd name="connsiteX573" fmla="*/ 1242672 w 2463375"/>
              <a:gd name="connsiteY573" fmla="*/ 3005478 h 3005485"/>
              <a:gd name="connsiteX574" fmla="*/ 1115676 w 2463375"/>
              <a:gd name="connsiteY574" fmla="*/ 2615284 h 3005485"/>
              <a:gd name="connsiteX575" fmla="*/ 1114199 w 2463375"/>
              <a:gd name="connsiteY575" fmla="*/ 2611256 h 3005485"/>
              <a:gd name="connsiteX576" fmla="*/ 1257842 w 2463375"/>
              <a:gd name="connsiteY576" fmla="*/ 2776263 h 3005485"/>
              <a:gd name="connsiteX577" fmla="*/ 1302728 w 2463375"/>
              <a:gd name="connsiteY577" fmla="*/ 3005478 h 3005485"/>
              <a:gd name="connsiteX578" fmla="*/ 1358165 w 2463375"/>
              <a:gd name="connsiteY578" fmla="*/ 3005478 h 3005485"/>
              <a:gd name="connsiteX579" fmla="*/ 1403297 w 2463375"/>
              <a:gd name="connsiteY579" fmla="*/ 2554309 h 3005485"/>
              <a:gd name="connsiteX580" fmla="*/ 1404290 w 2463375"/>
              <a:gd name="connsiteY580" fmla="*/ 2549018 h 3005485"/>
              <a:gd name="connsiteX581" fmla="*/ 1427508 w 2463375"/>
              <a:gd name="connsiteY581" fmla="*/ 2428495 h 3005485"/>
              <a:gd name="connsiteX582" fmla="*/ 1422299 w 2463375"/>
              <a:gd name="connsiteY582" fmla="*/ 2428363 h 3005485"/>
              <a:gd name="connsiteX583" fmla="*/ 1332928 w 2463375"/>
              <a:gd name="connsiteY583" fmla="*/ 2440030 h 3005485"/>
              <a:gd name="connsiteX584" fmla="*/ 1326135 w 2463375"/>
              <a:gd name="connsiteY584" fmla="*/ 2572228 h 3005485"/>
              <a:gd name="connsiteX585" fmla="*/ 1326020 w 2463375"/>
              <a:gd name="connsiteY585" fmla="*/ 2576929 h 3005485"/>
              <a:gd name="connsiteX586" fmla="*/ 1330984 w 2463375"/>
              <a:gd name="connsiteY586" fmla="*/ 2741829 h 3005485"/>
              <a:gd name="connsiteX587" fmla="*/ 1305517 w 2463375"/>
              <a:gd name="connsiteY587" fmla="*/ 2741829 h 3005485"/>
              <a:gd name="connsiteX588" fmla="*/ 1300406 w 2463375"/>
              <a:gd name="connsiteY588" fmla="*/ 2583410 h 3005485"/>
              <a:gd name="connsiteX589" fmla="*/ 1300513 w 2463375"/>
              <a:gd name="connsiteY589" fmla="*/ 2578742 h 3005485"/>
              <a:gd name="connsiteX590" fmla="*/ 1306887 w 2463375"/>
              <a:gd name="connsiteY590" fmla="*/ 2447890 h 3005485"/>
              <a:gd name="connsiteX591" fmla="*/ 1227058 w 2463375"/>
              <a:gd name="connsiteY591" fmla="*/ 2486024 h 3005485"/>
              <a:gd name="connsiteX592" fmla="*/ 1257842 w 2463375"/>
              <a:gd name="connsiteY592" fmla="*/ 2776263 h 3005485"/>
              <a:gd name="connsiteX593" fmla="*/ 1614790 w 2463375"/>
              <a:gd name="connsiteY593" fmla="*/ 2855337 h 3005485"/>
              <a:gd name="connsiteX594" fmla="*/ 1705236 w 2463375"/>
              <a:gd name="connsiteY594" fmla="*/ 2638339 h 3005485"/>
              <a:gd name="connsiteX595" fmla="*/ 1730226 w 2463375"/>
              <a:gd name="connsiteY595" fmla="*/ 2587775 h 3005485"/>
              <a:gd name="connsiteX596" fmla="*/ 1718125 w 2463375"/>
              <a:gd name="connsiteY596" fmla="*/ 2572621 h 3005485"/>
              <a:gd name="connsiteX597" fmla="*/ 1684446 w 2463375"/>
              <a:gd name="connsiteY597" fmla="*/ 2637559 h 3005485"/>
              <a:gd name="connsiteX598" fmla="*/ 1578740 w 2463375"/>
              <a:gd name="connsiteY598" fmla="*/ 2865773 h 3005485"/>
              <a:gd name="connsiteX599" fmla="*/ 1514869 w 2463375"/>
              <a:gd name="connsiteY599" fmla="*/ 3005469 h 3005485"/>
              <a:gd name="connsiteX600" fmla="*/ 1559189 w 2463375"/>
              <a:gd name="connsiteY600" fmla="*/ 3005469 h 3005485"/>
              <a:gd name="connsiteX601" fmla="*/ 1614790 w 2463375"/>
              <a:gd name="connsiteY601" fmla="*/ 2855337 h 3005485"/>
              <a:gd name="connsiteX602" fmla="*/ 1383328 w 2463375"/>
              <a:gd name="connsiteY602" fmla="*/ 3005478 h 3005485"/>
              <a:gd name="connsiteX603" fmla="*/ 1427254 w 2463375"/>
              <a:gd name="connsiteY603" fmla="*/ 3005478 h 3005485"/>
              <a:gd name="connsiteX604" fmla="*/ 1544487 w 2463375"/>
              <a:gd name="connsiteY604" fmla="*/ 2624170 h 3005485"/>
              <a:gd name="connsiteX605" fmla="*/ 1603206 w 2463375"/>
              <a:gd name="connsiteY605" fmla="*/ 2477401 h 3005485"/>
              <a:gd name="connsiteX606" fmla="*/ 1597701 w 2463375"/>
              <a:gd name="connsiteY606" fmla="*/ 2474480 h 3005485"/>
              <a:gd name="connsiteX607" fmla="*/ 1592245 w 2463375"/>
              <a:gd name="connsiteY607" fmla="*/ 2471584 h 3005485"/>
              <a:gd name="connsiteX608" fmla="*/ 1539376 w 2463375"/>
              <a:gd name="connsiteY608" fmla="*/ 2448784 h 3005485"/>
              <a:gd name="connsiteX609" fmla="*/ 1521236 w 2463375"/>
              <a:gd name="connsiteY609" fmla="*/ 2504648 h 3005485"/>
              <a:gd name="connsiteX610" fmla="*/ 1519381 w 2463375"/>
              <a:gd name="connsiteY610" fmla="*/ 2510736 h 3005485"/>
              <a:gd name="connsiteX611" fmla="*/ 1477408 w 2463375"/>
              <a:gd name="connsiteY611" fmla="*/ 2681363 h 3005485"/>
              <a:gd name="connsiteX612" fmla="*/ 1452852 w 2463375"/>
              <a:gd name="connsiteY612" fmla="*/ 2674594 h 3005485"/>
              <a:gd name="connsiteX613" fmla="*/ 1488992 w 2463375"/>
              <a:gd name="connsiteY613" fmla="*/ 2523280 h 3005485"/>
              <a:gd name="connsiteX614" fmla="*/ 1490781 w 2463375"/>
              <a:gd name="connsiteY614" fmla="*/ 2517373 h 3005485"/>
              <a:gd name="connsiteX615" fmla="*/ 1515090 w 2463375"/>
              <a:gd name="connsiteY615" fmla="*/ 2441220 h 3005485"/>
              <a:gd name="connsiteX616" fmla="*/ 1452458 w 2463375"/>
              <a:gd name="connsiteY616" fmla="*/ 2429799 h 3005485"/>
              <a:gd name="connsiteX617" fmla="*/ 1431045 w 2463375"/>
              <a:gd name="connsiteY617" fmla="*/ 2539911 h 3005485"/>
              <a:gd name="connsiteX618" fmla="*/ 1430036 w 2463375"/>
              <a:gd name="connsiteY618" fmla="*/ 2545293 h 3005485"/>
              <a:gd name="connsiteX619" fmla="*/ 1383328 w 2463375"/>
              <a:gd name="connsiteY619" fmla="*/ 3005478 h 3005485"/>
              <a:gd name="connsiteX620" fmla="*/ 1552248 w 2463375"/>
              <a:gd name="connsiteY620" fmla="*/ 2862975 h 3005485"/>
              <a:gd name="connsiteX621" fmla="*/ 1670072 w 2463375"/>
              <a:gd name="connsiteY621" fmla="*/ 2609574 h 3005485"/>
              <a:gd name="connsiteX622" fmla="*/ 1700141 w 2463375"/>
              <a:gd name="connsiteY622" fmla="*/ 2552554 h 3005485"/>
              <a:gd name="connsiteX623" fmla="*/ 1682641 w 2463375"/>
              <a:gd name="connsiteY623" fmla="*/ 2535333 h 3005485"/>
              <a:gd name="connsiteX624" fmla="*/ 1626195 w 2463375"/>
              <a:gd name="connsiteY624" fmla="*/ 2623727 h 3005485"/>
              <a:gd name="connsiteX625" fmla="*/ 1604207 w 2463375"/>
              <a:gd name="connsiteY625" fmla="*/ 2610871 h 3005485"/>
              <a:gd name="connsiteX626" fmla="*/ 1663180 w 2463375"/>
              <a:gd name="connsiteY626" fmla="*/ 2518432 h 3005485"/>
              <a:gd name="connsiteX627" fmla="*/ 1625103 w 2463375"/>
              <a:gd name="connsiteY627" fmla="*/ 2490660 h 3005485"/>
              <a:gd name="connsiteX628" fmla="*/ 1569059 w 2463375"/>
              <a:gd name="connsiteY628" fmla="*/ 2630922 h 3005485"/>
              <a:gd name="connsiteX629" fmla="*/ 1453221 w 2463375"/>
              <a:gd name="connsiteY629" fmla="*/ 3005461 h 3005485"/>
              <a:gd name="connsiteX630" fmla="*/ 1487507 w 2463375"/>
              <a:gd name="connsiteY630" fmla="*/ 3005461 h 3005485"/>
              <a:gd name="connsiteX631" fmla="*/ 1552248 w 2463375"/>
              <a:gd name="connsiteY631" fmla="*/ 2862975 h 3005485"/>
              <a:gd name="connsiteX632" fmla="*/ 1807438 w 2463375"/>
              <a:gd name="connsiteY632" fmla="*/ 2819254 h 3005485"/>
              <a:gd name="connsiteX633" fmla="*/ 1797921 w 2463375"/>
              <a:gd name="connsiteY633" fmla="*/ 2729383 h 3005485"/>
              <a:gd name="connsiteX634" fmla="*/ 1796879 w 2463375"/>
              <a:gd name="connsiteY634" fmla="*/ 2725347 h 3005485"/>
              <a:gd name="connsiteX635" fmla="*/ 1710495 w 2463375"/>
              <a:gd name="connsiteY635" fmla="*/ 2863353 h 3005485"/>
              <a:gd name="connsiteX636" fmla="*/ 1685939 w 2463375"/>
              <a:gd name="connsiteY636" fmla="*/ 2856584 h 3005485"/>
              <a:gd name="connsiteX637" fmla="*/ 1788748 w 2463375"/>
              <a:gd name="connsiteY637" fmla="*/ 2697296 h 3005485"/>
              <a:gd name="connsiteX638" fmla="*/ 1746939 w 2463375"/>
              <a:gd name="connsiteY638" fmla="*/ 2611477 h 3005485"/>
              <a:gd name="connsiteX639" fmla="*/ 1645631 w 2463375"/>
              <a:gd name="connsiteY639" fmla="*/ 2845844 h 3005485"/>
              <a:gd name="connsiteX640" fmla="*/ 1586214 w 2463375"/>
              <a:gd name="connsiteY640" fmla="*/ 3005469 h 3005485"/>
              <a:gd name="connsiteX641" fmla="*/ 1653884 w 2463375"/>
              <a:gd name="connsiteY641" fmla="*/ 3005469 h 3005485"/>
              <a:gd name="connsiteX642" fmla="*/ 1807438 w 2463375"/>
              <a:gd name="connsiteY642" fmla="*/ 2819254 h 3005485"/>
              <a:gd name="connsiteX643" fmla="*/ 2048278 w 2463375"/>
              <a:gd name="connsiteY643" fmla="*/ 2989290 h 3005485"/>
              <a:gd name="connsiteX644" fmla="*/ 1960885 w 2463375"/>
              <a:gd name="connsiteY644" fmla="*/ 2826474 h 3005485"/>
              <a:gd name="connsiteX645" fmla="*/ 1957628 w 2463375"/>
              <a:gd name="connsiteY645" fmla="*/ 2870909 h 3005485"/>
              <a:gd name="connsiteX646" fmla="*/ 1995228 w 2463375"/>
              <a:gd name="connsiteY646" fmla="*/ 2941253 h 3005485"/>
              <a:gd name="connsiteX647" fmla="*/ 2024264 w 2463375"/>
              <a:gd name="connsiteY647" fmla="*/ 3005469 h 3005485"/>
              <a:gd name="connsiteX648" fmla="*/ 2056819 w 2463375"/>
              <a:gd name="connsiteY648" fmla="*/ 3005469 h 3005485"/>
              <a:gd name="connsiteX649" fmla="*/ 2048278 w 2463375"/>
              <a:gd name="connsiteY649" fmla="*/ 2989290 h 3005485"/>
              <a:gd name="connsiteX650" fmla="*/ 2057081 w 2463375"/>
              <a:gd name="connsiteY650" fmla="*/ 2674725 h 3005485"/>
              <a:gd name="connsiteX651" fmla="*/ 2032714 w 2463375"/>
              <a:gd name="connsiteY651" fmla="*/ 2695589 h 3005485"/>
              <a:gd name="connsiteX652" fmla="*/ 2050608 w 2463375"/>
              <a:gd name="connsiteY652" fmla="*/ 2748155 h 3005485"/>
              <a:gd name="connsiteX653" fmla="*/ 2034273 w 2463375"/>
              <a:gd name="connsiteY653" fmla="*/ 2752659 h 3005485"/>
              <a:gd name="connsiteX654" fmla="*/ 2019473 w 2463375"/>
              <a:gd name="connsiteY654" fmla="*/ 2709446 h 3005485"/>
              <a:gd name="connsiteX655" fmla="*/ 2010956 w 2463375"/>
              <a:gd name="connsiteY655" fmla="*/ 2719316 h 3005485"/>
              <a:gd name="connsiteX656" fmla="*/ 2104962 w 2463375"/>
              <a:gd name="connsiteY656" fmla="*/ 3005469 h 3005485"/>
              <a:gd name="connsiteX657" fmla="*/ 2110164 w 2463375"/>
              <a:gd name="connsiteY657" fmla="*/ 3005469 h 3005485"/>
              <a:gd name="connsiteX658" fmla="*/ 2057081 w 2463375"/>
              <a:gd name="connsiteY658" fmla="*/ 2674725 h 3005485"/>
              <a:gd name="connsiteX659" fmla="*/ 1999011 w 2463375"/>
              <a:gd name="connsiteY659" fmla="*/ 2735282 h 3005485"/>
              <a:gd name="connsiteX660" fmla="*/ 1981215 w 2463375"/>
              <a:gd name="connsiteY660" fmla="*/ 2765491 h 3005485"/>
              <a:gd name="connsiteX661" fmla="*/ 2015764 w 2463375"/>
              <a:gd name="connsiteY661" fmla="*/ 2833202 h 3005485"/>
              <a:gd name="connsiteX662" fmla="*/ 2001136 w 2463375"/>
              <a:gd name="connsiteY662" fmla="*/ 2841751 h 3005485"/>
              <a:gd name="connsiteX663" fmla="*/ 1972511 w 2463375"/>
              <a:gd name="connsiteY663" fmla="*/ 2785107 h 3005485"/>
              <a:gd name="connsiteX664" fmla="*/ 1966587 w 2463375"/>
              <a:gd name="connsiteY664" fmla="*/ 2802386 h 3005485"/>
              <a:gd name="connsiteX665" fmla="*/ 2068256 w 2463375"/>
              <a:gd name="connsiteY665" fmla="*/ 2990980 h 3005485"/>
              <a:gd name="connsiteX666" fmla="*/ 2075984 w 2463375"/>
              <a:gd name="connsiteY666" fmla="*/ 3005486 h 3005485"/>
              <a:gd name="connsiteX667" fmla="*/ 2087405 w 2463375"/>
              <a:gd name="connsiteY667" fmla="*/ 3005486 h 3005485"/>
              <a:gd name="connsiteX668" fmla="*/ 1999011 w 2463375"/>
              <a:gd name="connsiteY668" fmla="*/ 2735282 h 3005485"/>
              <a:gd name="connsiteX669" fmla="*/ 2210660 w 2463375"/>
              <a:gd name="connsiteY669" fmla="*/ 2622709 h 3005485"/>
              <a:gd name="connsiteX670" fmla="*/ 2207197 w 2463375"/>
              <a:gd name="connsiteY670" fmla="*/ 2622619 h 3005485"/>
              <a:gd name="connsiteX671" fmla="*/ 2147757 w 2463375"/>
              <a:gd name="connsiteY671" fmla="*/ 2630381 h 3005485"/>
              <a:gd name="connsiteX672" fmla="*/ 2146469 w 2463375"/>
              <a:gd name="connsiteY672" fmla="*/ 2831109 h 3005485"/>
              <a:gd name="connsiteX673" fmla="*/ 2129526 w 2463375"/>
              <a:gd name="connsiteY673" fmla="*/ 2831109 h 3005485"/>
              <a:gd name="connsiteX674" fmla="*/ 2130437 w 2463375"/>
              <a:gd name="connsiteY674" fmla="*/ 2635615 h 3005485"/>
              <a:gd name="connsiteX675" fmla="*/ 2072941 w 2463375"/>
              <a:gd name="connsiteY675" fmla="*/ 2663649 h 3005485"/>
              <a:gd name="connsiteX676" fmla="*/ 2127451 w 2463375"/>
              <a:gd name="connsiteY676" fmla="*/ 3005478 h 3005485"/>
              <a:gd name="connsiteX677" fmla="*/ 2164510 w 2463375"/>
              <a:gd name="connsiteY677" fmla="*/ 3005478 h 3005485"/>
              <a:gd name="connsiteX678" fmla="*/ 2210660 w 2463375"/>
              <a:gd name="connsiteY678" fmla="*/ 2622709 h 3005485"/>
              <a:gd name="connsiteX679" fmla="*/ 2335219 w 2463375"/>
              <a:gd name="connsiteY679" fmla="*/ 2906598 h 3005485"/>
              <a:gd name="connsiteX680" fmla="*/ 2395374 w 2463375"/>
              <a:gd name="connsiteY680" fmla="*/ 2762274 h 3005485"/>
              <a:gd name="connsiteX681" fmla="*/ 2411996 w 2463375"/>
              <a:gd name="connsiteY681" fmla="*/ 2728645 h 3005485"/>
              <a:gd name="connsiteX682" fmla="*/ 2403947 w 2463375"/>
              <a:gd name="connsiteY682" fmla="*/ 2718570 h 3005485"/>
              <a:gd name="connsiteX683" fmla="*/ 2381549 w 2463375"/>
              <a:gd name="connsiteY683" fmla="*/ 2761766 h 3005485"/>
              <a:gd name="connsiteX684" fmla="*/ 2311246 w 2463375"/>
              <a:gd name="connsiteY684" fmla="*/ 2913547 h 3005485"/>
              <a:gd name="connsiteX685" fmla="*/ 2269206 w 2463375"/>
              <a:gd name="connsiteY685" fmla="*/ 3005478 h 3005485"/>
              <a:gd name="connsiteX686" fmla="*/ 2298603 w 2463375"/>
              <a:gd name="connsiteY686" fmla="*/ 3005478 h 3005485"/>
              <a:gd name="connsiteX687" fmla="*/ 2335219 w 2463375"/>
              <a:gd name="connsiteY687" fmla="*/ 2906598 h 3005485"/>
              <a:gd name="connsiteX688" fmla="*/ 2288462 w 2463375"/>
              <a:gd name="connsiteY688" fmla="*/ 2752848 h 3005485"/>
              <a:gd name="connsiteX689" fmla="*/ 2327515 w 2463375"/>
              <a:gd name="connsiteY689" fmla="*/ 2655232 h 3005485"/>
              <a:gd name="connsiteX690" fmla="*/ 2285057 w 2463375"/>
              <a:gd name="connsiteY690" fmla="*/ 2636197 h 3005485"/>
              <a:gd name="connsiteX691" fmla="*/ 2243838 w 2463375"/>
              <a:gd name="connsiteY691" fmla="*/ 2790883 h 3005485"/>
              <a:gd name="connsiteX692" fmla="*/ 2227503 w 2463375"/>
              <a:gd name="connsiteY692" fmla="*/ 2786379 h 3005485"/>
              <a:gd name="connsiteX693" fmla="*/ 2268895 w 2463375"/>
              <a:gd name="connsiteY693" fmla="*/ 2631168 h 3005485"/>
              <a:gd name="connsiteX694" fmla="*/ 2227233 w 2463375"/>
              <a:gd name="connsiteY694" fmla="*/ 2623571 h 3005485"/>
              <a:gd name="connsiteX695" fmla="*/ 2181231 w 2463375"/>
              <a:gd name="connsiteY695" fmla="*/ 3005469 h 3005485"/>
              <a:gd name="connsiteX696" fmla="*/ 2210684 w 2463375"/>
              <a:gd name="connsiteY696" fmla="*/ 3005469 h 3005485"/>
              <a:gd name="connsiteX697" fmla="*/ 2288462 w 2463375"/>
              <a:gd name="connsiteY697" fmla="*/ 2752848 h 3005485"/>
              <a:gd name="connsiteX698" fmla="*/ 2293623 w 2463375"/>
              <a:gd name="connsiteY698" fmla="*/ 2911677 h 3005485"/>
              <a:gd name="connsiteX699" fmla="*/ 2371983 w 2463375"/>
              <a:gd name="connsiteY699" fmla="*/ 2743142 h 3005485"/>
              <a:gd name="connsiteX700" fmla="*/ 2391985 w 2463375"/>
              <a:gd name="connsiteY700" fmla="*/ 2705221 h 3005485"/>
              <a:gd name="connsiteX701" fmla="*/ 2380343 w 2463375"/>
              <a:gd name="connsiteY701" fmla="*/ 2693768 h 3005485"/>
              <a:gd name="connsiteX702" fmla="*/ 2342800 w 2463375"/>
              <a:gd name="connsiteY702" fmla="*/ 2752552 h 3005485"/>
              <a:gd name="connsiteX703" fmla="*/ 2328171 w 2463375"/>
              <a:gd name="connsiteY703" fmla="*/ 2744003 h 3005485"/>
              <a:gd name="connsiteX704" fmla="*/ 2367389 w 2463375"/>
              <a:gd name="connsiteY704" fmla="*/ 2682528 h 3005485"/>
              <a:gd name="connsiteX705" fmla="*/ 2342061 w 2463375"/>
              <a:gd name="connsiteY705" fmla="*/ 2664060 h 3005485"/>
              <a:gd name="connsiteX706" fmla="*/ 2304789 w 2463375"/>
              <a:gd name="connsiteY706" fmla="*/ 2757352 h 3005485"/>
              <a:gd name="connsiteX707" fmla="*/ 2227963 w 2463375"/>
              <a:gd name="connsiteY707" fmla="*/ 3005478 h 3005485"/>
              <a:gd name="connsiteX708" fmla="*/ 2250984 w 2463375"/>
              <a:gd name="connsiteY708" fmla="*/ 3005478 h 3005485"/>
              <a:gd name="connsiteX709" fmla="*/ 2293623 w 2463375"/>
              <a:gd name="connsiteY709" fmla="*/ 2911677 h 3005485"/>
              <a:gd name="connsiteX710" fmla="*/ 2463347 w 2463375"/>
              <a:gd name="connsiteY710" fmla="*/ 2882600 h 3005485"/>
              <a:gd name="connsiteX711" fmla="*/ 2457022 w 2463375"/>
              <a:gd name="connsiteY711" fmla="*/ 2822831 h 3005485"/>
              <a:gd name="connsiteX712" fmla="*/ 2456324 w 2463375"/>
              <a:gd name="connsiteY712" fmla="*/ 2820148 h 3005485"/>
              <a:gd name="connsiteX713" fmla="*/ 2398869 w 2463375"/>
              <a:gd name="connsiteY713" fmla="*/ 2911931 h 3005485"/>
              <a:gd name="connsiteX714" fmla="*/ 2382534 w 2463375"/>
              <a:gd name="connsiteY714" fmla="*/ 2907427 h 3005485"/>
              <a:gd name="connsiteX715" fmla="*/ 2450918 w 2463375"/>
              <a:gd name="connsiteY715" fmla="*/ 2801491 h 3005485"/>
              <a:gd name="connsiteX716" fmla="*/ 2423104 w 2463375"/>
              <a:gd name="connsiteY716" fmla="*/ 2744413 h 3005485"/>
              <a:gd name="connsiteX717" fmla="*/ 2355730 w 2463375"/>
              <a:gd name="connsiteY717" fmla="*/ 2900289 h 3005485"/>
              <a:gd name="connsiteX718" fmla="*/ 2316570 w 2463375"/>
              <a:gd name="connsiteY718" fmla="*/ 3005478 h 3005485"/>
              <a:gd name="connsiteX719" fmla="*/ 2361990 w 2463375"/>
              <a:gd name="connsiteY719" fmla="*/ 3005478 h 3005485"/>
              <a:gd name="connsiteX720" fmla="*/ 2463347 w 2463375"/>
              <a:gd name="connsiteY720" fmla="*/ 2882600 h 300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</a:cxnLst>
            <a:rect l="l" t="t" r="r" b="b"/>
            <a:pathLst>
              <a:path w="2463375" h="3005485">
                <a:moveTo>
                  <a:pt x="1932022" y="1248956"/>
                </a:moveTo>
                <a:cubicBezTo>
                  <a:pt x="1932227" y="1240809"/>
                  <a:pt x="1932325" y="1232638"/>
                  <a:pt x="1932325" y="1224441"/>
                </a:cubicBezTo>
                <a:lnTo>
                  <a:pt x="1932325" y="1222530"/>
                </a:lnTo>
                <a:cubicBezTo>
                  <a:pt x="1932325" y="1220848"/>
                  <a:pt x="1930964" y="1219486"/>
                  <a:pt x="1929281" y="1219486"/>
                </a:cubicBezTo>
                <a:cubicBezTo>
                  <a:pt x="1927600" y="1219486"/>
                  <a:pt x="1926238" y="1220848"/>
                  <a:pt x="1926238" y="1222530"/>
                </a:cubicBezTo>
                <a:lnTo>
                  <a:pt x="1926238" y="1224441"/>
                </a:lnTo>
                <a:cubicBezTo>
                  <a:pt x="1926238" y="1232588"/>
                  <a:pt x="1926139" y="1240711"/>
                  <a:pt x="1925934" y="1248808"/>
                </a:cubicBezTo>
                <a:cubicBezTo>
                  <a:pt x="1925893" y="1250490"/>
                  <a:pt x="1927222" y="1251893"/>
                  <a:pt x="1928904" y="1251934"/>
                </a:cubicBezTo>
                <a:cubicBezTo>
                  <a:pt x="1928937" y="1251934"/>
                  <a:pt x="1928961" y="1251934"/>
                  <a:pt x="1928978" y="1251934"/>
                </a:cubicBezTo>
                <a:cubicBezTo>
                  <a:pt x="1930619" y="1251926"/>
                  <a:pt x="1931981" y="1250613"/>
                  <a:pt x="1932022" y="1248956"/>
                </a:cubicBezTo>
                <a:close/>
                <a:moveTo>
                  <a:pt x="1889310" y="1489033"/>
                </a:moveTo>
                <a:cubicBezTo>
                  <a:pt x="1887070" y="1496852"/>
                  <a:pt x="1884740" y="1504630"/>
                  <a:pt x="1882311" y="1512375"/>
                </a:cubicBezTo>
                <a:cubicBezTo>
                  <a:pt x="1881803" y="1513975"/>
                  <a:pt x="1882697" y="1515690"/>
                  <a:pt x="1884305" y="1516190"/>
                </a:cubicBezTo>
                <a:cubicBezTo>
                  <a:pt x="1884608" y="1516288"/>
                  <a:pt x="1884912" y="1516329"/>
                  <a:pt x="1885216" y="1516329"/>
                </a:cubicBezTo>
                <a:cubicBezTo>
                  <a:pt x="1886512" y="1516329"/>
                  <a:pt x="1887718" y="1515492"/>
                  <a:pt x="1888120" y="1514196"/>
                </a:cubicBezTo>
                <a:cubicBezTo>
                  <a:pt x="1890573" y="1506402"/>
                  <a:pt x="1892920" y="1498575"/>
                  <a:pt x="1895168" y="1490707"/>
                </a:cubicBezTo>
                <a:cubicBezTo>
                  <a:pt x="1895635" y="1489091"/>
                  <a:pt x="1894700" y="1487401"/>
                  <a:pt x="1893075" y="1486941"/>
                </a:cubicBezTo>
                <a:cubicBezTo>
                  <a:pt x="1891435" y="1486449"/>
                  <a:pt x="1889769" y="1487417"/>
                  <a:pt x="1889310" y="1489033"/>
                </a:cubicBezTo>
                <a:close/>
                <a:moveTo>
                  <a:pt x="1924982" y="1319013"/>
                </a:moveTo>
                <a:cubicBezTo>
                  <a:pt x="1926533" y="1319013"/>
                  <a:pt x="1927862" y="1317832"/>
                  <a:pt x="1928010" y="1316257"/>
                </a:cubicBezTo>
                <a:cubicBezTo>
                  <a:pt x="1928781" y="1308135"/>
                  <a:pt x="1929445" y="1299987"/>
                  <a:pt x="1930004" y="1291808"/>
                </a:cubicBezTo>
                <a:cubicBezTo>
                  <a:pt x="1930118" y="1290126"/>
                  <a:pt x="1928847" y="1288674"/>
                  <a:pt x="1927173" y="1288559"/>
                </a:cubicBezTo>
                <a:cubicBezTo>
                  <a:pt x="1925491" y="1288485"/>
                  <a:pt x="1924039" y="1289716"/>
                  <a:pt x="1923924" y="1291389"/>
                </a:cubicBezTo>
                <a:cubicBezTo>
                  <a:pt x="1923366" y="1299512"/>
                  <a:pt x="1922710" y="1307610"/>
                  <a:pt x="1921939" y="1315674"/>
                </a:cubicBezTo>
                <a:cubicBezTo>
                  <a:pt x="1921783" y="1317348"/>
                  <a:pt x="1923013" y="1318841"/>
                  <a:pt x="1924687" y="1318997"/>
                </a:cubicBezTo>
                <a:cubicBezTo>
                  <a:pt x="1924785" y="1319013"/>
                  <a:pt x="1924884" y="1319013"/>
                  <a:pt x="1924982" y="1319013"/>
                </a:cubicBezTo>
                <a:close/>
                <a:moveTo>
                  <a:pt x="1905456" y="1424022"/>
                </a:moveTo>
                <a:cubicBezTo>
                  <a:pt x="1903774" y="1431988"/>
                  <a:pt x="1901994" y="1439905"/>
                  <a:pt x="1900115" y="1447798"/>
                </a:cubicBezTo>
                <a:cubicBezTo>
                  <a:pt x="1899721" y="1449439"/>
                  <a:pt x="1900730" y="1451080"/>
                  <a:pt x="1902371" y="1451473"/>
                </a:cubicBezTo>
                <a:cubicBezTo>
                  <a:pt x="1902609" y="1451531"/>
                  <a:pt x="1902847" y="1451556"/>
                  <a:pt x="1903077" y="1451556"/>
                </a:cubicBezTo>
                <a:cubicBezTo>
                  <a:pt x="1904455" y="1451556"/>
                  <a:pt x="1905710" y="1450612"/>
                  <a:pt x="1906038" y="1449217"/>
                </a:cubicBezTo>
                <a:cubicBezTo>
                  <a:pt x="1907934" y="1441267"/>
                  <a:pt x="1909722" y="1433293"/>
                  <a:pt x="1911420" y="1425285"/>
                </a:cubicBezTo>
                <a:cubicBezTo>
                  <a:pt x="1911765" y="1423636"/>
                  <a:pt x="1910715" y="1422020"/>
                  <a:pt x="1909066" y="1421675"/>
                </a:cubicBezTo>
                <a:cubicBezTo>
                  <a:pt x="1907417" y="1421355"/>
                  <a:pt x="1905809" y="1422381"/>
                  <a:pt x="1905456" y="1424022"/>
                </a:cubicBezTo>
                <a:close/>
                <a:moveTo>
                  <a:pt x="1920454" y="1355425"/>
                </a:moveTo>
                <a:cubicBezTo>
                  <a:pt x="1918837" y="1355236"/>
                  <a:pt x="1917238" y="1356352"/>
                  <a:pt x="1917016" y="1358017"/>
                </a:cubicBezTo>
                <a:cubicBezTo>
                  <a:pt x="1915892" y="1366082"/>
                  <a:pt x="1914669" y="1374114"/>
                  <a:pt x="1913340" y="1382114"/>
                </a:cubicBezTo>
                <a:cubicBezTo>
                  <a:pt x="1913070" y="1383771"/>
                  <a:pt x="1914185" y="1385346"/>
                  <a:pt x="1915843" y="1385617"/>
                </a:cubicBezTo>
                <a:cubicBezTo>
                  <a:pt x="1916015" y="1385650"/>
                  <a:pt x="1916179" y="1385658"/>
                  <a:pt x="1916351" y="1385658"/>
                </a:cubicBezTo>
                <a:cubicBezTo>
                  <a:pt x="1917812" y="1385658"/>
                  <a:pt x="1919100" y="1384599"/>
                  <a:pt x="1919354" y="1383106"/>
                </a:cubicBezTo>
                <a:cubicBezTo>
                  <a:pt x="1920691" y="1375050"/>
                  <a:pt x="1921922" y="1366968"/>
                  <a:pt x="1923054" y="1358854"/>
                </a:cubicBezTo>
                <a:cubicBezTo>
                  <a:pt x="1923276" y="1357197"/>
                  <a:pt x="1922119" y="1355663"/>
                  <a:pt x="1920454" y="1355425"/>
                </a:cubicBezTo>
                <a:close/>
                <a:moveTo>
                  <a:pt x="1742730" y="1789060"/>
                </a:moveTo>
                <a:cubicBezTo>
                  <a:pt x="1737947" y="1795632"/>
                  <a:pt x="1733073" y="1802146"/>
                  <a:pt x="1728126" y="1808587"/>
                </a:cubicBezTo>
                <a:cubicBezTo>
                  <a:pt x="1727100" y="1809924"/>
                  <a:pt x="1727355" y="1811835"/>
                  <a:pt x="1728684" y="1812861"/>
                </a:cubicBezTo>
                <a:cubicBezTo>
                  <a:pt x="1729234" y="1813288"/>
                  <a:pt x="1729890" y="1813493"/>
                  <a:pt x="1730538" y="1813493"/>
                </a:cubicBezTo>
                <a:cubicBezTo>
                  <a:pt x="1731449" y="1813493"/>
                  <a:pt x="1732351" y="1813083"/>
                  <a:pt x="1732958" y="1812303"/>
                </a:cubicBezTo>
                <a:cubicBezTo>
                  <a:pt x="1737938" y="1805805"/>
                  <a:pt x="1742836" y="1799258"/>
                  <a:pt x="1747661" y="1792645"/>
                </a:cubicBezTo>
                <a:cubicBezTo>
                  <a:pt x="1748645" y="1791292"/>
                  <a:pt x="1748350" y="1789380"/>
                  <a:pt x="1746988" y="1788387"/>
                </a:cubicBezTo>
                <a:cubicBezTo>
                  <a:pt x="1745626" y="1787403"/>
                  <a:pt x="1743714" y="1787698"/>
                  <a:pt x="1742730" y="1789060"/>
                </a:cubicBezTo>
                <a:close/>
                <a:moveTo>
                  <a:pt x="319717" y="1942491"/>
                </a:moveTo>
                <a:cubicBezTo>
                  <a:pt x="320300" y="1943024"/>
                  <a:pt x="321030" y="1943278"/>
                  <a:pt x="321760" y="1943278"/>
                </a:cubicBezTo>
                <a:cubicBezTo>
                  <a:pt x="322597" y="1943278"/>
                  <a:pt x="323426" y="1942942"/>
                  <a:pt x="324025" y="1942269"/>
                </a:cubicBezTo>
                <a:cubicBezTo>
                  <a:pt x="325149" y="1941022"/>
                  <a:pt x="325050" y="1939094"/>
                  <a:pt x="323803" y="1937970"/>
                </a:cubicBezTo>
                <a:cubicBezTo>
                  <a:pt x="317765" y="1932530"/>
                  <a:pt x="311800" y="1927009"/>
                  <a:pt x="305901" y="1921422"/>
                </a:cubicBezTo>
                <a:cubicBezTo>
                  <a:pt x="304679" y="1920281"/>
                  <a:pt x="302751" y="1920322"/>
                  <a:pt x="301594" y="1921537"/>
                </a:cubicBezTo>
                <a:cubicBezTo>
                  <a:pt x="300437" y="1922759"/>
                  <a:pt x="300486" y="1924687"/>
                  <a:pt x="301709" y="1925844"/>
                </a:cubicBezTo>
                <a:cubicBezTo>
                  <a:pt x="307640" y="1931472"/>
                  <a:pt x="313646" y="1937010"/>
                  <a:pt x="319717" y="1942491"/>
                </a:cubicBezTo>
                <a:close/>
                <a:moveTo>
                  <a:pt x="371372" y="1985867"/>
                </a:moveTo>
                <a:cubicBezTo>
                  <a:pt x="371930" y="1986310"/>
                  <a:pt x="372595" y="1986515"/>
                  <a:pt x="373251" y="1986515"/>
                </a:cubicBezTo>
                <a:cubicBezTo>
                  <a:pt x="374162" y="1986515"/>
                  <a:pt x="375056" y="1986113"/>
                  <a:pt x="375655" y="1985342"/>
                </a:cubicBezTo>
                <a:cubicBezTo>
                  <a:pt x="376689" y="1984021"/>
                  <a:pt x="376459" y="1982102"/>
                  <a:pt x="375130" y="1981068"/>
                </a:cubicBezTo>
                <a:cubicBezTo>
                  <a:pt x="368722" y="1976055"/>
                  <a:pt x="362388" y="1970968"/>
                  <a:pt x="356112" y="1965799"/>
                </a:cubicBezTo>
                <a:cubicBezTo>
                  <a:pt x="354816" y="1964725"/>
                  <a:pt x="352896" y="1964921"/>
                  <a:pt x="351821" y="1966210"/>
                </a:cubicBezTo>
                <a:cubicBezTo>
                  <a:pt x="350746" y="1967506"/>
                  <a:pt x="350935" y="1969434"/>
                  <a:pt x="352231" y="1970501"/>
                </a:cubicBezTo>
                <a:cubicBezTo>
                  <a:pt x="358549" y="1975710"/>
                  <a:pt x="364924" y="1980830"/>
                  <a:pt x="371372" y="1985867"/>
                </a:cubicBezTo>
                <a:close/>
                <a:moveTo>
                  <a:pt x="1843398" y="1615135"/>
                </a:moveTo>
                <a:cubicBezTo>
                  <a:pt x="1840075" y="1622585"/>
                  <a:pt x="1836662" y="1629977"/>
                  <a:pt x="1833159" y="1637320"/>
                </a:cubicBezTo>
                <a:cubicBezTo>
                  <a:pt x="1832429" y="1638846"/>
                  <a:pt x="1833077" y="1640659"/>
                  <a:pt x="1834595" y="1641389"/>
                </a:cubicBezTo>
                <a:cubicBezTo>
                  <a:pt x="1835021" y="1641594"/>
                  <a:pt x="1835472" y="1641684"/>
                  <a:pt x="1835907" y="1641684"/>
                </a:cubicBezTo>
                <a:cubicBezTo>
                  <a:pt x="1837048" y="1641684"/>
                  <a:pt x="1838131" y="1641045"/>
                  <a:pt x="1838656" y="1639953"/>
                </a:cubicBezTo>
                <a:cubicBezTo>
                  <a:pt x="1842184" y="1632561"/>
                  <a:pt x="1845621" y="1625120"/>
                  <a:pt x="1848969" y="1617629"/>
                </a:cubicBezTo>
                <a:cubicBezTo>
                  <a:pt x="1849650" y="1616087"/>
                  <a:pt x="1848960" y="1614290"/>
                  <a:pt x="1847426" y="1613601"/>
                </a:cubicBezTo>
                <a:cubicBezTo>
                  <a:pt x="1845892" y="1612920"/>
                  <a:pt x="1844087" y="1613593"/>
                  <a:pt x="1843398" y="1615135"/>
                </a:cubicBezTo>
                <a:close/>
                <a:moveTo>
                  <a:pt x="390251" y="448600"/>
                </a:moveTo>
                <a:cubicBezTo>
                  <a:pt x="383695" y="453474"/>
                  <a:pt x="377197" y="458429"/>
                  <a:pt x="370781" y="463467"/>
                </a:cubicBezTo>
                <a:cubicBezTo>
                  <a:pt x="369452" y="464509"/>
                  <a:pt x="369223" y="466420"/>
                  <a:pt x="370265" y="467741"/>
                </a:cubicBezTo>
                <a:cubicBezTo>
                  <a:pt x="370864" y="468512"/>
                  <a:pt x="371758" y="468914"/>
                  <a:pt x="372668" y="468914"/>
                </a:cubicBezTo>
                <a:cubicBezTo>
                  <a:pt x="373325" y="468914"/>
                  <a:pt x="373989" y="468701"/>
                  <a:pt x="374547" y="468266"/>
                </a:cubicBezTo>
                <a:cubicBezTo>
                  <a:pt x="380930" y="463262"/>
                  <a:pt x="387379" y="458339"/>
                  <a:pt x="393902" y="453498"/>
                </a:cubicBezTo>
                <a:cubicBezTo>
                  <a:pt x="395255" y="452497"/>
                  <a:pt x="395534" y="450586"/>
                  <a:pt x="394533" y="449232"/>
                </a:cubicBezTo>
                <a:cubicBezTo>
                  <a:pt x="393508" y="447878"/>
                  <a:pt x="391596" y="447591"/>
                  <a:pt x="390251" y="448600"/>
                </a:cubicBezTo>
                <a:close/>
                <a:moveTo>
                  <a:pt x="445655" y="410318"/>
                </a:moveTo>
                <a:cubicBezTo>
                  <a:pt x="438780" y="414716"/>
                  <a:pt x="431962" y="419212"/>
                  <a:pt x="425210" y="423782"/>
                </a:cubicBezTo>
                <a:cubicBezTo>
                  <a:pt x="423815" y="424726"/>
                  <a:pt x="423454" y="426621"/>
                  <a:pt x="424397" y="428015"/>
                </a:cubicBezTo>
                <a:cubicBezTo>
                  <a:pt x="424988" y="428885"/>
                  <a:pt x="425948" y="429353"/>
                  <a:pt x="426924" y="429353"/>
                </a:cubicBezTo>
                <a:cubicBezTo>
                  <a:pt x="427507" y="429353"/>
                  <a:pt x="428106" y="429181"/>
                  <a:pt x="428631" y="428828"/>
                </a:cubicBezTo>
                <a:cubicBezTo>
                  <a:pt x="435342" y="424282"/>
                  <a:pt x="442119" y="419819"/>
                  <a:pt x="448945" y="415446"/>
                </a:cubicBezTo>
                <a:cubicBezTo>
                  <a:pt x="450364" y="414536"/>
                  <a:pt x="450775" y="412657"/>
                  <a:pt x="449864" y="411237"/>
                </a:cubicBezTo>
                <a:cubicBezTo>
                  <a:pt x="448961" y="409826"/>
                  <a:pt x="447066" y="409400"/>
                  <a:pt x="445655" y="410318"/>
                </a:cubicBezTo>
                <a:close/>
                <a:moveTo>
                  <a:pt x="1780298" y="1733500"/>
                </a:moveTo>
                <a:cubicBezTo>
                  <a:pt x="1775974" y="1740400"/>
                  <a:pt x="1771568" y="1747234"/>
                  <a:pt x="1767081" y="1754011"/>
                </a:cubicBezTo>
                <a:cubicBezTo>
                  <a:pt x="1766153" y="1755414"/>
                  <a:pt x="1766539" y="1757309"/>
                  <a:pt x="1767934" y="1758236"/>
                </a:cubicBezTo>
                <a:cubicBezTo>
                  <a:pt x="1768451" y="1758572"/>
                  <a:pt x="1769033" y="1758745"/>
                  <a:pt x="1769616" y="1758745"/>
                </a:cubicBezTo>
                <a:cubicBezTo>
                  <a:pt x="1770600" y="1758745"/>
                  <a:pt x="1771568" y="1758261"/>
                  <a:pt x="1772159" y="1757383"/>
                </a:cubicBezTo>
                <a:cubicBezTo>
                  <a:pt x="1776680" y="1750557"/>
                  <a:pt x="1781118" y="1743673"/>
                  <a:pt x="1785458" y="1736741"/>
                </a:cubicBezTo>
                <a:cubicBezTo>
                  <a:pt x="1786353" y="1735313"/>
                  <a:pt x="1785918" y="1733434"/>
                  <a:pt x="1784490" y="1732540"/>
                </a:cubicBezTo>
                <a:cubicBezTo>
                  <a:pt x="1783079" y="1731646"/>
                  <a:pt x="1781192" y="1732072"/>
                  <a:pt x="1780298" y="1733500"/>
                </a:cubicBezTo>
                <a:close/>
                <a:moveTo>
                  <a:pt x="1868585" y="1552863"/>
                </a:moveTo>
                <a:cubicBezTo>
                  <a:pt x="1865796" y="1560527"/>
                  <a:pt x="1862916" y="1568148"/>
                  <a:pt x="1859930" y="1575721"/>
                </a:cubicBezTo>
                <a:cubicBezTo>
                  <a:pt x="1859314" y="1577288"/>
                  <a:pt x="1860077" y="1579060"/>
                  <a:pt x="1861644" y="1579676"/>
                </a:cubicBezTo>
                <a:cubicBezTo>
                  <a:pt x="1862014" y="1579823"/>
                  <a:pt x="1862391" y="1579889"/>
                  <a:pt x="1862760" y="1579889"/>
                </a:cubicBezTo>
                <a:cubicBezTo>
                  <a:pt x="1863975" y="1579889"/>
                  <a:pt x="1865123" y="1579159"/>
                  <a:pt x="1865591" y="1577961"/>
                </a:cubicBezTo>
                <a:cubicBezTo>
                  <a:pt x="1868593" y="1570331"/>
                  <a:pt x="1871498" y="1562660"/>
                  <a:pt x="1874304" y="1554947"/>
                </a:cubicBezTo>
                <a:cubicBezTo>
                  <a:pt x="1874878" y="1553364"/>
                  <a:pt x="1874066" y="1551617"/>
                  <a:pt x="1872482" y="1551042"/>
                </a:cubicBezTo>
                <a:cubicBezTo>
                  <a:pt x="1870899" y="1550476"/>
                  <a:pt x="1869151" y="1551288"/>
                  <a:pt x="1868585" y="1552863"/>
                </a:cubicBezTo>
                <a:close/>
                <a:moveTo>
                  <a:pt x="1200271" y="2162049"/>
                </a:moveTo>
                <a:cubicBezTo>
                  <a:pt x="1201904" y="2161647"/>
                  <a:pt x="1202896" y="2159989"/>
                  <a:pt x="1202495" y="2158349"/>
                </a:cubicBezTo>
                <a:cubicBezTo>
                  <a:pt x="1202084" y="2156708"/>
                  <a:pt x="1200435" y="2155723"/>
                  <a:pt x="1198794" y="2156125"/>
                </a:cubicBezTo>
                <a:cubicBezTo>
                  <a:pt x="1196620" y="2156666"/>
                  <a:pt x="1194413" y="2157142"/>
                  <a:pt x="1192231" y="2157668"/>
                </a:cubicBezTo>
                <a:lnTo>
                  <a:pt x="1192879" y="2163780"/>
                </a:lnTo>
                <a:cubicBezTo>
                  <a:pt x="1195340" y="2163197"/>
                  <a:pt x="1197818" y="2162656"/>
                  <a:pt x="1200271" y="2162049"/>
                </a:cubicBezTo>
                <a:close/>
                <a:moveTo>
                  <a:pt x="1813919" y="1675437"/>
                </a:moveTo>
                <a:cubicBezTo>
                  <a:pt x="1810088" y="1682624"/>
                  <a:pt x="1806166" y="1689762"/>
                  <a:pt x="1802154" y="1696834"/>
                </a:cubicBezTo>
                <a:cubicBezTo>
                  <a:pt x="1801326" y="1698295"/>
                  <a:pt x="1801843" y="1700157"/>
                  <a:pt x="1803311" y="1700986"/>
                </a:cubicBezTo>
                <a:cubicBezTo>
                  <a:pt x="1803787" y="1701257"/>
                  <a:pt x="1804296" y="1701380"/>
                  <a:pt x="1804813" y="1701380"/>
                </a:cubicBezTo>
                <a:cubicBezTo>
                  <a:pt x="1805871" y="1701380"/>
                  <a:pt x="1806905" y="1700822"/>
                  <a:pt x="1807471" y="1699829"/>
                </a:cubicBezTo>
                <a:cubicBezTo>
                  <a:pt x="1811499" y="1692708"/>
                  <a:pt x="1815445" y="1685529"/>
                  <a:pt x="1819301" y="1678301"/>
                </a:cubicBezTo>
                <a:cubicBezTo>
                  <a:pt x="1820089" y="1676816"/>
                  <a:pt x="1819531" y="1674970"/>
                  <a:pt x="1818046" y="1674174"/>
                </a:cubicBezTo>
                <a:cubicBezTo>
                  <a:pt x="1816561" y="1673403"/>
                  <a:pt x="1814715" y="1673952"/>
                  <a:pt x="1813919" y="1675437"/>
                </a:cubicBezTo>
                <a:close/>
                <a:moveTo>
                  <a:pt x="503562" y="376008"/>
                </a:moveTo>
                <a:cubicBezTo>
                  <a:pt x="496399" y="379921"/>
                  <a:pt x="489294" y="383925"/>
                  <a:pt x="482238" y="388011"/>
                </a:cubicBezTo>
                <a:cubicBezTo>
                  <a:pt x="480778" y="388856"/>
                  <a:pt x="480286" y="390718"/>
                  <a:pt x="481131" y="392179"/>
                </a:cubicBezTo>
                <a:cubicBezTo>
                  <a:pt x="481697" y="393155"/>
                  <a:pt x="482722" y="393696"/>
                  <a:pt x="483772" y="393696"/>
                </a:cubicBezTo>
                <a:cubicBezTo>
                  <a:pt x="484289" y="393696"/>
                  <a:pt x="484814" y="393565"/>
                  <a:pt x="485298" y="393286"/>
                </a:cubicBezTo>
                <a:cubicBezTo>
                  <a:pt x="492305" y="389225"/>
                  <a:pt x="499369" y="385246"/>
                  <a:pt x="506482" y="381357"/>
                </a:cubicBezTo>
                <a:cubicBezTo>
                  <a:pt x="507959" y="380553"/>
                  <a:pt x="508501" y="378699"/>
                  <a:pt x="507697" y="377222"/>
                </a:cubicBezTo>
                <a:cubicBezTo>
                  <a:pt x="506893" y="375737"/>
                  <a:pt x="505038" y="375196"/>
                  <a:pt x="503562" y="376008"/>
                </a:cubicBezTo>
                <a:close/>
                <a:moveTo>
                  <a:pt x="425940" y="2025568"/>
                </a:moveTo>
                <a:cubicBezTo>
                  <a:pt x="426465" y="2025929"/>
                  <a:pt x="427056" y="2026094"/>
                  <a:pt x="427646" y="2026094"/>
                </a:cubicBezTo>
                <a:cubicBezTo>
                  <a:pt x="428623" y="2026094"/>
                  <a:pt x="429582" y="2025626"/>
                  <a:pt x="430173" y="2024756"/>
                </a:cubicBezTo>
                <a:cubicBezTo>
                  <a:pt x="431117" y="2023361"/>
                  <a:pt x="430748" y="2021466"/>
                  <a:pt x="429353" y="2020523"/>
                </a:cubicBezTo>
                <a:cubicBezTo>
                  <a:pt x="422609" y="2015961"/>
                  <a:pt x="415930" y="2011325"/>
                  <a:pt x="409309" y="2006608"/>
                </a:cubicBezTo>
                <a:cubicBezTo>
                  <a:pt x="407939" y="2005640"/>
                  <a:pt x="406044" y="2005960"/>
                  <a:pt x="405060" y="2007322"/>
                </a:cubicBezTo>
                <a:cubicBezTo>
                  <a:pt x="404083" y="2008692"/>
                  <a:pt x="404403" y="2010595"/>
                  <a:pt x="405773" y="2011572"/>
                </a:cubicBezTo>
                <a:cubicBezTo>
                  <a:pt x="412435" y="2016314"/>
                  <a:pt x="419155" y="2020982"/>
                  <a:pt x="425940" y="2025568"/>
                </a:cubicBezTo>
                <a:close/>
                <a:moveTo>
                  <a:pt x="1109654" y="2179983"/>
                </a:moveTo>
                <a:cubicBezTo>
                  <a:pt x="1109801" y="2179983"/>
                  <a:pt x="1109957" y="2179975"/>
                  <a:pt x="1110105" y="2179951"/>
                </a:cubicBezTo>
                <a:cubicBezTo>
                  <a:pt x="1118211" y="2178745"/>
                  <a:pt x="1126276" y="2177432"/>
                  <a:pt x="1134316" y="2176021"/>
                </a:cubicBezTo>
                <a:cubicBezTo>
                  <a:pt x="1135973" y="2175725"/>
                  <a:pt x="1137081" y="2174150"/>
                  <a:pt x="1136794" y="2172501"/>
                </a:cubicBezTo>
                <a:cubicBezTo>
                  <a:pt x="1136507" y="2170836"/>
                  <a:pt x="1134833" y="2169687"/>
                  <a:pt x="1133266" y="2170023"/>
                </a:cubicBezTo>
                <a:cubicBezTo>
                  <a:pt x="1125275" y="2171418"/>
                  <a:pt x="1117259" y="2172723"/>
                  <a:pt x="1109211" y="2173929"/>
                </a:cubicBezTo>
                <a:cubicBezTo>
                  <a:pt x="1107545" y="2174175"/>
                  <a:pt x="1106396" y="2175725"/>
                  <a:pt x="1106642" y="2177391"/>
                </a:cubicBezTo>
                <a:cubicBezTo>
                  <a:pt x="1106864" y="2178892"/>
                  <a:pt x="1108169" y="2179983"/>
                  <a:pt x="1109654" y="2179983"/>
                </a:cubicBezTo>
                <a:close/>
                <a:moveTo>
                  <a:pt x="1042878" y="2187589"/>
                </a:moveTo>
                <a:cubicBezTo>
                  <a:pt x="1042960" y="2187589"/>
                  <a:pt x="1043042" y="2187581"/>
                  <a:pt x="1043124" y="2187581"/>
                </a:cubicBezTo>
                <a:cubicBezTo>
                  <a:pt x="1051304" y="2186941"/>
                  <a:pt x="1059443" y="2186194"/>
                  <a:pt x="1067549" y="2185341"/>
                </a:cubicBezTo>
                <a:cubicBezTo>
                  <a:pt x="1069222" y="2185169"/>
                  <a:pt x="1070445" y="2183667"/>
                  <a:pt x="1070264" y="2181994"/>
                </a:cubicBezTo>
                <a:cubicBezTo>
                  <a:pt x="1070092" y="2180320"/>
                  <a:pt x="1068558" y="2179073"/>
                  <a:pt x="1066917" y="2179278"/>
                </a:cubicBezTo>
                <a:cubicBezTo>
                  <a:pt x="1058860" y="2180115"/>
                  <a:pt x="1050771" y="2180861"/>
                  <a:pt x="1042648" y="2181501"/>
                </a:cubicBezTo>
                <a:cubicBezTo>
                  <a:pt x="1040966" y="2181632"/>
                  <a:pt x="1039711" y="2183093"/>
                  <a:pt x="1039850" y="2184775"/>
                </a:cubicBezTo>
                <a:cubicBezTo>
                  <a:pt x="1039973" y="2186375"/>
                  <a:pt x="1041303" y="2187589"/>
                  <a:pt x="1042878" y="2187589"/>
                </a:cubicBezTo>
                <a:close/>
                <a:moveTo>
                  <a:pt x="975766" y="2190551"/>
                </a:moveTo>
                <a:cubicBezTo>
                  <a:pt x="975774" y="2190551"/>
                  <a:pt x="975782" y="2190551"/>
                  <a:pt x="975799" y="2190551"/>
                </a:cubicBezTo>
                <a:cubicBezTo>
                  <a:pt x="983987" y="2190469"/>
                  <a:pt x="992158" y="2190288"/>
                  <a:pt x="1000289" y="2190009"/>
                </a:cubicBezTo>
                <a:cubicBezTo>
                  <a:pt x="1001971" y="2189952"/>
                  <a:pt x="1003283" y="2188541"/>
                  <a:pt x="1003226" y="2186851"/>
                </a:cubicBezTo>
                <a:cubicBezTo>
                  <a:pt x="1003160" y="2185169"/>
                  <a:pt x="1001725" y="2183897"/>
                  <a:pt x="1000076" y="2183913"/>
                </a:cubicBezTo>
                <a:cubicBezTo>
                  <a:pt x="991986" y="2184192"/>
                  <a:pt x="983880" y="2184373"/>
                  <a:pt x="975741" y="2184455"/>
                </a:cubicBezTo>
                <a:cubicBezTo>
                  <a:pt x="974059" y="2184471"/>
                  <a:pt x="972706" y="2185850"/>
                  <a:pt x="972722" y="2187532"/>
                </a:cubicBezTo>
                <a:cubicBezTo>
                  <a:pt x="972739" y="2189205"/>
                  <a:pt x="974092" y="2190551"/>
                  <a:pt x="975766" y="2190551"/>
                </a:cubicBezTo>
                <a:close/>
                <a:moveTo>
                  <a:pt x="838638" y="2179180"/>
                </a:moveTo>
                <a:cubicBezTo>
                  <a:pt x="838424" y="2180853"/>
                  <a:pt x="839598" y="2182379"/>
                  <a:pt x="841271" y="2182592"/>
                </a:cubicBezTo>
                <a:cubicBezTo>
                  <a:pt x="843609" y="2182896"/>
                  <a:pt x="845964" y="2183126"/>
                  <a:pt x="848302" y="2183405"/>
                </a:cubicBezTo>
                <a:lnTo>
                  <a:pt x="847646" y="2177194"/>
                </a:lnTo>
                <a:cubicBezTo>
                  <a:pt x="845784" y="2176964"/>
                  <a:pt x="843913" y="2176784"/>
                  <a:pt x="842050" y="2176546"/>
                </a:cubicBezTo>
                <a:cubicBezTo>
                  <a:pt x="840410" y="2176349"/>
                  <a:pt x="838859" y="2177522"/>
                  <a:pt x="838638" y="2179180"/>
                </a:cubicBezTo>
                <a:close/>
                <a:moveTo>
                  <a:pt x="908391" y="2188902"/>
                </a:moveTo>
                <a:cubicBezTo>
                  <a:pt x="916530" y="2189377"/>
                  <a:pt x="924693" y="2189763"/>
                  <a:pt x="932890" y="2190042"/>
                </a:cubicBezTo>
                <a:cubicBezTo>
                  <a:pt x="932923" y="2190042"/>
                  <a:pt x="932955" y="2190042"/>
                  <a:pt x="932996" y="2190042"/>
                </a:cubicBezTo>
                <a:cubicBezTo>
                  <a:pt x="934629" y="2190042"/>
                  <a:pt x="935983" y="2188746"/>
                  <a:pt x="936040" y="2187097"/>
                </a:cubicBezTo>
                <a:cubicBezTo>
                  <a:pt x="936098" y="2185415"/>
                  <a:pt x="934785" y="2184004"/>
                  <a:pt x="933095" y="2183946"/>
                </a:cubicBezTo>
                <a:cubicBezTo>
                  <a:pt x="924956" y="2183676"/>
                  <a:pt x="916842" y="2183298"/>
                  <a:pt x="908752" y="2182822"/>
                </a:cubicBezTo>
                <a:cubicBezTo>
                  <a:pt x="907112" y="2182675"/>
                  <a:pt x="905626" y="2184004"/>
                  <a:pt x="905528" y="2185686"/>
                </a:cubicBezTo>
                <a:cubicBezTo>
                  <a:pt x="905430" y="2187367"/>
                  <a:pt x="906709" y="2188803"/>
                  <a:pt x="908391" y="2188902"/>
                </a:cubicBezTo>
                <a:close/>
                <a:moveTo>
                  <a:pt x="625832" y="319922"/>
                </a:moveTo>
                <a:cubicBezTo>
                  <a:pt x="618169" y="322810"/>
                  <a:pt x="610555" y="325780"/>
                  <a:pt x="602991" y="328857"/>
                </a:cubicBezTo>
                <a:cubicBezTo>
                  <a:pt x="601432" y="329489"/>
                  <a:pt x="600677" y="331269"/>
                  <a:pt x="601309" y="332828"/>
                </a:cubicBezTo>
                <a:cubicBezTo>
                  <a:pt x="601793" y="334009"/>
                  <a:pt x="602933" y="334731"/>
                  <a:pt x="604131" y="334731"/>
                </a:cubicBezTo>
                <a:cubicBezTo>
                  <a:pt x="604517" y="334731"/>
                  <a:pt x="604902" y="334658"/>
                  <a:pt x="605280" y="334510"/>
                </a:cubicBezTo>
                <a:cubicBezTo>
                  <a:pt x="612795" y="331458"/>
                  <a:pt x="620359" y="328496"/>
                  <a:pt x="627981" y="325633"/>
                </a:cubicBezTo>
                <a:cubicBezTo>
                  <a:pt x="629557" y="325042"/>
                  <a:pt x="630352" y="323286"/>
                  <a:pt x="629762" y="321711"/>
                </a:cubicBezTo>
                <a:cubicBezTo>
                  <a:pt x="629163" y="320128"/>
                  <a:pt x="627415" y="319332"/>
                  <a:pt x="625832" y="319922"/>
                </a:cubicBezTo>
                <a:close/>
                <a:moveTo>
                  <a:pt x="754985" y="281419"/>
                </a:moveTo>
                <a:cubicBezTo>
                  <a:pt x="746994" y="283200"/>
                  <a:pt x="739036" y="285078"/>
                  <a:pt x="731119" y="287064"/>
                </a:cubicBezTo>
                <a:cubicBezTo>
                  <a:pt x="729486" y="287474"/>
                  <a:pt x="728493" y="289123"/>
                  <a:pt x="728904" y="290756"/>
                </a:cubicBezTo>
                <a:cubicBezTo>
                  <a:pt x="729248" y="292142"/>
                  <a:pt x="730487" y="293061"/>
                  <a:pt x="731857" y="293061"/>
                </a:cubicBezTo>
                <a:cubicBezTo>
                  <a:pt x="732103" y="293061"/>
                  <a:pt x="732349" y="293028"/>
                  <a:pt x="732596" y="292971"/>
                </a:cubicBezTo>
                <a:cubicBezTo>
                  <a:pt x="740464" y="291010"/>
                  <a:pt x="748373" y="289140"/>
                  <a:pt x="756315" y="287367"/>
                </a:cubicBezTo>
                <a:cubicBezTo>
                  <a:pt x="757955" y="286998"/>
                  <a:pt x="758989" y="285374"/>
                  <a:pt x="758620" y="283733"/>
                </a:cubicBezTo>
                <a:cubicBezTo>
                  <a:pt x="758251" y="282092"/>
                  <a:pt x="756635" y="281058"/>
                  <a:pt x="754985" y="281419"/>
                </a:cubicBezTo>
                <a:close/>
                <a:moveTo>
                  <a:pt x="1925220" y="1179883"/>
                </a:moveTo>
                <a:cubicBezTo>
                  <a:pt x="1925294" y="1181516"/>
                  <a:pt x="1926640" y="1182796"/>
                  <a:pt x="1928264" y="1182796"/>
                </a:cubicBezTo>
                <a:cubicBezTo>
                  <a:pt x="1928305" y="1182796"/>
                  <a:pt x="1928354" y="1182796"/>
                  <a:pt x="1928404" y="1182796"/>
                </a:cubicBezTo>
                <a:cubicBezTo>
                  <a:pt x="1930085" y="1182722"/>
                  <a:pt x="1931382" y="1181294"/>
                  <a:pt x="1931308" y="1179613"/>
                </a:cubicBezTo>
                <a:cubicBezTo>
                  <a:pt x="1931283" y="1179129"/>
                  <a:pt x="1931242" y="1178653"/>
                  <a:pt x="1931226" y="1178169"/>
                </a:cubicBezTo>
                <a:cubicBezTo>
                  <a:pt x="1929199" y="1178103"/>
                  <a:pt x="1927148" y="1177914"/>
                  <a:pt x="1925097" y="1177676"/>
                </a:cubicBezTo>
                <a:cubicBezTo>
                  <a:pt x="1925122" y="1178415"/>
                  <a:pt x="1925188" y="1179145"/>
                  <a:pt x="1925220" y="1179883"/>
                </a:cubicBezTo>
                <a:close/>
                <a:moveTo>
                  <a:pt x="689728" y="298394"/>
                </a:moveTo>
                <a:cubicBezTo>
                  <a:pt x="681876" y="300732"/>
                  <a:pt x="674074" y="303169"/>
                  <a:pt x="666312" y="305704"/>
                </a:cubicBezTo>
                <a:cubicBezTo>
                  <a:pt x="664712" y="306221"/>
                  <a:pt x="663843" y="307944"/>
                  <a:pt x="664360" y="309544"/>
                </a:cubicBezTo>
                <a:cubicBezTo>
                  <a:pt x="664778" y="310832"/>
                  <a:pt x="665976" y="311644"/>
                  <a:pt x="667256" y="311644"/>
                </a:cubicBezTo>
                <a:cubicBezTo>
                  <a:pt x="667567" y="311644"/>
                  <a:pt x="667887" y="311595"/>
                  <a:pt x="668199" y="311496"/>
                </a:cubicBezTo>
                <a:cubicBezTo>
                  <a:pt x="675911" y="308978"/>
                  <a:pt x="683665" y="306566"/>
                  <a:pt x="691459" y="304236"/>
                </a:cubicBezTo>
                <a:cubicBezTo>
                  <a:pt x="693075" y="303760"/>
                  <a:pt x="693994" y="302061"/>
                  <a:pt x="693510" y="300445"/>
                </a:cubicBezTo>
                <a:cubicBezTo>
                  <a:pt x="693042" y="298837"/>
                  <a:pt x="691344" y="297910"/>
                  <a:pt x="689728" y="298394"/>
                </a:cubicBezTo>
                <a:close/>
                <a:moveTo>
                  <a:pt x="462056" y="2048820"/>
                </a:moveTo>
                <a:cubicBezTo>
                  <a:pt x="469037" y="2053094"/>
                  <a:pt x="476069" y="2057287"/>
                  <a:pt x="483165" y="2061381"/>
                </a:cubicBezTo>
                <a:cubicBezTo>
                  <a:pt x="483649" y="2061660"/>
                  <a:pt x="484175" y="2061791"/>
                  <a:pt x="484691" y="2061791"/>
                </a:cubicBezTo>
                <a:cubicBezTo>
                  <a:pt x="485742" y="2061791"/>
                  <a:pt x="486767" y="2061241"/>
                  <a:pt x="487333" y="2060265"/>
                </a:cubicBezTo>
                <a:cubicBezTo>
                  <a:pt x="488178" y="2058813"/>
                  <a:pt x="487678" y="2056942"/>
                  <a:pt x="486226" y="2056105"/>
                </a:cubicBezTo>
                <a:cubicBezTo>
                  <a:pt x="479178" y="2052028"/>
                  <a:pt x="472188" y="2047860"/>
                  <a:pt x="465247" y="2043610"/>
                </a:cubicBezTo>
                <a:cubicBezTo>
                  <a:pt x="463811" y="2042732"/>
                  <a:pt x="461932" y="2043183"/>
                  <a:pt x="461055" y="2044619"/>
                </a:cubicBezTo>
                <a:cubicBezTo>
                  <a:pt x="460168" y="2046071"/>
                  <a:pt x="460620" y="2047942"/>
                  <a:pt x="462056" y="2048820"/>
                </a:cubicBezTo>
                <a:close/>
                <a:moveTo>
                  <a:pt x="520832" y="2082064"/>
                </a:moveTo>
                <a:cubicBezTo>
                  <a:pt x="528093" y="2085846"/>
                  <a:pt x="535411" y="2089538"/>
                  <a:pt x="542779" y="2093132"/>
                </a:cubicBezTo>
                <a:cubicBezTo>
                  <a:pt x="543214" y="2093337"/>
                  <a:pt x="543665" y="2093443"/>
                  <a:pt x="544116" y="2093443"/>
                </a:cubicBezTo>
                <a:cubicBezTo>
                  <a:pt x="545240" y="2093443"/>
                  <a:pt x="546331" y="2092812"/>
                  <a:pt x="546856" y="2091737"/>
                </a:cubicBezTo>
                <a:cubicBezTo>
                  <a:pt x="547595" y="2090227"/>
                  <a:pt x="546971" y="2088398"/>
                  <a:pt x="545461" y="2087659"/>
                </a:cubicBezTo>
                <a:cubicBezTo>
                  <a:pt x="538135" y="2084082"/>
                  <a:pt x="530866" y="2080415"/>
                  <a:pt x="523654" y="2076657"/>
                </a:cubicBezTo>
                <a:cubicBezTo>
                  <a:pt x="522153" y="2075878"/>
                  <a:pt x="520315" y="2076452"/>
                  <a:pt x="519544" y="2077953"/>
                </a:cubicBezTo>
                <a:cubicBezTo>
                  <a:pt x="518756" y="2079447"/>
                  <a:pt x="519339" y="2081293"/>
                  <a:pt x="520832" y="2082064"/>
                </a:cubicBezTo>
                <a:close/>
                <a:moveTo>
                  <a:pt x="563692" y="345832"/>
                </a:moveTo>
                <a:cubicBezTo>
                  <a:pt x="556275" y="349237"/>
                  <a:pt x="548907" y="352732"/>
                  <a:pt x="541597" y="356309"/>
                </a:cubicBezTo>
                <a:cubicBezTo>
                  <a:pt x="540088" y="357047"/>
                  <a:pt x="539464" y="358877"/>
                  <a:pt x="540202" y="360387"/>
                </a:cubicBezTo>
                <a:cubicBezTo>
                  <a:pt x="540736" y="361461"/>
                  <a:pt x="541819" y="362093"/>
                  <a:pt x="542943" y="362093"/>
                </a:cubicBezTo>
                <a:cubicBezTo>
                  <a:pt x="543394" y="362093"/>
                  <a:pt x="543853" y="361995"/>
                  <a:pt x="544280" y="361781"/>
                </a:cubicBezTo>
                <a:cubicBezTo>
                  <a:pt x="551541" y="358221"/>
                  <a:pt x="558859" y="354750"/>
                  <a:pt x="566235" y="351370"/>
                </a:cubicBezTo>
                <a:cubicBezTo>
                  <a:pt x="567761" y="350664"/>
                  <a:pt x="568434" y="348859"/>
                  <a:pt x="567736" y="347325"/>
                </a:cubicBezTo>
                <a:cubicBezTo>
                  <a:pt x="567031" y="345799"/>
                  <a:pt x="565226" y="345135"/>
                  <a:pt x="563692" y="345832"/>
                </a:cubicBezTo>
                <a:close/>
                <a:moveTo>
                  <a:pt x="709147" y="2156043"/>
                </a:moveTo>
                <a:cubicBezTo>
                  <a:pt x="717015" y="2158209"/>
                  <a:pt x="724924" y="2160276"/>
                  <a:pt x="732874" y="2162246"/>
                </a:cubicBezTo>
                <a:cubicBezTo>
                  <a:pt x="733121" y="2162303"/>
                  <a:pt x="733367" y="2162336"/>
                  <a:pt x="733613" y="2162336"/>
                </a:cubicBezTo>
                <a:cubicBezTo>
                  <a:pt x="734983" y="2162336"/>
                  <a:pt x="736222" y="2161409"/>
                  <a:pt x="736567" y="2160022"/>
                </a:cubicBezTo>
                <a:cubicBezTo>
                  <a:pt x="736969" y="2158390"/>
                  <a:pt x="735976" y="2156732"/>
                  <a:pt x="734343" y="2156330"/>
                </a:cubicBezTo>
                <a:cubicBezTo>
                  <a:pt x="726451" y="2154369"/>
                  <a:pt x="718591" y="2152318"/>
                  <a:pt x="710772" y="2150160"/>
                </a:cubicBezTo>
                <a:cubicBezTo>
                  <a:pt x="709156" y="2149726"/>
                  <a:pt x="707474" y="2150669"/>
                  <a:pt x="707023" y="2152294"/>
                </a:cubicBezTo>
                <a:cubicBezTo>
                  <a:pt x="706579" y="2153918"/>
                  <a:pt x="707531" y="2155600"/>
                  <a:pt x="709147" y="2156043"/>
                </a:cubicBezTo>
                <a:close/>
                <a:moveTo>
                  <a:pt x="581815" y="2111132"/>
                </a:moveTo>
                <a:cubicBezTo>
                  <a:pt x="589330" y="2114389"/>
                  <a:pt x="596887" y="2117556"/>
                  <a:pt x="604492" y="2120633"/>
                </a:cubicBezTo>
                <a:cubicBezTo>
                  <a:pt x="604869" y="2120780"/>
                  <a:pt x="605255" y="2120854"/>
                  <a:pt x="605633" y="2120854"/>
                </a:cubicBezTo>
                <a:cubicBezTo>
                  <a:pt x="606838" y="2120854"/>
                  <a:pt x="607979" y="2120132"/>
                  <a:pt x="608455" y="2118951"/>
                </a:cubicBezTo>
                <a:cubicBezTo>
                  <a:pt x="609087" y="2117392"/>
                  <a:pt x="608332" y="2115612"/>
                  <a:pt x="606773" y="2114980"/>
                </a:cubicBezTo>
                <a:cubicBezTo>
                  <a:pt x="599208" y="2111928"/>
                  <a:pt x="591693" y="2108778"/>
                  <a:pt x="584227" y="2105537"/>
                </a:cubicBezTo>
                <a:cubicBezTo>
                  <a:pt x="582693" y="2104864"/>
                  <a:pt x="580896" y="2105578"/>
                  <a:pt x="580215" y="2107120"/>
                </a:cubicBezTo>
                <a:cubicBezTo>
                  <a:pt x="579567" y="2108663"/>
                  <a:pt x="580273" y="2110459"/>
                  <a:pt x="581815" y="2111132"/>
                </a:cubicBezTo>
                <a:close/>
                <a:moveTo>
                  <a:pt x="774750" y="2171640"/>
                </a:moveTo>
                <a:cubicBezTo>
                  <a:pt x="782749" y="2173248"/>
                  <a:pt x="790781" y="2174757"/>
                  <a:pt x="798854" y="2176160"/>
                </a:cubicBezTo>
                <a:cubicBezTo>
                  <a:pt x="799027" y="2176193"/>
                  <a:pt x="799207" y="2176210"/>
                  <a:pt x="799379" y="2176210"/>
                </a:cubicBezTo>
                <a:cubicBezTo>
                  <a:pt x="800832" y="2176210"/>
                  <a:pt x="802120" y="2175167"/>
                  <a:pt x="802382" y="2173682"/>
                </a:cubicBezTo>
                <a:cubicBezTo>
                  <a:pt x="802669" y="2172025"/>
                  <a:pt x="801562" y="2170442"/>
                  <a:pt x="799905" y="2170155"/>
                </a:cubicBezTo>
                <a:cubicBezTo>
                  <a:pt x="791889" y="2168752"/>
                  <a:pt x="783898" y="2167250"/>
                  <a:pt x="775956" y="2165659"/>
                </a:cubicBezTo>
                <a:cubicBezTo>
                  <a:pt x="774307" y="2165314"/>
                  <a:pt x="772699" y="2166397"/>
                  <a:pt x="772371" y="2168046"/>
                </a:cubicBezTo>
                <a:cubicBezTo>
                  <a:pt x="772034" y="2169703"/>
                  <a:pt x="773101" y="2171311"/>
                  <a:pt x="774750" y="2171640"/>
                </a:cubicBezTo>
                <a:close/>
                <a:moveTo>
                  <a:pt x="644735" y="2135836"/>
                </a:moveTo>
                <a:cubicBezTo>
                  <a:pt x="652463" y="2138559"/>
                  <a:pt x="660233" y="2141193"/>
                  <a:pt x="668043" y="2143720"/>
                </a:cubicBezTo>
                <a:cubicBezTo>
                  <a:pt x="668355" y="2143819"/>
                  <a:pt x="668675" y="2143868"/>
                  <a:pt x="668987" y="2143868"/>
                </a:cubicBezTo>
                <a:cubicBezTo>
                  <a:pt x="670275" y="2143868"/>
                  <a:pt x="671473" y="2143047"/>
                  <a:pt x="671883" y="2141759"/>
                </a:cubicBezTo>
                <a:cubicBezTo>
                  <a:pt x="672400" y="2140159"/>
                  <a:pt x="671522" y="2138436"/>
                  <a:pt x="669922" y="2137919"/>
                </a:cubicBezTo>
                <a:cubicBezTo>
                  <a:pt x="662161" y="2135401"/>
                  <a:pt x="654440" y="2132792"/>
                  <a:pt x="646761" y="2130076"/>
                </a:cubicBezTo>
                <a:cubicBezTo>
                  <a:pt x="645170" y="2129502"/>
                  <a:pt x="643430" y="2130347"/>
                  <a:pt x="642872" y="2131930"/>
                </a:cubicBezTo>
                <a:cubicBezTo>
                  <a:pt x="642314" y="2133538"/>
                  <a:pt x="643143" y="2135278"/>
                  <a:pt x="644735" y="2135836"/>
                </a:cubicBezTo>
                <a:close/>
                <a:moveTo>
                  <a:pt x="241628" y="585253"/>
                </a:moveTo>
                <a:cubicBezTo>
                  <a:pt x="236221" y="591381"/>
                  <a:pt x="230888" y="597576"/>
                  <a:pt x="225629" y="603844"/>
                </a:cubicBezTo>
                <a:cubicBezTo>
                  <a:pt x="224546" y="605132"/>
                  <a:pt x="224719" y="607052"/>
                  <a:pt x="226007" y="608135"/>
                </a:cubicBezTo>
                <a:cubicBezTo>
                  <a:pt x="226581" y="608611"/>
                  <a:pt x="227270" y="608849"/>
                  <a:pt x="227959" y="608849"/>
                </a:cubicBezTo>
                <a:cubicBezTo>
                  <a:pt x="228829" y="608849"/>
                  <a:pt x="229690" y="608479"/>
                  <a:pt x="230297" y="607757"/>
                </a:cubicBezTo>
                <a:cubicBezTo>
                  <a:pt x="235524" y="601530"/>
                  <a:pt x="240824" y="595369"/>
                  <a:pt x="246198" y="589281"/>
                </a:cubicBezTo>
                <a:cubicBezTo>
                  <a:pt x="247313" y="588018"/>
                  <a:pt x="247190" y="586098"/>
                  <a:pt x="245927" y="584982"/>
                </a:cubicBezTo>
                <a:cubicBezTo>
                  <a:pt x="244680" y="583866"/>
                  <a:pt x="242744" y="583989"/>
                  <a:pt x="241628" y="585253"/>
                </a:cubicBezTo>
                <a:close/>
                <a:moveTo>
                  <a:pt x="83554" y="1618072"/>
                </a:moveTo>
                <a:cubicBezTo>
                  <a:pt x="84062" y="1619204"/>
                  <a:pt x="85170" y="1619877"/>
                  <a:pt x="86335" y="1619877"/>
                </a:cubicBezTo>
                <a:cubicBezTo>
                  <a:pt x="86745" y="1619877"/>
                  <a:pt x="87172" y="1619795"/>
                  <a:pt x="87574" y="1619615"/>
                </a:cubicBezTo>
                <a:cubicBezTo>
                  <a:pt x="89108" y="1618925"/>
                  <a:pt x="89797" y="1617120"/>
                  <a:pt x="89116" y="1615586"/>
                </a:cubicBezTo>
                <a:cubicBezTo>
                  <a:pt x="85818" y="1608202"/>
                  <a:pt x="82610" y="1600769"/>
                  <a:pt x="79492" y="1593287"/>
                </a:cubicBezTo>
                <a:cubicBezTo>
                  <a:pt x="78852" y="1591728"/>
                  <a:pt x="77064" y="1591022"/>
                  <a:pt x="75505" y="1591646"/>
                </a:cubicBezTo>
                <a:cubicBezTo>
                  <a:pt x="73954" y="1592294"/>
                  <a:pt x="73216" y="1594083"/>
                  <a:pt x="73864" y="1595633"/>
                </a:cubicBezTo>
                <a:cubicBezTo>
                  <a:pt x="77007" y="1603157"/>
                  <a:pt x="80231" y="1610639"/>
                  <a:pt x="83554" y="1618072"/>
                </a:cubicBezTo>
                <a:close/>
                <a:moveTo>
                  <a:pt x="113122" y="1678489"/>
                </a:moveTo>
                <a:cubicBezTo>
                  <a:pt x="113672" y="1679515"/>
                  <a:pt x="114722" y="1680106"/>
                  <a:pt x="115813" y="1680106"/>
                </a:cubicBezTo>
                <a:cubicBezTo>
                  <a:pt x="116297" y="1680106"/>
                  <a:pt x="116790" y="1679991"/>
                  <a:pt x="117241" y="1679745"/>
                </a:cubicBezTo>
                <a:cubicBezTo>
                  <a:pt x="118726" y="1678957"/>
                  <a:pt x="119292" y="1677111"/>
                  <a:pt x="118496" y="1675618"/>
                </a:cubicBezTo>
                <a:cubicBezTo>
                  <a:pt x="114689" y="1668472"/>
                  <a:pt x="110964" y="1661277"/>
                  <a:pt x="107330" y="1654032"/>
                </a:cubicBezTo>
                <a:cubicBezTo>
                  <a:pt x="106583" y="1652522"/>
                  <a:pt x="104754" y="1651915"/>
                  <a:pt x="103244" y="1652670"/>
                </a:cubicBezTo>
                <a:cubicBezTo>
                  <a:pt x="101743" y="1653425"/>
                  <a:pt x="101127" y="1655263"/>
                  <a:pt x="101890" y="1656756"/>
                </a:cubicBezTo>
                <a:cubicBezTo>
                  <a:pt x="105541" y="1664058"/>
                  <a:pt x="109283" y="1671302"/>
                  <a:pt x="113122" y="1678489"/>
                </a:cubicBezTo>
                <a:close/>
                <a:moveTo>
                  <a:pt x="58301" y="1555760"/>
                </a:moveTo>
                <a:cubicBezTo>
                  <a:pt x="58752" y="1556990"/>
                  <a:pt x="59917" y="1557762"/>
                  <a:pt x="61164" y="1557762"/>
                </a:cubicBezTo>
                <a:cubicBezTo>
                  <a:pt x="61508" y="1557762"/>
                  <a:pt x="61861" y="1557704"/>
                  <a:pt x="62206" y="1557573"/>
                </a:cubicBezTo>
                <a:cubicBezTo>
                  <a:pt x="63789" y="1556998"/>
                  <a:pt x="64601" y="1555243"/>
                  <a:pt x="64027" y="1553659"/>
                </a:cubicBezTo>
                <a:cubicBezTo>
                  <a:pt x="61246" y="1546037"/>
                  <a:pt x="58555" y="1538383"/>
                  <a:pt x="55962" y="1530662"/>
                </a:cubicBezTo>
                <a:cubicBezTo>
                  <a:pt x="55429" y="1529071"/>
                  <a:pt x="53706" y="1528217"/>
                  <a:pt x="52098" y="1528743"/>
                </a:cubicBezTo>
                <a:cubicBezTo>
                  <a:pt x="50506" y="1529276"/>
                  <a:pt x="49645" y="1531007"/>
                  <a:pt x="50178" y="1532599"/>
                </a:cubicBezTo>
                <a:cubicBezTo>
                  <a:pt x="52795" y="1540377"/>
                  <a:pt x="55503" y="1548089"/>
                  <a:pt x="58301" y="1555760"/>
                </a:cubicBezTo>
                <a:close/>
                <a:moveTo>
                  <a:pt x="1701396" y="1841847"/>
                </a:moveTo>
                <a:cubicBezTo>
                  <a:pt x="1696170" y="1848066"/>
                  <a:pt x="1690870" y="1854220"/>
                  <a:pt x="1685479" y="1860307"/>
                </a:cubicBezTo>
                <a:cubicBezTo>
                  <a:pt x="1684364" y="1861562"/>
                  <a:pt x="1684479" y="1863491"/>
                  <a:pt x="1685742" y="1864606"/>
                </a:cubicBezTo>
                <a:cubicBezTo>
                  <a:pt x="1686316" y="1865123"/>
                  <a:pt x="1687038" y="1865377"/>
                  <a:pt x="1687760" y="1865377"/>
                </a:cubicBezTo>
                <a:cubicBezTo>
                  <a:pt x="1688597" y="1865377"/>
                  <a:pt x="1689442" y="1865033"/>
                  <a:pt x="1690041" y="1864352"/>
                </a:cubicBezTo>
                <a:cubicBezTo>
                  <a:pt x="1695464" y="1858223"/>
                  <a:pt x="1700805" y="1852037"/>
                  <a:pt x="1706064" y="1845769"/>
                </a:cubicBezTo>
                <a:cubicBezTo>
                  <a:pt x="1707147" y="1844481"/>
                  <a:pt x="1706983" y="1842561"/>
                  <a:pt x="1705687" y="1841478"/>
                </a:cubicBezTo>
                <a:cubicBezTo>
                  <a:pt x="1704407" y="1840395"/>
                  <a:pt x="1702479" y="1840567"/>
                  <a:pt x="1701396" y="1841847"/>
                </a:cubicBezTo>
                <a:close/>
                <a:moveTo>
                  <a:pt x="146851" y="1736741"/>
                </a:moveTo>
                <a:cubicBezTo>
                  <a:pt x="147433" y="1737660"/>
                  <a:pt x="148426" y="1738168"/>
                  <a:pt x="149435" y="1738168"/>
                </a:cubicBezTo>
                <a:cubicBezTo>
                  <a:pt x="149993" y="1738168"/>
                  <a:pt x="150551" y="1738021"/>
                  <a:pt x="151051" y="1737701"/>
                </a:cubicBezTo>
                <a:cubicBezTo>
                  <a:pt x="152479" y="1736806"/>
                  <a:pt x="152905" y="1734927"/>
                  <a:pt x="152011" y="1733500"/>
                </a:cubicBezTo>
                <a:cubicBezTo>
                  <a:pt x="147704" y="1726641"/>
                  <a:pt x="143487" y="1719708"/>
                  <a:pt x="139352" y="1712726"/>
                </a:cubicBezTo>
                <a:cubicBezTo>
                  <a:pt x="138498" y="1711282"/>
                  <a:pt x="136628" y="1710806"/>
                  <a:pt x="135176" y="1711652"/>
                </a:cubicBezTo>
                <a:cubicBezTo>
                  <a:pt x="133732" y="1712513"/>
                  <a:pt x="133248" y="1714384"/>
                  <a:pt x="134109" y="1715828"/>
                </a:cubicBezTo>
                <a:cubicBezTo>
                  <a:pt x="138277" y="1722867"/>
                  <a:pt x="142527" y="1729832"/>
                  <a:pt x="146851" y="1736741"/>
                </a:cubicBezTo>
                <a:close/>
                <a:moveTo>
                  <a:pt x="88534" y="834617"/>
                </a:moveTo>
                <a:cubicBezTo>
                  <a:pt x="91848" y="827168"/>
                  <a:pt x="95253" y="819776"/>
                  <a:pt x="98748" y="812424"/>
                </a:cubicBezTo>
                <a:cubicBezTo>
                  <a:pt x="99470" y="810907"/>
                  <a:pt x="98822" y="809085"/>
                  <a:pt x="97304" y="808363"/>
                </a:cubicBezTo>
                <a:cubicBezTo>
                  <a:pt x="95778" y="807649"/>
                  <a:pt x="93965" y="808289"/>
                  <a:pt x="93243" y="809807"/>
                </a:cubicBezTo>
                <a:cubicBezTo>
                  <a:pt x="89920" y="816797"/>
                  <a:pt x="86688" y="823837"/>
                  <a:pt x="83529" y="830909"/>
                </a:cubicBezTo>
                <a:cubicBezTo>
                  <a:pt x="84678" y="832640"/>
                  <a:pt x="85793" y="834347"/>
                  <a:pt x="86934" y="836078"/>
                </a:cubicBezTo>
                <a:cubicBezTo>
                  <a:pt x="87607" y="835782"/>
                  <a:pt x="88205" y="835339"/>
                  <a:pt x="88534" y="834617"/>
                </a:cubicBezTo>
                <a:close/>
                <a:moveTo>
                  <a:pt x="37428" y="1491650"/>
                </a:moveTo>
                <a:cubicBezTo>
                  <a:pt x="37814" y="1492988"/>
                  <a:pt x="39028" y="1493858"/>
                  <a:pt x="40357" y="1493858"/>
                </a:cubicBezTo>
                <a:cubicBezTo>
                  <a:pt x="40636" y="1493858"/>
                  <a:pt x="40923" y="1493825"/>
                  <a:pt x="41202" y="1493743"/>
                </a:cubicBezTo>
                <a:cubicBezTo>
                  <a:pt x="42819" y="1493275"/>
                  <a:pt x="43754" y="1491585"/>
                  <a:pt x="43286" y="1489977"/>
                </a:cubicBezTo>
                <a:cubicBezTo>
                  <a:pt x="41047" y="1482183"/>
                  <a:pt x="38905" y="1474339"/>
                  <a:pt x="36854" y="1466463"/>
                </a:cubicBezTo>
                <a:cubicBezTo>
                  <a:pt x="36428" y="1464830"/>
                  <a:pt x="34770" y="1463870"/>
                  <a:pt x="33138" y="1464281"/>
                </a:cubicBezTo>
                <a:cubicBezTo>
                  <a:pt x="31513" y="1464707"/>
                  <a:pt x="30537" y="1466373"/>
                  <a:pt x="30955" y="1467997"/>
                </a:cubicBezTo>
                <a:cubicBezTo>
                  <a:pt x="33015" y="1475914"/>
                  <a:pt x="35172" y="1483807"/>
                  <a:pt x="37428" y="1491650"/>
                </a:cubicBezTo>
                <a:close/>
                <a:moveTo>
                  <a:pt x="279" y="1200878"/>
                </a:moveTo>
                <a:cubicBezTo>
                  <a:pt x="90" y="1208705"/>
                  <a:pt x="0" y="1216557"/>
                  <a:pt x="0" y="1224433"/>
                </a:cubicBezTo>
                <a:lnTo>
                  <a:pt x="0" y="1225393"/>
                </a:lnTo>
                <a:cubicBezTo>
                  <a:pt x="0" y="1227075"/>
                  <a:pt x="1362" y="1228437"/>
                  <a:pt x="3044" y="1228437"/>
                </a:cubicBezTo>
                <a:cubicBezTo>
                  <a:pt x="4726" y="1228437"/>
                  <a:pt x="6088" y="1227075"/>
                  <a:pt x="6088" y="1225393"/>
                </a:cubicBezTo>
                <a:lnTo>
                  <a:pt x="6088" y="1224433"/>
                </a:lnTo>
                <a:cubicBezTo>
                  <a:pt x="6088" y="1216606"/>
                  <a:pt x="6186" y="1208804"/>
                  <a:pt x="6367" y="1201026"/>
                </a:cubicBezTo>
                <a:cubicBezTo>
                  <a:pt x="6383" y="1200493"/>
                  <a:pt x="6219" y="1200009"/>
                  <a:pt x="5981" y="1199566"/>
                </a:cubicBezTo>
                <a:cubicBezTo>
                  <a:pt x="4340" y="1199369"/>
                  <a:pt x="2716" y="1199115"/>
                  <a:pt x="1075" y="1198909"/>
                </a:cubicBezTo>
                <a:cubicBezTo>
                  <a:pt x="615" y="1199451"/>
                  <a:pt x="295" y="1200124"/>
                  <a:pt x="279" y="1200878"/>
                </a:cubicBezTo>
                <a:close/>
                <a:moveTo>
                  <a:pt x="16310" y="1402190"/>
                </a:moveTo>
                <a:cubicBezTo>
                  <a:pt x="17812" y="1410238"/>
                  <a:pt x="19412" y="1418254"/>
                  <a:pt x="21102" y="1426237"/>
                </a:cubicBezTo>
                <a:cubicBezTo>
                  <a:pt x="21405" y="1427672"/>
                  <a:pt x="22677" y="1428657"/>
                  <a:pt x="24080" y="1428657"/>
                </a:cubicBezTo>
                <a:cubicBezTo>
                  <a:pt x="24285" y="1428657"/>
                  <a:pt x="24507" y="1428632"/>
                  <a:pt x="24720" y="1428592"/>
                </a:cubicBezTo>
                <a:cubicBezTo>
                  <a:pt x="26369" y="1428239"/>
                  <a:pt x="27419" y="1426622"/>
                  <a:pt x="27066" y="1424982"/>
                </a:cubicBezTo>
                <a:cubicBezTo>
                  <a:pt x="25376" y="1417048"/>
                  <a:pt x="23793" y="1409081"/>
                  <a:pt x="22308" y="1401074"/>
                </a:cubicBezTo>
                <a:cubicBezTo>
                  <a:pt x="22004" y="1399417"/>
                  <a:pt x="20412" y="1398334"/>
                  <a:pt x="18755" y="1398637"/>
                </a:cubicBezTo>
                <a:cubicBezTo>
                  <a:pt x="17098" y="1398941"/>
                  <a:pt x="16007" y="1400532"/>
                  <a:pt x="16310" y="1402190"/>
                </a:cubicBezTo>
                <a:close/>
                <a:moveTo>
                  <a:pt x="16310" y="1064201"/>
                </a:moveTo>
                <a:cubicBezTo>
                  <a:pt x="15203" y="1063996"/>
                  <a:pt x="14185" y="1064464"/>
                  <a:pt x="13521" y="1065268"/>
                </a:cubicBezTo>
                <a:cubicBezTo>
                  <a:pt x="15285" y="1066014"/>
                  <a:pt x="17049" y="1066753"/>
                  <a:pt x="18813" y="1067491"/>
                </a:cubicBezTo>
                <a:cubicBezTo>
                  <a:pt x="18960" y="1065908"/>
                  <a:pt x="17894" y="1064455"/>
                  <a:pt x="16310" y="1064201"/>
                </a:cubicBezTo>
                <a:close/>
                <a:moveTo>
                  <a:pt x="1263207" y="2137673"/>
                </a:moveTo>
                <a:cubicBezTo>
                  <a:pt x="1255495" y="2140184"/>
                  <a:pt x="1247742" y="2142596"/>
                  <a:pt x="1239931" y="2144910"/>
                </a:cubicBezTo>
                <a:cubicBezTo>
                  <a:pt x="1238315" y="2145394"/>
                  <a:pt x="1237404" y="2147084"/>
                  <a:pt x="1237880" y="2148700"/>
                </a:cubicBezTo>
                <a:cubicBezTo>
                  <a:pt x="1238274" y="2150021"/>
                  <a:pt x="1239488" y="2150882"/>
                  <a:pt x="1240801" y="2150882"/>
                </a:cubicBezTo>
                <a:cubicBezTo>
                  <a:pt x="1241088" y="2150882"/>
                  <a:pt x="1241375" y="2150841"/>
                  <a:pt x="1241671" y="2150759"/>
                </a:cubicBezTo>
                <a:cubicBezTo>
                  <a:pt x="1249522" y="2148429"/>
                  <a:pt x="1257324" y="2146001"/>
                  <a:pt x="1265086" y="2143474"/>
                </a:cubicBezTo>
                <a:cubicBezTo>
                  <a:pt x="1266686" y="2142949"/>
                  <a:pt x="1267564" y="2141234"/>
                  <a:pt x="1267047" y="2139634"/>
                </a:cubicBezTo>
                <a:cubicBezTo>
                  <a:pt x="1266522" y="2138026"/>
                  <a:pt x="1264799" y="2137157"/>
                  <a:pt x="1263207" y="2137673"/>
                </a:cubicBezTo>
                <a:close/>
                <a:moveTo>
                  <a:pt x="128538" y="748717"/>
                </a:moveTo>
                <a:cubicBezTo>
                  <a:pt x="127078" y="747897"/>
                  <a:pt x="125207" y="748406"/>
                  <a:pt x="124387" y="749874"/>
                </a:cubicBezTo>
                <a:cubicBezTo>
                  <a:pt x="120359" y="757004"/>
                  <a:pt x="116420" y="764183"/>
                  <a:pt x="112573" y="771419"/>
                </a:cubicBezTo>
                <a:cubicBezTo>
                  <a:pt x="111785" y="772904"/>
                  <a:pt x="112343" y="774750"/>
                  <a:pt x="113828" y="775537"/>
                </a:cubicBezTo>
                <a:cubicBezTo>
                  <a:pt x="114279" y="775784"/>
                  <a:pt x="114771" y="775898"/>
                  <a:pt x="115255" y="775898"/>
                </a:cubicBezTo>
                <a:cubicBezTo>
                  <a:pt x="116347" y="775898"/>
                  <a:pt x="117405" y="775316"/>
                  <a:pt x="117946" y="774282"/>
                </a:cubicBezTo>
                <a:cubicBezTo>
                  <a:pt x="121770" y="767087"/>
                  <a:pt x="125683" y="759957"/>
                  <a:pt x="129687" y="752877"/>
                </a:cubicBezTo>
                <a:cubicBezTo>
                  <a:pt x="130516" y="751408"/>
                  <a:pt x="129999" y="749546"/>
                  <a:pt x="128538" y="748717"/>
                </a:cubicBezTo>
                <a:close/>
                <a:moveTo>
                  <a:pt x="163842" y="691434"/>
                </a:moveTo>
                <a:cubicBezTo>
                  <a:pt x="162439" y="690499"/>
                  <a:pt x="160544" y="690884"/>
                  <a:pt x="159617" y="692296"/>
                </a:cubicBezTo>
                <a:cubicBezTo>
                  <a:pt x="155104" y="699122"/>
                  <a:pt x="150674" y="706013"/>
                  <a:pt x="146334" y="712954"/>
                </a:cubicBezTo>
                <a:cubicBezTo>
                  <a:pt x="145439" y="714382"/>
                  <a:pt x="145874" y="716261"/>
                  <a:pt x="147302" y="717155"/>
                </a:cubicBezTo>
                <a:cubicBezTo>
                  <a:pt x="147802" y="717467"/>
                  <a:pt x="148368" y="717623"/>
                  <a:pt x="148918" y="717623"/>
                </a:cubicBezTo>
                <a:cubicBezTo>
                  <a:pt x="149935" y="717623"/>
                  <a:pt x="150928" y="717114"/>
                  <a:pt x="151502" y="716195"/>
                </a:cubicBezTo>
                <a:cubicBezTo>
                  <a:pt x="155818" y="709295"/>
                  <a:pt x="160216" y="702453"/>
                  <a:pt x="164703" y="695668"/>
                </a:cubicBezTo>
                <a:cubicBezTo>
                  <a:pt x="165630" y="694248"/>
                  <a:pt x="165253" y="692361"/>
                  <a:pt x="163842" y="691434"/>
                </a:cubicBezTo>
                <a:close/>
                <a:moveTo>
                  <a:pt x="184574" y="1792531"/>
                </a:moveTo>
                <a:cubicBezTo>
                  <a:pt x="185173" y="1793351"/>
                  <a:pt x="186100" y="1793786"/>
                  <a:pt x="187044" y="1793786"/>
                </a:cubicBezTo>
                <a:cubicBezTo>
                  <a:pt x="187667" y="1793786"/>
                  <a:pt x="188291" y="1793597"/>
                  <a:pt x="188832" y="1793203"/>
                </a:cubicBezTo>
                <a:cubicBezTo>
                  <a:pt x="190194" y="1792211"/>
                  <a:pt x="190490" y="1790307"/>
                  <a:pt x="189505" y="1788945"/>
                </a:cubicBezTo>
                <a:cubicBezTo>
                  <a:pt x="184730" y="1782390"/>
                  <a:pt x="180037" y="1775769"/>
                  <a:pt x="175426" y="1769082"/>
                </a:cubicBezTo>
                <a:cubicBezTo>
                  <a:pt x="174467" y="1767696"/>
                  <a:pt x="172563" y="1767351"/>
                  <a:pt x="171185" y="1768303"/>
                </a:cubicBezTo>
                <a:cubicBezTo>
                  <a:pt x="169798" y="1769263"/>
                  <a:pt x="169454" y="1771158"/>
                  <a:pt x="170405" y="1772545"/>
                </a:cubicBezTo>
                <a:cubicBezTo>
                  <a:pt x="175049" y="1779272"/>
                  <a:pt x="179767" y="1785934"/>
                  <a:pt x="184574" y="1792531"/>
                </a:cubicBezTo>
                <a:close/>
                <a:moveTo>
                  <a:pt x="1557031" y="1981199"/>
                </a:moveTo>
                <a:cubicBezTo>
                  <a:pt x="1550640" y="1986195"/>
                  <a:pt x="1544183" y="1991110"/>
                  <a:pt x="1537661" y="1995950"/>
                </a:cubicBezTo>
                <a:cubicBezTo>
                  <a:pt x="1536307" y="1996952"/>
                  <a:pt x="1536020" y="1998863"/>
                  <a:pt x="1537029" y="2000209"/>
                </a:cubicBezTo>
                <a:cubicBezTo>
                  <a:pt x="1537628" y="2001013"/>
                  <a:pt x="1538547" y="2001439"/>
                  <a:pt x="1539474" y="2001439"/>
                </a:cubicBezTo>
                <a:cubicBezTo>
                  <a:pt x="1540106" y="2001439"/>
                  <a:pt x="1540746" y="2001242"/>
                  <a:pt x="1541287" y="2000840"/>
                </a:cubicBezTo>
                <a:cubicBezTo>
                  <a:pt x="1547842" y="1995975"/>
                  <a:pt x="1554348" y="1991028"/>
                  <a:pt x="1560773" y="1985998"/>
                </a:cubicBezTo>
                <a:cubicBezTo>
                  <a:pt x="1562102" y="1984965"/>
                  <a:pt x="1562340" y="1983045"/>
                  <a:pt x="1561298" y="1981724"/>
                </a:cubicBezTo>
                <a:cubicBezTo>
                  <a:pt x="1560264" y="1980370"/>
                  <a:pt x="1558336" y="1980157"/>
                  <a:pt x="1557031" y="1981199"/>
                </a:cubicBezTo>
                <a:close/>
                <a:moveTo>
                  <a:pt x="287983" y="536281"/>
                </a:moveTo>
                <a:cubicBezTo>
                  <a:pt x="282166" y="542016"/>
                  <a:pt x="276414" y="547824"/>
                  <a:pt x="270737" y="553707"/>
                </a:cubicBezTo>
                <a:cubicBezTo>
                  <a:pt x="269564" y="554921"/>
                  <a:pt x="269605" y="556849"/>
                  <a:pt x="270811" y="558014"/>
                </a:cubicBezTo>
                <a:cubicBezTo>
                  <a:pt x="271402" y="558589"/>
                  <a:pt x="272165" y="558867"/>
                  <a:pt x="272928" y="558867"/>
                </a:cubicBezTo>
                <a:cubicBezTo>
                  <a:pt x="273723" y="558867"/>
                  <a:pt x="274519" y="558556"/>
                  <a:pt x="275118" y="557932"/>
                </a:cubicBezTo>
                <a:cubicBezTo>
                  <a:pt x="280755" y="552091"/>
                  <a:pt x="286473" y="546315"/>
                  <a:pt x="292257" y="540613"/>
                </a:cubicBezTo>
                <a:cubicBezTo>
                  <a:pt x="293455" y="539431"/>
                  <a:pt x="293471" y="537503"/>
                  <a:pt x="292290" y="536305"/>
                </a:cubicBezTo>
                <a:cubicBezTo>
                  <a:pt x="291109" y="535108"/>
                  <a:pt x="289181" y="535099"/>
                  <a:pt x="287983" y="536281"/>
                </a:cubicBezTo>
                <a:close/>
                <a:moveTo>
                  <a:pt x="1502890" y="2020572"/>
                </a:moveTo>
                <a:cubicBezTo>
                  <a:pt x="1496179" y="2025109"/>
                  <a:pt x="1489403" y="2029564"/>
                  <a:pt x="1482560" y="2033929"/>
                </a:cubicBezTo>
                <a:cubicBezTo>
                  <a:pt x="1481141" y="2034839"/>
                  <a:pt x="1480722" y="2036718"/>
                  <a:pt x="1481625" y="2038138"/>
                </a:cubicBezTo>
                <a:cubicBezTo>
                  <a:pt x="1482207" y="2039048"/>
                  <a:pt x="1483200" y="2039549"/>
                  <a:pt x="1484193" y="2039549"/>
                </a:cubicBezTo>
                <a:cubicBezTo>
                  <a:pt x="1484759" y="2039549"/>
                  <a:pt x="1485325" y="2039393"/>
                  <a:pt x="1485834" y="2039073"/>
                </a:cubicBezTo>
                <a:cubicBezTo>
                  <a:pt x="1492717" y="2034675"/>
                  <a:pt x="1499535" y="2030196"/>
                  <a:pt x="1506295" y="2025618"/>
                </a:cubicBezTo>
                <a:cubicBezTo>
                  <a:pt x="1507690" y="2024674"/>
                  <a:pt x="1508059" y="2022787"/>
                  <a:pt x="1507108" y="2021384"/>
                </a:cubicBezTo>
                <a:cubicBezTo>
                  <a:pt x="1506180" y="2019998"/>
                  <a:pt x="1504285" y="2019628"/>
                  <a:pt x="1502890" y="2020572"/>
                </a:cubicBezTo>
                <a:close/>
                <a:moveTo>
                  <a:pt x="3881" y="1265127"/>
                </a:moveTo>
                <a:cubicBezTo>
                  <a:pt x="2199" y="1265201"/>
                  <a:pt x="902" y="1266628"/>
                  <a:pt x="976" y="1268310"/>
                </a:cubicBezTo>
                <a:cubicBezTo>
                  <a:pt x="1346" y="1276498"/>
                  <a:pt x="1813" y="1284662"/>
                  <a:pt x="2379" y="1292792"/>
                </a:cubicBezTo>
                <a:cubicBezTo>
                  <a:pt x="2494" y="1294400"/>
                  <a:pt x="3831" y="1295631"/>
                  <a:pt x="5415" y="1295631"/>
                </a:cubicBezTo>
                <a:cubicBezTo>
                  <a:pt x="5489" y="1295631"/>
                  <a:pt x="5554" y="1295631"/>
                  <a:pt x="5628" y="1295623"/>
                </a:cubicBezTo>
                <a:cubicBezTo>
                  <a:pt x="7310" y="1295508"/>
                  <a:pt x="8574" y="1294048"/>
                  <a:pt x="8459" y="1292374"/>
                </a:cubicBezTo>
                <a:cubicBezTo>
                  <a:pt x="7893" y="1284293"/>
                  <a:pt x="7433" y="1276178"/>
                  <a:pt x="7064" y="1268040"/>
                </a:cubicBezTo>
                <a:cubicBezTo>
                  <a:pt x="6982" y="1266349"/>
                  <a:pt x="5538" y="1264979"/>
                  <a:pt x="3881" y="1265127"/>
                </a:cubicBezTo>
                <a:close/>
                <a:moveTo>
                  <a:pt x="1608325" y="1938134"/>
                </a:moveTo>
                <a:cubicBezTo>
                  <a:pt x="1602287" y="1943565"/>
                  <a:pt x="1596191" y="1948923"/>
                  <a:pt x="1590013" y="1954206"/>
                </a:cubicBezTo>
                <a:cubicBezTo>
                  <a:pt x="1588733" y="1955298"/>
                  <a:pt x="1588585" y="1957226"/>
                  <a:pt x="1589677" y="1958506"/>
                </a:cubicBezTo>
                <a:cubicBezTo>
                  <a:pt x="1590276" y="1959211"/>
                  <a:pt x="1591137" y="1959572"/>
                  <a:pt x="1591990" y="1959572"/>
                </a:cubicBezTo>
                <a:cubicBezTo>
                  <a:pt x="1592696" y="1959572"/>
                  <a:pt x="1593393" y="1959334"/>
                  <a:pt x="1593976" y="1958842"/>
                </a:cubicBezTo>
                <a:cubicBezTo>
                  <a:pt x="1600187" y="1953526"/>
                  <a:pt x="1606324" y="1948135"/>
                  <a:pt x="1612395" y="1942679"/>
                </a:cubicBezTo>
                <a:cubicBezTo>
                  <a:pt x="1613650" y="1941555"/>
                  <a:pt x="1613749" y="1939627"/>
                  <a:pt x="1612624" y="1938372"/>
                </a:cubicBezTo>
                <a:cubicBezTo>
                  <a:pt x="1611500" y="1937109"/>
                  <a:pt x="1609564" y="1937010"/>
                  <a:pt x="1608325" y="1938134"/>
                </a:cubicBezTo>
                <a:close/>
                <a:moveTo>
                  <a:pt x="337611" y="490664"/>
                </a:moveTo>
                <a:cubicBezTo>
                  <a:pt x="331409" y="495981"/>
                  <a:pt x="325280" y="501371"/>
                  <a:pt x="319209" y="506852"/>
                </a:cubicBezTo>
                <a:cubicBezTo>
                  <a:pt x="317962" y="507975"/>
                  <a:pt x="317863" y="509904"/>
                  <a:pt x="318987" y="511159"/>
                </a:cubicBezTo>
                <a:cubicBezTo>
                  <a:pt x="319586" y="511823"/>
                  <a:pt x="320415" y="512168"/>
                  <a:pt x="321251" y="512168"/>
                </a:cubicBezTo>
                <a:cubicBezTo>
                  <a:pt x="321982" y="512168"/>
                  <a:pt x="322712" y="511905"/>
                  <a:pt x="323294" y="511380"/>
                </a:cubicBezTo>
                <a:cubicBezTo>
                  <a:pt x="329325" y="505941"/>
                  <a:pt x="335421" y="500583"/>
                  <a:pt x="341582" y="495300"/>
                </a:cubicBezTo>
                <a:cubicBezTo>
                  <a:pt x="342862" y="494209"/>
                  <a:pt x="343001" y="492281"/>
                  <a:pt x="341910" y="491001"/>
                </a:cubicBezTo>
                <a:cubicBezTo>
                  <a:pt x="340819" y="489721"/>
                  <a:pt x="338891" y="489573"/>
                  <a:pt x="337611" y="490664"/>
                </a:cubicBezTo>
                <a:close/>
                <a:moveTo>
                  <a:pt x="1656526" y="1891615"/>
                </a:moveTo>
                <a:cubicBezTo>
                  <a:pt x="1650882" y="1897457"/>
                  <a:pt x="1645163" y="1903224"/>
                  <a:pt x="1639371" y="1908926"/>
                </a:cubicBezTo>
                <a:cubicBezTo>
                  <a:pt x="1638165" y="1910108"/>
                  <a:pt x="1638156" y="1912036"/>
                  <a:pt x="1639338" y="1913234"/>
                </a:cubicBezTo>
                <a:cubicBezTo>
                  <a:pt x="1639937" y="1913841"/>
                  <a:pt x="1640725" y="1914144"/>
                  <a:pt x="1641512" y="1914144"/>
                </a:cubicBezTo>
                <a:cubicBezTo>
                  <a:pt x="1642283" y="1914144"/>
                  <a:pt x="1643063" y="1913849"/>
                  <a:pt x="1643645" y="1913267"/>
                </a:cubicBezTo>
                <a:cubicBezTo>
                  <a:pt x="1649470" y="1907532"/>
                  <a:pt x="1655230" y="1901723"/>
                  <a:pt x="1660907" y="1895849"/>
                </a:cubicBezTo>
                <a:cubicBezTo>
                  <a:pt x="1662081" y="1894634"/>
                  <a:pt x="1662048" y="1892706"/>
                  <a:pt x="1660833" y="1891541"/>
                </a:cubicBezTo>
                <a:cubicBezTo>
                  <a:pt x="1659619" y="1890376"/>
                  <a:pt x="1657683" y="1890409"/>
                  <a:pt x="1656526" y="1891615"/>
                </a:cubicBezTo>
                <a:close/>
                <a:moveTo>
                  <a:pt x="226097" y="1845580"/>
                </a:moveTo>
                <a:cubicBezTo>
                  <a:pt x="226704" y="1846302"/>
                  <a:pt x="227565" y="1846671"/>
                  <a:pt x="228435" y="1846671"/>
                </a:cubicBezTo>
                <a:cubicBezTo>
                  <a:pt x="229124" y="1846671"/>
                  <a:pt x="229822" y="1846442"/>
                  <a:pt x="230396" y="1845958"/>
                </a:cubicBezTo>
                <a:cubicBezTo>
                  <a:pt x="231684" y="1844875"/>
                  <a:pt x="231848" y="1842955"/>
                  <a:pt x="230765" y="1841667"/>
                </a:cubicBezTo>
                <a:cubicBezTo>
                  <a:pt x="225547" y="1835456"/>
                  <a:pt x="220403" y="1829171"/>
                  <a:pt x="215341" y="1822829"/>
                </a:cubicBezTo>
                <a:cubicBezTo>
                  <a:pt x="214291" y="1821509"/>
                  <a:pt x="212371" y="1821295"/>
                  <a:pt x="211058" y="1822345"/>
                </a:cubicBezTo>
                <a:cubicBezTo>
                  <a:pt x="209746" y="1823395"/>
                  <a:pt x="209532" y="1825307"/>
                  <a:pt x="210574" y="1826628"/>
                </a:cubicBezTo>
                <a:cubicBezTo>
                  <a:pt x="215669" y="1833019"/>
                  <a:pt x="220846" y="1839328"/>
                  <a:pt x="226097" y="1845580"/>
                </a:cubicBezTo>
                <a:close/>
                <a:moveTo>
                  <a:pt x="1326151" y="2114734"/>
                </a:moveTo>
                <a:cubicBezTo>
                  <a:pt x="1318628" y="2117778"/>
                  <a:pt x="1311055" y="2120731"/>
                  <a:pt x="1303441" y="2123586"/>
                </a:cubicBezTo>
                <a:cubicBezTo>
                  <a:pt x="1301866" y="2124177"/>
                  <a:pt x="1301070" y="2125933"/>
                  <a:pt x="1301661" y="2127508"/>
                </a:cubicBezTo>
                <a:cubicBezTo>
                  <a:pt x="1302121" y="2128731"/>
                  <a:pt x="1303277" y="2129485"/>
                  <a:pt x="1304508" y="2129485"/>
                </a:cubicBezTo>
                <a:cubicBezTo>
                  <a:pt x="1304869" y="2129485"/>
                  <a:pt x="1305230" y="2129428"/>
                  <a:pt x="1305583" y="2129289"/>
                </a:cubicBezTo>
                <a:cubicBezTo>
                  <a:pt x="1313246" y="2126417"/>
                  <a:pt x="1320860" y="2123447"/>
                  <a:pt x="1328432" y="2120387"/>
                </a:cubicBezTo>
                <a:cubicBezTo>
                  <a:pt x="1329991" y="2119755"/>
                  <a:pt x="1330746" y="2117975"/>
                  <a:pt x="1330114" y="2116416"/>
                </a:cubicBezTo>
                <a:cubicBezTo>
                  <a:pt x="1329482" y="2114857"/>
                  <a:pt x="1327702" y="2114110"/>
                  <a:pt x="1326151" y="2114734"/>
                </a:cubicBezTo>
                <a:close/>
                <a:moveTo>
                  <a:pt x="1387176" y="2087503"/>
                </a:moveTo>
                <a:cubicBezTo>
                  <a:pt x="1379907" y="2091056"/>
                  <a:pt x="1372588" y="2094518"/>
                  <a:pt x="1365213" y="2097890"/>
                </a:cubicBezTo>
                <a:cubicBezTo>
                  <a:pt x="1363687" y="2098596"/>
                  <a:pt x="1363014" y="2100401"/>
                  <a:pt x="1363703" y="2101935"/>
                </a:cubicBezTo>
                <a:cubicBezTo>
                  <a:pt x="1364212" y="2103051"/>
                  <a:pt x="1365319" y="2103715"/>
                  <a:pt x="1366476" y="2103715"/>
                </a:cubicBezTo>
                <a:cubicBezTo>
                  <a:pt x="1366903" y="2103715"/>
                  <a:pt x="1367329" y="2103625"/>
                  <a:pt x="1367748" y="2103445"/>
                </a:cubicBezTo>
                <a:cubicBezTo>
                  <a:pt x="1375173" y="2100048"/>
                  <a:pt x="1382540" y="2096561"/>
                  <a:pt x="1389850" y="2092984"/>
                </a:cubicBezTo>
                <a:cubicBezTo>
                  <a:pt x="1391360" y="2092246"/>
                  <a:pt x="1391984" y="2090416"/>
                  <a:pt x="1391245" y="2088906"/>
                </a:cubicBezTo>
                <a:cubicBezTo>
                  <a:pt x="1390515" y="2087388"/>
                  <a:pt x="1388669" y="2086782"/>
                  <a:pt x="1387176" y="2087503"/>
                </a:cubicBezTo>
                <a:close/>
                <a:moveTo>
                  <a:pt x="253836" y="1876224"/>
                </a:moveTo>
                <a:lnTo>
                  <a:pt x="253984" y="1874821"/>
                </a:lnTo>
                <a:cubicBezTo>
                  <a:pt x="253820" y="1875305"/>
                  <a:pt x="253746" y="1875723"/>
                  <a:pt x="253836" y="1876224"/>
                </a:cubicBezTo>
                <a:close/>
                <a:moveTo>
                  <a:pt x="1446190" y="2056064"/>
                </a:moveTo>
                <a:cubicBezTo>
                  <a:pt x="1439175" y="2060125"/>
                  <a:pt x="1432111" y="2064096"/>
                  <a:pt x="1424990" y="2067969"/>
                </a:cubicBezTo>
                <a:cubicBezTo>
                  <a:pt x="1423513" y="2068781"/>
                  <a:pt x="1422963" y="2070627"/>
                  <a:pt x="1423767" y="2072104"/>
                </a:cubicBezTo>
                <a:cubicBezTo>
                  <a:pt x="1424317" y="2073121"/>
                  <a:pt x="1425367" y="2073696"/>
                  <a:pt x="1426442" y="2073696"/>
                </a:cubicBezTo>
                <a:cubicBezTo>
                  <a:pt x="1426934" y="2073696"/>
                  <a:pt x="1427435" y="2073581"/>
                  <a:pt x="1427902" y="2073326"/>
                </a:cubicBezTo>
                <a:cubicBezTo>
                  <a:pt x="1435065" y="2069413"/>
                  <a:pt x="1442178" y="2065425"/>
                  <a:pt x="1449234" y="2061340"/>
                </a:cubicBezTo>
                <a:cubicBezTo>
                  <a:pt x="1450694" y="2060503"/>
                  <a:pt x="1451195" y="2058632"/>
                  <a:pt x="1450350" y="2057180"/>
                </a:cubicBezTo>
                <a:cubicBezTo>
                  <a:pt x="1449513" y="2055720"/>
                  <a:pt x="1447626" y="2055219"/>
                  <a:pt x="1446190" y="2056064"/>
                </a:cubicBezTo>
                <a:close/>
                <a:moveTo>
                  <a:pt x="198776" y="637326"/>
                </a:moveTo>
                <a:cubicBezTo>
                  <a:pt x="193804" y="643816"/>
                  <a:pt x="188915" y="650379"/>
                  <a:pt x="184099" y="657000"/>
                </a:cubicBezTo>
                <a:cubicBezTo>
                  <a:pt x="183106" y="658362"/>
                  <a:pt x="183409" y="660266"/>
                  <a:pt x="184771" y="661258"/>
                </a:cubicBezTo>
                <a:cubicBezTo>
                  <a:pt x="185313" y="661652"/>
                  <a:pt x="185936" y="661841"/>
                  <a:pt x="186560" y="661841"/>
                </a:cubicBezTo>
                <a:cubicBezTo>
                  <a:pt x="187503" y="661841"/>
                  <a:pt x="188430" y="661406"/>
                  <a:pt x="189029" y="660586"/>
                </a:cubicBezTo>
                <a:cubicBezTo>
                  <a:pt x="193813" y="654006"/>
                  <a:pt x="198678" y="647491"/>
                  <a:pt x="203617" y="641043"/>
                </a:cubicBezTo>
                <a:cubicBezTo>
                  <a:pt x="204642" y="639705"/>
                  <a:pt x="204388" y="637794"/>
                  <a:pt x="203051" y="636768"/>
                </a:cubicBezTo>
                <a:cubicBezTo>
                  <a:pt x="201713" y="635743"/>
                  <a:pt x="199802" y="635997"/>
                  <a:pt x="198776" y="637326"/>
                </a:cubicBezTo>
                <a:close/>
                <a:moveTo>
                  <a:pt x="1310407" y="612754"/>
                </a:moveTo>
                <a:cubicBezTo>
                  <a:pt x="1340648" y="612500"/>
                  <a:pt x="1365368" y="636801"/>
                  <a:pt x="1365631" y="667034"/>
                </a:cubicBezTo>
                <a:cubicBezTo>
                  <a:pt x="1365885" y="697268"/>
                  <a:pt x="1341584" y="721987"/>
                  <a:pt x="1311342" y="722250"/>
                </a:cubicBezTo>
                <a:cubicBezTo>
                  <a:pt x="1281101" y="722504"/>
                  <a:pt x="1256381" y="698203"/>
                  <a:pt x="1256118" y="667970"/>
                </a:cubicBezTo>
                <a:cubicBezTo>
                  <a:pt x="1255856" y="637728"/>
                  <a:pt x="1280166" y="613008"/>
                  <a:pt x="1310407" y="612754"/>
                </a:cubicBezTo>
                <a:close/>
                <a:moveTo>
                  <a:pt x="1310415" y="117758"/>
                </a:moveTo>
                <a:cubicBezTo>
                  <a:pt x="1340657" y="117512"/>
                  <a:pt x="1365368" y="141830"/>
                  <a:pt x="1365614" y="172063"/>
                </a:cubicBezTo>
                <a:cubicBezTo>
                  <a:pt x="1365861" y="202296"/>
                  <a:pt x="1341543" y="227008"/>
                  <a:pt x="1311301" y="227254"/>
                </a:cubicBezTo>
                <a:cubicBezTo>
                  <a:pt x="1281060" y="227500"/>
                  <a:pt x="1256348" y="203182"/>
                  <a:pt x="1256102" y="172949"/>
                </a:cubicBezTo>
                <a:cubicBezTo>
                  <a:pt x="1255856" y="142716"/>
                  <a:pt x="1280174" y="117996"/>
                  <a:pt x="1310415" y="117758"/>
                </a:cubicBezTo>
                <a:close/>
                <a:moveTo>
                  <a:pt x="1037537" y="363127"/>
                </a:moveTo>
                <a:cubicBezTo>
                  <a:pt x="1007353" y="363127"/>
                  <a:pt x="982797" y="387683"/>
                  <a:pt x="982797" y="417875"/>
                </a:cubicBezTo>
                <a:cubicBezTo>
                  <a:pt x="982797" y="448067"/>
                  <a:pt x="1007353" y="472623"/>
                  <a:pt x="1037537" y="472623"/>
                </a:cubicBezTo>
                <a:cubicBezTo>
                  <a:pt x="1067729" y="472623"/>
                  <a:pt x="1092285" y="448067"/>
                  <a:pt x="1092285" y="417875"/>
                </a:cubicBezTo>
                <a:cubicBezTo>
                  <a:pt x="1092285" y="387683"/>
                  <a:pt x="1067721" y="363127"/>
                  <a:pt x="1037537" y="363127"/>
                </a:cubicBezTo>
                <a:close/>
                <a:moveTo>
                  <a:pt x="1852242" y="843216"/>
                </a:moveTo>
                <a:lnTo>
                  <a:pt x="1852242" y="559023"/>
                </a:lnTo>
                <a:lnTo>
                  <a:pt x="1745790" y="559023"/>
                </a:lnTo>
                <a:lnTo>
                  <a:pt x="1606422" y="698391"/>
                </a:lnTo>
                <a:lnTo>
                  <a:pt x="1422939" y="698391"/>
                </a:lnTo>
                <a:cubicBezTo>
                  <a:pt x="1409360" y="747667"/>
                  <a:pt x="1364253" y="784013"/>
                  <a:pt x="1310719" y="784013"/>
                </a:cubicBezTo>
                <a:cubicBezTo>
                  <a:pt x="1246478" y="784013"/>
                  <a:pt x="1194225" y="731751"/>
                  <a:pt x="1194225" y="667518"/>
                </a:cubicBezTo>
                <a:cubicBezTo>
                  <a:pt x="1194225" y="603286"/>
                  <a:pt x="1246487" y="551024"/>
                  <a:pt x="1310719" y="551024"/>
                </a:cubicBezTo>
                <a:cubicBezTo>
                  <a:pt x="1364253" y="551024"/>
                  <a:pt x="1409352" y="587370"/>
                  <a:pt x="1422939" y="636645"/>
                </a:cubicBezTo>
                <a:lnTo>
                  <a:pt x="1580857" y="636645"/>
                </a:lnTo>
                <a:lnTo>
                  <a:pt x="1720225" y="497277"/>
                </a:lnTo>
                <a:lnTo>
                  <a:pt x="1852242" y="497277"/>
                </a:lnTo>
                <a:lnTo>
                  <a:pt x="1852242" y="448748"/>
                </a:lnTo>
                <a:lnTo>
                  <a:pt x="1149740" y="448748"/>
                </a:lnTo>
                <a:cubicBezTo>
                  <a:pt x="1136162" y="498024"/>
                  <a:pt x="1091062" y="534369"/>
                  <a:pt x="1037529" y="534369"/>
                </a:cubicBezTo>
                <a:cubicBezTo>
                  <a:pt x="973296" y="534369"/>
                  <a:pt x="921043" y="482107"/>
                  <a:pt x="921043" y="417875"/>
                </a:cubicBezTo>
                <a:cubicBezTo>
                  <a:pt x="921043" y="353643"/>
                  <a:pt x="973305" y="301380"/>
                  <a:pt x="1037529" y="301380"/>
                </a:cubicBezTo>
                <a:cubicBezTo>
                  <a:pt x="1091062" y="301380"/>
                  <a:pt x="1136162" y="337726"/>
                  <a:pt x="1149740" y="387002"/>
                </a:cubicBezTo>
                <a:lnTo>
                  <a:pt x="1852242" y="387002"/>
                </a:lnTo>
                <a:lnTo>
                  <a:pt x="1852242" y="342821"/>
                </a:lnTo>
                <a:lnTo>
                  <a:pt x="1720225" y="342821"/>
                </a:lnTo>
                <a:lnTo>
                  <a:pt x="1580857" y="203453"/>
                </a:lnTo>
                <a:lnTo>
                  <a:pt x="1422939" y="203453"/>
                </a:lnTo>
                <a:cubicBezTo>
                  <a:pt x="1409360" y="252728"/>
                  <a:pt x="1364253" y="289074"/>
                  <a:pt x="1310719" y="289074"/>
                </a:cubicBezTo>
                <a:cubicBezTo>
                  <a:pt x="1246478" y="289074"/>
                  <a:pt x="1194225" y="236812"/>
                  <a:pt x="1194225" y="172580"/>
                </a:cubicBezTo>
                <a:cubicBezTo>
                  <a:pt x="1194225" y="108347"/>
                  <a:pt x="1246487" y="56085"/>
                  <a:pt x="1310719" y="56085"/>
                </a:cubicBezTo>
                <a:cubicBezTo>
                  <a:pt x="1364253" y="56085"/>
                  <a:pt x="1409352" y="92431"/>
                  <a:pt x="1422939" y="141706"/>
                </a:cubicBezTo>
                <a:lnTo>
                  <a:pt x="1606422" y="141706"/>
                </a:lnTo>
                <a:lnTo>
                  <a:pt x="1745790" y="281075"/>
                </a:lnTo>
                <a:lnTo>
                  <a:pt x="1852242" y="281075"/>
                </a:lnTo>
                <a:lnTo>
                  <a:pt x="1852242" y="0"/>
                </a:lnTo>
                <a:lnTo>
                  <a:pt x="1565974" y="0"/>
                </a:lnTo>
                <a:lnTo>
                  <a:pt x="1548720" y="0"/>
                </a:lnTo>
                <a:lnTo>
                  <a:pt x="1326906" y="0"/>
                </a:lnTo>
                <a:lnTo>
                  <a:pt x="1310062" y="0"/>
                </a:lnTo>
                <a:lnTo>
                  <a:pt x="850805" y="0"/>
                </a:lnTo>
                <a:cubicBezTo>
                  <a:pt x="804171" y="0"/>
                  <a:pt x="766365" y="37806"/>
                  <a:pt x="766365" y="84440"/>
                </a:cubicBezTo>
                <a:lnTo>
                  <a:pt x="766365" y="758784"/>
                </a:lnTo>
                <a:cubicBezTo>
                  <a:pt x="766365" y="805418"/>
                  <a:pt x="804171" y="843224"/>
                  <a:pt x="850805" y="843224"/>
                </a:cubicBezTo>
                <a:lnTo>
                  <a:pt x="855891" y="843224"/>
                </a:lnTo>
                <a:lnTo>
                  <a:pt x="820358" y="954279"/>
                </a:lnTo>
                <a:lnTo>
                  <a:pt x="916506" y="954279"/>
                </a:lnTo>
                <a:lnTo>
                  <a:pt x="1049417" y="843224"/>
                </a:lnTo>
                <a:lnTo>
                  <a:pt x="1326898" y="843224"/>
                </a:lnTo>
                <a:lnTo>
                  <a:pt x="1852242" y="843216"/>
                </a:lnTo>
                <a:lnTo>
                  <a:pt x="1852242" y="843216"/>
                </a:lnTo>
                <a:close/>
                <a:moveTo>
                  <a:pt x="1051968" y="2734872"/>
                </a:moveTo>
                <a:cubicBezTo>
                  <a:pt x="1048022" y="2756999"/>
                  <a:pt x="1046504" y="2779373"/>
                  <a:pt x="1047079" y="2801689"/>
                </a:cubicBezTo>
                <a:cubicBezTo>
                  <a:pt x="1064841" y="2837427"/>
                  <a:pt x="1086566" y="2871541"/>
                  <a:pt x="1103615" y="2907460"/>
                </a:cubicBezTo>
                <a:cubicBezTo>
                  <a:pt x="1118990" y="2939859"/>
                  <a:pt x="1133635" y="2972594"/>
                  <a:pt x="1147919" y="3005486"/>
                </a:cubicBezTo>
                <a:lnTo>
                  <a:pt x="1196998" y="3005486"/>
                </a:lnTo>
                <a:cubicBezTo>
                  <a:pt x="1192461" y="2996888"/>
                  <a:pt x="1187891" y="2988298"/>
                  <a:pt x="1183378" y="2979683"/>
                </a:cubicBezTo>
                <a:cubicBezTo>
                  <a:pt x="1140371" y="2897623"/>
                  <a:pt x="1097552" y="2815480"/>
                  <a:pt x="1051968" y="2734872"/>
                </a:cubicBezTo>
                <a:close/>
                <a:moveTo>
                  <a:pt x="1206982" y="2598326"/>
                </a:moveTo>
                <a:cubicBezTo>
                  <a:pt x="1203282" y="2567822"/>
                  <a:pt x="1199762" y="2537293"/>
                  <a:pt x="1196596" y="2506707"/>
                </a:cubicBezTo>
                <a:cubicBezTo>
                  <a:pt x="1183756" y="2516421"/>
                  <a:pt x="1171515" y="2526907"/>
                  <a:pt x="1159955" y="2538081"/>
                </a:cubicBezTo>
                <a:cubicBezTo>
                  <a:pt x="1167027" y="2559626"/>
                  <a:pt x="1174239" y="2581121"/>
                  <a:pt x="1181762" y="2602510"/>
                </a:cubicBezTo>
                <a:cubicBezTo>
                  <a:pt x="1182238" y="2603864"/>
                  <a:pt x="1182697" y="2605218"/>
                  <a:pt x="1183181" y="2606571"/>
                </a:cubicBezTo>
                <a:cubicBezTo>
                  <a:pt x="1184429" y="2610083"/>
                  <a:pt x="1185594" y="2613611"/>
                  <a:pt x="1186857" y="2617114"/>
                </a:cubicBezTo>
                <a:cubicBezTo>
                  <a:pt x="1192461" y="2632571"/>
                  <a:pt x="1167839" y="2639176"/>
                  <a:pt x="1162301" y="2623883"/>
                </a:cubicBezTo>
                <a:cubicBezTo>
                  <a:pt x="1160660" y="2619354"/>
                  <a:pt x="1159118" y="2614792"/>
                  <a:pt x="1157518" y="2610247"/>
                </a:cubicBezTo>
                <a:cubicBezTo>
                  <a:pt x="1157042" y="2608885"/>
                  <a:pt x="1156566" y="2607531"/>
                  <a:pt x="1156090" y="2606169"/>
                </a:cubicBezTo>
                <a:cubicBezTo>
                  <a:pt x="1150610" y="2590466"/>
                  <a:pt x="1145269" y="2574714"/>
                  <a:pt x="1140051" y="2558920"/>
                </a:cubicBezTo>
                <a:cubicBezTo>
                  <a:pt x="1135686" y="2563794"/>
                  <a:pt x="1131362" y="2568692"/>
                  <a:pt x="1127252" y="2573770"/>
                </a:cubicBezTo>
                <a:cubicBezTo>
                  <a:pt x="1131567" y="2585256"/>
                  <a:pt x="1135735" y="2596792"/>
                  <a:pt x="1139944" y="2608319"/>
                </a:cubicBezTo>
                <a:cubicBezTo>
                  <a:pt x="1140445" y="2609689"/>
                  <a:pt x="1140953" y="2611059"/>
                  <a:pt x="1141454" y="2612429"/>
                </a:cubicBezTo>
                <a:cubicBezTo>
                  <a:pt x="1179875" y="2718094"/>
                  <a:pt x="1213825" y="2825301"/>
                  <a:pt x="1246831" y="2932836"/>
                </a:cubicBezTo>
                <a:lnTo>
                  <a:pt x="1226386" y="2740073"/>
                </a:lnTo>
                <a:cubicBezTo>
                  <a:pt x="1219379" y="2694400"/>
                  <a:pt x="1213136" y="2648594"/>
                  <a:pt x="1207524" y="2602682"/>
                </a:cubicBezTo>
                <a:cubicBezTo>
                  <a:pt x="1207335" y="2601222"/>
                  <a:pt x="1207155" y="2599770"/>
                  <a:pt x="1206982" y="2598326"/>
                </a:cubicBezTo>
                <a:close/>
                <a:moveTo>
                  <a:pt x="1114199" y="2611256"/>
                </a:moveTo>
                <a:cubicBezTo>
                  <a:pt x="1112550" y="2606760"/>
                  <a:pt x="1110958" y="2602240"/>
                  <a:pt x="1109292" y="2597752"/>
                </a:cubicBezTo>
                <a:cubicBezTo>
                  <a:pt x="1105945" y="2602609"/>
                  <a:pt x="1102893" y="2607646"/>
                  <a:pt x="1099784" y="2612659"/>
                </a:cubicBezTo>
                <a:cubicBezTo>
                  <a:pt x="1098856" y="2614161"/>
                  <a:pt x="1097847" y="2615613"/>
                  <a:pt x="1096937" y="2617122"/>
                </a:cubicBezTo>
                <a:cubicBezTo>
                  <a:pt x="1091817" y="2625630"/>
                  <a:pt x="1086952" y="2634286"/>
                  <a:pt x="1082538" y="2643171"/>
                </a:cubicBezTo>
                <a:cubicBezTo>
                  <a:pt x="1100383" y="2676842"/>
                  <a:pt x="1118137" y="2710562"/>
                  <a:pt x="1134488" y="2744980"/>
                </a:cubicBezTo>
                <a:cubicBezTo>
                  <a:pt x="1141487" y="2759723"/>
                  <a:pt x="1119523" y="2772628"/>
                  <a:pt x="1112501" y="2757836"/>
                </a:cubicBezTo>
                <a:cubicBezTo>
                  <a:pt x="1098848" y="2729088"/>
                  <a:pt x="1084253" y="2700824"/>
                  <a:pt x="1069468" y="2672666"/>
                </a:cubicBezTo>
                <a:cubicBezTo>
                  <a:pt x="1066162" y="2681190"/>
                  <a:pt x="1063176" y="2689854"/>
                  <a:pt x="1060567" y="2698641"/>
                </a:cubicBezTo>
                <a:cubicBezTo>
                  <a:pt x="1114076" y="2791753"/>
                  <a:pt x="1163515" y="2887096"/>
                  <a:pt x="1213431" y="2982202"/>
                </a:cubicBezTo>
                <a:cubicBezTo>
                  <a:pt x="1217517" y="2989988"/>
                  <a:pt x="1221709" y="2997716"/>
                  <a:pt x="1225844" y="3005478"/>
                </a:cubicBezTo>
                <a:lnTo>
                  <a:pt x="1242672" y="3005478"/>
                </a:lnTo>
                <a:cubicBezTo>
                  <a:pt x="1202847" y="2874535"/>
                  <a:pt x="1162679" y="2743724"/>
                  <a:pt x="1115676" y="2615284"/>
                </a:cubicBezTo>
                <a:cubicBezTo>
                  <a:pt x="1115167" y="2613939"/>
                  <a:pt x="1114691" y="2612593"/>
                  <a:pt x="1114199" y="2611256"/>
                </a:cubicBezTo>
                <a:close/>
                <a:moveTo>
                  <a:pt x="1257842" y="2776263"/>
                </a:moveTo>
                <a:cubicBezTo>
                  <a:pt x="1270403" y="2853155"/>
                  <a:pt x="1285113" y="2929636"/>
                  <a:pt x="1302728" y="3005478"/>
                </a:cubicBezTo>
                <a:lnTo>
                  <a:pt x="1358165" y="3005478"/>
                </a:lnTo>
                <a:cubicBezTo>
                  <a:pt x="1352135" y="2854796"/>
                  <a:pt x="1375181" y="2704417"/>
                  <a:pt x="1403297" y="2554309"/>
                </a:cubicBezTo>
                <a:cubicBezTo>
                  <a:pt x="1403625" y="2552545"/>
                  <a:pt x="1403954" y="2550781"/>
                  <a:pt x="1404290" y="2549018"/>
                </a:cubicBezTo>
                <a:cubicBezTo>
                  <a:pt x="1411846" y="2508824"/>
                  <a:pt x="1419731" y="2468647"/>
                  <a:pt x="1427508" y="2428495"/>
                </a:cubicBezTo>
                <a:cubicBezTo>
                  <a:pt x="1425769" y="2428462"/>
                  <a:pt x="1424038" y="2428363"/>
                  <a:pt x="1422299" y="2428363"/>
                </a:cubicBezTo>
                <a:cubicBezTo>
                  <a:pt x="1392033" y="2428298"/>
                  <a:pt x="1362029" y="2432392"/>
                  <a:pt x="1332928" y="2440030"/>
                </a:cubicBezTo>
                <a:cubicBezTo>
                  <a:pt x="1329712" y="2484080"/>
                  <a:pt x="1327226" y="2528146"/>
                  <a:pt x="1326135" y="2572228"/>
                </a:cubicBezTo>
                <a:cubicBezTo>
                  <a:pt x="1326094" y="2573795"/>
                  <a:pt x="1326053" y="2575362"/>
                  <a:pt x="1326020" y="2576929"/>
                </a:cubicBezTo>
                <a:cubicBezTo>
                  <a:pt x="1324797" y="2631841"/>
                  <a:pt x="1325848" y="2686794"/>
                  <a:pt x="1330984" y="2741829"/>
                </a:cubicBezTo>
                <a:cubicBezTo>
                  <a:pt x="1332510" y="2758172"/>
                  <a:pt x="1307027" y="2758008"/>
                  <a:pt x="1305517" y="2741829"/>
                </a:cubicBezTo>
                <a:cubicBezTo>
                  <a:pt x="1300586" y="2688960"/>
                  <a:pt x="1299413" y="2636165"/>
                  <a:pt x="1300406" y="2583410"/>
                </a:cubicBezTo>
                <a:cubicBezTo>
                  <a:pt x="1300439" y="2581851"/>
                  <a:pt x="1300480" y="2580301"/>
                  <a:pt x="1300513" y="2578742"/>
                </a:cubicBezTo>
                <a:cubicBezTo>
                  <a:pt x="1301440" y="2535103"/>
                  <a:pt x="1303778" y="2491488"/>
                  <a:pt x="1306887" y="2447890"/>
                </a:cubicBezTo>
                <a:cubicBezTo>
                  <a:pt x="1278968" y="2457448"/>
                  <a:pt x="1252205" y="2470395"/>
                  <a:pt x="1227058" y="2486024"/>
                </a:cubicBezTo>
                <a:lnTo>
                  <a:pt x="1257842" y="2776263"/>
                </a:lnTo>
                <a:close/>
                <a:moveTo>
                  <a:pt x="1614790" y="2855337"/>
                </a:moveTo>
                <a:cubicBezTo>
                  <a:pt x="1642891" y="2782277"/>
                  <a:pt x="1670859" y="2708716"/>
                  <a:pt x="1705236" y="2638339"/>
                </a:cubicBezTo>
                <a:cubicBezTo>
                  <a:pt x="1713448" y="2621528"/>
                  <a:pt x="1721915" y="2604701"/>
                  <a:pt x="1730226" y="2587775"/>
                </a:cubicBezTo>
                <a:cubicBezTo>
                  <a:pt x="1726313" y="2582631"/>
                  <a:pt x="1722284" y="2577577"/>
                  <a:pt x="1718125" y="2572621"/>
                </a:cubicBezTo>
                <a:cubicBezTo>
                  <a:pt x="1706639" y="2594125"/>
                  <a:pt x="1695358" y="2615736"/>
                  <a:pt x="1684446" y="2637559"/>
                </a:cubicBezTo>
                <a:cubicBezTo>
                  <a:pt x="1646911" y="2712589"/>
                  <a:pt x="1612830" y="2789144"/>
                  <a:pt x="1578740" y="2865773"/>
                </a:cubicBezTo>
                <a:cubicBezTo>
                  <a:pt x="1558951" y="2910257"/>
                  <a:pt x="1535913" y="2957170"/>
                  <a:pt x="1514869" y="3005469"/>
                </a:cubicBezTo>
                <a:lnTo>
                  <a:pt x="1559189" y="3005469"/>
                </a:lnTo>
                <a:cubicBezTo>
                  <a:pt x="1577173" y="2955226"/>
                  <a:pt x="1595633" y="2905154"/>
                  <a:pt x="1614790" y="2855337"/>
                </a:cubicBezTo>
                <a:close/>
                <a:moveTo>
                  <a:pt x="1383328" y="3005478"/>
                </a:moveTo>
                <a:lnTo>
                  <a:pt x="1427254" y="3005478"/>
                </a:lnTo>
                <a:cubicBezTo>
                  <a:pt x="1453451" y="2874987"/>
                  <a:pt x="1498813" y="2747072"/>
                  <a:pt x="1544487" y="2624170"/>
                </a:cubicBezTo>
                <a:cubicBezTo>
                  <a:pt x="1562857" y="2574738"/>
                  <a:pt x="1582465" y="2525815"/>
                  <a:pt x="1603206" y="2477401"/>
                </a:cubicBezTo>
                <a:cubicBezTo>
                  <a:pt x="1601393" y="2476384"/>
                  <a:pt x="1599530" y="2475465"/>
                  <a:pt x="1597701" y="2474480"/>
                </a:cubicBezTo>
                <a:cubicBezTo>
                  <a:pt x="1595888" y="2473504"/>
                  <a:pt x="1594066" y="2472528"/>
                  <a:pt x="1592245" y="2471584"/>
                </a:cubicBezTo>
                <a:cubicBezTo>
                  <a:pt x="1575171" y="2462724"/>
                  <a:pt x="1557499" y="2455077"/>
                  <a:pt x="1539376" y="2448784"/>
                </a:cubicBezTo>
                <a:cubicBezTo>
                  <a:pt x="1533116" y="2467343"/>
                  <a:pt x="1527044" y="2485958"/>
                  <a:pt x="1521236" y="2504648"/>
                </a:cubicBezTo>
                <a:cubicBezTo>
                  <a:pt x="1520604" y="2506675"/>
                  <a:pt x="1519997" y="2508709"/>
                  <a:pt x="1519381" y="2510736"/>
                </a:cubicBezTo>
                <a:cubicBezTo>
                  <a:pt x="1502177" y="2566706"/>
                  <a:pt x="1487417" y="2623366"/>
                  <a:pt x="1477408" y="2681363"/>
                </a:cubicBezTo>
                <a:cubicBezTo>
                  <a:pt x="1474618" y="2697509"/>
                  <a:pt x="1450079" y="2690625"/>
                  <a:pt x="1452852" y="2674594"/>
                </a:cubicBezTo>
                <a:cubicBezTo>
                  <a:pt x="1461713" y="2623259"/>
                  <a:pt x="1474298" y="2572966"/>
                  <a:pt x="1488992" y="2523280"/>
                </a:cubicBezTo>
                <a:cubicBezTo>
                  <a:pt x="1489575" y="2521303"/>
                  <a:pt x="1490190" y="2519342"/>
                  <a:pt x="1490781" y="2517373"/>
                </a:cubicBezTo>
                <a:cubicBezTo>
                  <a:pt x="1498419" y="2491857"/>
                  <a:pt x="1506558" y="2466481"/>
                  <a:pt x="1515090" y="2441220"/>
                </a:cubicBezTo>
                <a:cubicBezTo>
                  <a:pt x="1494604" y="2435624"/>
                  <a:pt x="1473675" y="2431703"/>
                  <a:pt x="1452458" y="2429799"/>
                </a:cubicBezTo>
                <a:cubicBezTo>
                  <a:pt x="1445296" y="2466481"/>
                  <a:pt x="1438043" y="2503188"/>
                  <a:pt x="1431045" y="2539911"/>
                </a:cubicBezTo>
                <a:cubicBezTo>
                  <a:pt x="1430700" y="2541707"/>
                  <a:pt x="1430372" y="2543496"/>
                  <a:pt x="1430036" y="2545293"/>
                </a:cubicBezTo>
                <a:cubicBezTo>
                  <a:pt x="1400959" y="2698420"/>
                  <a:pt x="1376740" y="2851932"/>
                  <a:pt x="1383328" y="3005478"/>
                </a:cubicBezTo>
                <a:close/>
                <a:moveTo>
                  <a:pt x="1552248" y="2862975"/>
                </a:moveTo>
                <a:cubicBezTo>
                  <a:pt x="1590341" y="2777920"/>
                  <a:pt x="1627934" y="2692750"/>
                  <a:pt x="1670072" y="2609574"/>
                </a:cubicBezTo>
                <a:cubicBezTo>
                  <a:pt x="1679794" y="2590384"/>
                  <a:pt x="1689910" y="2571440"/>
                  <a:pt x="1700141" y="2552554"/>
                </a:cubicBezTo>
                <a:cubicBezTo>
                  <a:pt x="1694480" y="2546638"/>
                  <a:pt x="1688638" y="2540903"/>
                  <a:pt x="1682641" y="2535333"/>
                </a:cubicBezTo>
                <a:cubicBezTo>
                  <a:pt x="1664230" y="2565049"/>
                  <a:pt x="1645778" y="2594749"/>
                  <a:pt x="1626195" y="2623727"/>
                </a:cubicBezTo>
                <a:cubicBezTo>
                  <a:pt x="1617055" y="2637248"/>
                  <a:pt x="1595001" y="2624490"/>
                  <a:pt x="1604207" y="2610871"/>
                </a:cubicBezTo>
                <a:cubicBezTo>
                  <a:pt x="1624677" y="2580580"/>
                  <a:pt x="1643932" y="2549510"/>
                  <a:pt x="1663180" y="2518432"/>
                </a:cubicBezTo>
                <a:cubicBezTo>
                  <a:pt x="1651005" y="2508480"/>
                  <a:pt x="1638296" y="2499184"/>
                  <a:pt x="1625103" y="2490660"/>
                </a:cubicBezTo>
                <a:cubicBezTo>
                  <a:pt x="1605331" y="2536941"/>
                  <a:pt x="1586616" y="2583697"/>
                  <a:pt x="1569059" y="2630922"/>
                </a:cubicBezTo>
                <a:cubicBezTo>
                  <a:pt x="1524222" y="2751559"/>
                  <a:pt x="1479401" y="2877276"/>
                  <a:pt x="1453221" y="3005461"/>
                </a:cubicBezTo>
                <a:lnTo>
                  <a:pt x="1487507" y="3005461"/>
                </a:lnTo>
                <a:cubicBezTo>
                  <a:pt x="1508576" y="2956243"/>
                  <a:pt x="1531910" y="2908403"/>
                  <a:pt x="1552248" y="2862975"/>
                </a:cubicBezTo>
                <a:close/>
                <a:moveTo>
                  <a:pt x="1807438" y="2819254"/>
                </a:moveTo>
                <a:cubicBezTo>
                  <a:pt x="1807873" y="2789119"/>
                  <a:pt x="1804854" y="2758935"/>
                  <a:pt x="1797921" y="2729383"/>
                </a:cubicBezTo>
                <a:cubicBezTo>
                  <a:pt x="1797601" y="2728029"/>
                  <a:pt x="1797207" y="2726700"/>
                  <a:pt x="1796879" y="2725347"/>
                </a:cubicBezTo>
                <a:cubicBezTo>
                  <a:pt x="1760451" y="2766902"/>
                  <a:pt x="1728873" y="2811566"/>
                  <a:pt x="1710495" y="2863353"/>
                </a:cubicBezTo>
                <a:cubicBezTo>
                  <a:pt x="1705047" y="2878720"/>
                  <a:pt x="1680442" y="2872058"/>
                  <a:pt x="1685939" y="2856584"/>
                </a:cubicBezTo>
                <a:cubicBezTo>
                  <a:pt x="1707475" y="2795904"/>
                  <a:pt x="1745618" y="2744881"/>
                  <a:pt x="1788748" y="2697296"/>
                </a:cubicBezTo>
                <a:cubicBezTo>
                  <a:pt x="1778550" y="2667030"/>
                  <a:pt x="1764373" y="2638232"/>
                  <a:pt x="1746939" y="2611477"/>
                </a:cubicBezTo>
                <a:cubicBezTo>
                  <a:pt x="1709272" y="2688140"/>
                  <a:pt x="1676512" y="2766180"/>
                  <a:pt x="1645631" y="2845844"/>
                </a:cubicBezTo>
                <a:cubicBezTo>
                  <a:pt x="1625103" y="2898788"/>
                  <a:pt x="1605396" y="2952034"/>
                  <a:pt x="1586214" y="3005469"/>
                </a:cubicBezTo>
                <a:lnTo>
                  <a:pt x="1653884" y="3005469"/>
                </a:lnTo>
                <a:cubicBezTo>
                  <a:pt x="1700584" y="2940269"/>
                  <a:pt x="1754208" y="2878982"/>
                  <a:pt x="1807438" y="2819254"/>
                </a:cubicBezTo>
                <a:close/>
                <a:moveTo>
                  <a:pt x="2048278" y="2989290"/>
                </a:moveTo>
                <a:cubicBezTo>
                  <a:pt x="2019686" y="2934715"/>
                  <a:pt x="1991208" y="2880090"/>
                  <a:pt x="1960885" y="2826474"/>
                </a:cubicBezTo>
                <a:cubicBezTo>
                  <a:pt x="1958260" y="2841193"/>
                  <a:pt x="1957250" y="2856075"/>
                  <a:pt x="1957628" y="2870909"/>
                </a:cubicBezTo>
                <a:cubicBezTo>
                  <a:pt x="1969442" y="2894677"/>
                  <a:pt x="1983890" y="2917371"/>
                  <a:pt x="1995228" y="2941253"/>
                </a:cubicBezTo>
                <a:cubicBezTo>
                  <a:pt x="2005303" y="2962478"/>
                  <a:pt x="2014894" y="2983925"/>
                  <a:pt x="2024264" y="3005469"/>
                </a:cubicBezTo>
                <a:lnTo>
                  <a:pt x="2056819" y="3005469"/>
                </a:lnTo>
                <a:cubicBezTo>
                  <a:pt x="2053972" y="3000079"/>
                  <a:pt x="2051109" y="2994697"/>
                  <a:pt x="2048278" y="2989290"/>
                </a:cubicBezTo>
                <a:close/>
                <a:moveTo>
                  <a:pt x="2057081" y="2674725"/>
                </a:moveTo>
                <a:cubicBezTo>
                  <a:pt x="2048541" y="2681182"/>
                  <a:pt x="2040402" y="2688156"/>
                  <a:pt x="2032714" y="2695589"/>
                </a:cubicBezTo>
                <a:cubicBezTo>
                  <a:pt x="2038490" y="2713171"/>
                  <a:pt x="2044299" y="2730745"/>
                  <a:pt x="2050608" y="2748155"/>
                </a:cubicBezTo>
                <a:cubicBezTo>
                  <a:pt x="2054333" y="2758435"/>
                  <a:pt x="2037957" y="2762824"/>
                  <a:pt x="2034273" y="2752659"/>
                </a:cubicBezTo>
                <a:cubicBezTo>
                  <a:pt x="2029080" y="2738342"/>
                  <a:pt x="2024248" y="2723902"/>
                  <a:pt x="2019473" y="2709446"/>
                </a:cubicBezTo>
                <a:cubicBezTo>
                  <a:pt x="2016568" y="2712687"/>
                  <a:pt x="2013697" y="2715944"/>
                  <a:pt x="2010956" y="2719316"/>
                </a:cubicBezTo>
                <a:cubicBezTo>
                  <a:pt x="2046301" y="2813314"/>
                  <a:pt x="2075673" y="2909371"/>
                  <a:pt x="2104962" y="3005469"/>
                </a:cubicBezTo>
                <a:lnTo>
                  <a:pt x="2110164" y="3005469"/>
                </a:lnTo>
                <a:cubicBezTo>
                  <a:pt x="2085132" y="2896695"/>
                  <a:pt x="2068617" y="2786026"/>
                  <a:pt x="2057081" y="2674725"/>
                </a:cubicBezTo>
                <a:close/>
                <a:moveTo>
                  <a:pt x="1999011" y="2735282"/>
                </a:moveTo>
                <a:cubicBezTo>
                  <a:pt x="1992365" y="2744922"/>
                  <a:pt x="1986425" y="2755022"/>
                  <a:pt x="1981215" y="2765491"/>
                </a:cubicBezTo>
                <a:cubicBezTo>
                  <a:pt x="1993079" y="2787889"/>
                  <a:pt x="2004893" y="2810311"/>
                  <a:pt x="2015764" y="2833202"/>
                </a:cubicBezTo>
                <a:cubicBezTo>
                  <a:pt x="2020424" y="2843006"/>
                  <a:pt x="2005812" y="2851596"/>
                  <a:pt x="2001136" y="2841751"/>
                </a:cubicBezTo>
                <a:cubicBezTo>
                  <a:pt x="1992053" y="2822634"/>
                  <a:pt x="1982348" y="2803838"/>
                  <a:pt x="1972511" y="2785107"/>
                </a:cubicBezTo>
                <a:cubicBezTo>
                  <a:pt x="1970312" y="2790777"/>
                  <a:pt x="1968326" y="2796536"/>
                  <a:pt x="1966587" y="2802386"/>
                </a:cubicBezTo>
                <a:cubicBezTo>
                  <a:pt x="2002178" y="2864313"/>
                  <a:pt x="2035053" y="2927725"/>
                  <a:pt x="2068256" y="2990980"/>
                </a:cubicBezTo>
                <a:cubicBezTo>
                  <a:pt x="2070799" y="2995829"/>
                  <a:pt x="2073408" y="3000645"/>
                  <a:pt x="2075984" y="3005486"/>
                </a:cubicBezTo>
                <a:lnTo>
                  <a:pt x="2087405" y="3005486"/>
                </a:lnTo>
                <a:cubicBezTo>
                  <a:pt x="2059830" y="2914753"/>
                  <a:pt x="2032025" y="2824111"/>
                  <a:pt x="1999011" y="2735282"/>
                </a:cubicBezTo>
                <a:close/>
                <a:moveTo>
                  <a:pt x="2210660" y="2622709"/>
                </a:moveTo>
                <a:cubicBezTo>
                  <a:pt x="2209503" y="2622693"/>
                  <a:pt x="2208354" y="2622619"/>
                  <a:pt x="2207197" y="2622619"/>
                </a:cubicBezTo>
                <a:cubicBezTo>
                  <a:pt x="2187064" y="2622578"/>
                  <a:pt x="2167111" y="2625302"/>
                  <a:pt x="2147757" y="2630381"/>
                </a:cubicBezTo>
                <a:cubicBezTo>
                  <a:pt x="2142875" y="2697205"/>
                  <a:pt x="2140209" y="2764063"/>
                  <a:pt x="2146469" y="2831109"/>
                </a:cubicBezTo>
                <a:cubicBezTo>
                  <a:pt x="2147486" y="2841980"/>
                  <a:pt x="2130535" y="2841873"/>
                  <a:pt x="2129526" y="2831109"/>
                </a:cubicBezTo>
                <a:cubicBezTo>
                  <a:pt x="2123431" y="2765819"/>
                  <a:pt x="2125802" y="2700692"/>
                  <a:pt x="2130437" y="2635615"/>
                </a:cubicBezTo>
                <a:cubicBezTo>
                  <a:pt x="2110254" y="2642523"/>
                  <a:pt x="2090900" y="2651999"/>
                  <a:pt x="2072941" y="2663649"/>
                </a:cubicBezTo>
                <a:cubicBezTo>
                  <a:pt x="2084591" y="2778700"/>
                  <a:pt x="2101402" y="2893102"/>
                  <a:pt x="2127451" y="3005478"/>
                </a:cubicBezTo>
                <a:lnTo>
                  <a:pt x="2164510" y="3005478"/>
                </a:lnTo>
                <a:cubicBezTo>
                  <a:pt x="2159555" y="2877571"/>
                  <a:pt x="2185989" y="2749993"/>
                  <a:pt x="2210660" y="2622709"/>
                </a:cubicBezTo>
                <a:close/>
                <a:moveTo>
                  <a:pt x="2335219" y="2906598"/>
                </a:moveTo>
                <a:cubicBezTo>
                  <a:pt x="2353909" y="2858012"/>
                  <a:pt x="2372508" y="2809081"/>
                  <a:pt x="2395374" y="2762274"/>
                </a:cubicBezTo>
                <a:cubicBezTo>
                  <a:pt x="2400838" y="2751092"/>
                  <a:pt x="2406466" y="2739901"/>
                  <a:pt x="2411996" y="2728645"/>
                </a:cubicBezTo>
                <a:cubicBezTo>
                  <a:pt x="2409395" y="2725223"/>
                  <a:pt x="2406712" y="2721860"/>
                  <a:pt x="2403947" y="2718570"/>
                </a:cubicBezTo>
                <a:cubicBezTo>
                  <a:pt x="2396309" y="2732870"/>
                  <a:pt x="2388810" y="2747244"/>
                  <a:pt x="2381549" y="2761766"/>
                </a:cubicBezTo>
                <a:cubicBezTo>
                  <a:pt x="2356583" y="2811665"/>
                  <a:pt x="2333914" y="2862582"/>
                  <a:pt x="2311246" y="2913547"/>
                </a:cubicBezTo>
                <a:cubicBezTo>
                  <a:pt x="2298217" y="2942829"/>
                  <a:pt x="2283080" y="2973702"/>
                  <a:pt x="2269206" y="3005478"/>
                </a:cubicBezTo>
                <a:lnTo>
                  <a:pt x="2298603" y="3005478"/>
                </a:lnTo>
                <a:cubicBezTo>
                  <a:pt x="2310450" y="2972389"/>
                  <a:pt x="2322601" y="2939407"/>
                  <a:pt x="2335219" y="2906598"/>
                </a:cubicBezTo>
                <a:close/>
                <a:moveTo>
                  <a:pt x="2288462" y="2752848"/>
                </a:moveTo>
                <a:cubicBezTo>
                  <a:pt x="2300678" y="2719972"/>
                  <a:pt x="2313723" y="2687434"/>
                  <a:pt x="2327515" y="2655232"/>
                </a:cubicBezTo>
                <a:cubicBezTo>
                  <a:pt x="2313945" y="2647626"/>
                  <a:pt x="2299710" y="2641276"/>
                  <a:pt x="2285057" y="2636197"/>
                </a:cubicBezTo>
                <a:cubicBezTo>
                  <a:pt x="2267984" y="2686810"/>
                  <a:pt x="2252962" y="2738014"/>
                  <a:pt x="2243838" y="2790883"/>
                </a:cubicBezTo>
                <a:cubicBezTo>
                  <a:pt x="2241984" y="2801623"/>
                  <a:pt x="2225666" y="2797045"/>
                  <a:pt x="2227503" y="2786379"/>
                </a:cubicBezTo>
                <a:cubicBezTo>
                  <a:pt x="2236659" y="2733329"/>
                  <a:pt x="2251747" y="2681945"/>
                  <a:pt x="2268895" y="2631168"/>
                </a:cubicBezTo>
                <a:cubicBezTo>
                  <a:pt x="2255267" y="2627452"/>
                  <a:pt x="2241344" y="2624843"/>
                  <a:pt x="2227233" y="2623571"/>
                </a:cubicBezTo>
                <a:cubicBezTo>
                  <a:pt x="2202447" y="2750542"/>
                  <a:pt x="2175922" y="2877989"/>
                  <a:pt x="2181231" y="3005469"/>
                </a:cubicBezTo>
                <a:lnTo>
                  <a:pt x="2210684" y="3005469"/>
                </a:lnTo>
                <a:cubicBezTo>
                  <a:pt x="2228152" y="2919028"/>
                  <a:pt x="2258196" y="2834276"/>
                  <a:pt x="2288462" y="2752848"/>
                </a:cubicBezTo>
                <a:close/>
                <a:moveTo>
                  <a:pt x="2293623" y="2911677"/>
                </a:moveTo>
                <a:cubicBezTo>
                  <a:pt x="2318958" y="2855107"/>
                  <a:pt x="2343957" y="2798464"/>
                  <a:pt x="2371983" y="2743142"/>
                </a:cubicBezTo>
                <a:cubicBezTo>
                  <a:pt x="2378448" y="2730384"/>
                  <a:pt x="2385176" y="2717782"/>
                  <a:pt x="2391985" y="2705221"/>
                </a:cubicBezTo>
                <a:cubicBezTo>
                  <a:pt x="2388219" y="2701291"/>
                  <a:pt x="2384339" y="2697468"/>
                  <a:pt x="2380343" y="2693768"/>
                </a:cubicBezTo>
                <a:cubicBezTo>
                  <a:pt x="2368094" y="2713532"/>
                  <a:pt x="2355828" y="2733280"/>
                  <a:pt x="2342800" y="2752552"/>
                </a:cubicBezTo>
                <a:cubicBezTo>
                  <a:pt x="2336720" y="2761544"/>
                  <a:pt x="2322051" y="2753061"/>
                  <a:pt x="2328171" y="2744003"/>
                </a:cubicBezTo>
                <a:cubicBezTo>
                  <a:pt x="2341791" y="2723853"/>
                  <a:pt x="2354589" y="2703195"/>
                  <a:pt x="2367389" y="2682528"/>
                </a:cubicBezTo>
                <a:cubicBezTo>
                  <a:pt x="2359291" y="2675907"/>
                  <a:pt x="2350840" y="2669721"/>
                  <a:pt x="2342061" y="2664060"/>
                </a:cubicBezTo>
                <a:cubicBezTo>
                  <a:pt x="2328910" y="2694842"/>
                  <a:pt x="2316464" y="2725937"/>
                  <a:pt x="2304789" y="2757352"/>
                </a:cubicBezTo>
                <a:cubicBezTo>
                  <a:pt x="2275081" y="2837279"/>
                  <a:pt x="2245397" y="2920562"/>
                  <a:pt x="2227963" y="3005478"/>
                </a:cubicBezTo>
                <a:lnTo>
                  <a:pt x="2250984" y="3005478"/>
                </a:lnTo>
                <a:cubicBezTo>
                  <a:pt x="2264891" y="2973078"/>
                  <a:pt x="2280225" y="2941590"/>
                  <a:pt x="2293623" y="2911677"/>
                </a:cubicBezTo>
                <a:close/>
                <a:moveTo>
                  <a:pt x="2463347" y="2882600"/>
                </a:moveTo>
                <a:cubicBezTo>
                  <a:pt x="2463643" y="2862557"/>
                  <a:pt x="2461624" y="2842489"/>
                  <a:pt x="2457022" y="2822831"/>
                </a:cubicBezTo>
                <a:cubicBezTo>
                  <a:pt x="2456808" y="2821929"/>
                  <a:pt x="2456546" y="2821043"/>
                  <a:pt x="2456324" y="2820148"/>
                </a:cubicBezTo>
                <a:cubicBezTo>
                  <a:pt x="2432097" y="2847789"/>
                  <a:pt x="2411093" y="2877489"/>
                  <a:pt x="2398869" y="2911931"/>
                </a:cubicBezTo>
                <a:cubicBezTo>
                  <a:pt x="2395242" y="2922146"/>
                  <a:pt x="2378883" y="2917723"/>
                  <a:pt x="2382534" y="2907427"/>
                </a:cubicBezTo>
                <a:cubicBezTo>
                  <a:pt x="2396859" y="2867069"/>
                  <a:pt x="2422227" y="2833136"/>
                  <a:pt x="2450918" y="2801491"/>
                </a:cubicBezTo>
                <a:cubicBezTo>
                  <a:pt x="2444141" y="2781366"/>
                  <a:pt x="2434706" y="2762209"/>
                  <a:pt x="2423104" y="2744413"/>
                </a:cubicBezTo>
                <a:cubicBezTo>
                  <a:pt x="2398056" y="2795404"/>
                  <a:pt x="2376265" y="2847305"/>
                  <a:pt x="2355730" y="2900289"/>
                </a:cubicBezTo>
                <a:cubicBezTo>
                  <a:pt x="2342201" y="2935182"/>
                  <a:pt x="2329213" y="2970264"/>
                  <a:pt x="2316570" y="3005478"/>
                </a:cubicBezTo>
                <a:lnTo>
                  <a:pt x="2361990" y="3005478"/>
                </a:lnTo>
                <a:cubicBezTo>
                  <a:pt x="2392880" y="2962487"/>
                  <a:pt x="2428216" y="2922014"/>
                  <a:pt x="2463347" y="2882600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4" name="Forma libre 33">
            <a:extLst>
              <a:ext uri="{FF2B5EF4-FFF2-40B4-BE49-F238E27FC236}">
                <a16:creationId xmlns:a16="http://schemas.microsoft.com/office/drawing/2014/main" id="{303FBB69-69AE-D6BF-5322-C9CDCB625DAC}"/>
              </a:ext>
            </a:extLst>
          </p:cNvPr>
          <p:cNvSpPr/>
          <p:nvPr/>
        </p:nvSpPr>
        <p:spPr>
          <a:xfrm>
            <a:off x="8225007" y="3757908"/>
            <a:ext cx="339120" cy="1351109"/>
          </a:xfrm>
          <a:custGeom>
            <a:avLst/>
            <a:gdLst>
              <a:gd name="connsiteX0" fmla="*/ 12315 w 339120"/>
              <a:gd name="connsiteY0" fmla="*/ 1317291 h 1351109"/>
              <a:gd name="connsiteX1" fmla="*/ 117454 w 339120"/>
              <a:gd name="connsiteY1" fmla="*/ 1348106 h 1351109"/>
              <a:gd name="connsiteX2" fmla="*/ 127702 w 339120"/>
              <a:gd name="connsiteY2" fmla="*/ 1351109 h 1351109"/>
              <a:gd name="connsiteX3" fmla="*/ 162119 w 339120"/>
              <a:gd name="connsiteY3" fmla="*/ 1247192 h 1351109"/>
              <a:gd name="connsiteX4" fmla="*/ 73085 w 339120"/>
              <a:gd name="connsiteY4" fmla="*/ 917219 h 1351109"/>
              <a:gd name="connsiteX5" fmla="*/ 0 w 339120"/>
              <a:gd name="connsiteY5" fmla="*/ 1313681 h 1351109"/>
              <a:gd name="connsiteX6" fmla="*/ 12315 w 339120"/>
              <a:gd name="connsiteY6" fmla="*/ 1317291 h 1351109"/>
              <a:gd name="connsiteX7" fmla="*/ 32982 w 339120"/>
              <a:gd name="connsiteY7" fmla="*/ 65865 h 1351109"/>
              <a:gd name="connsiteX8" fmla="*/ 237608 w 339120"/>
              <a:gd name="connsiteY8" fmla="*/ 794178 h 1351109"/>
              <a:gd name="connsiteX9" fmla="*/ 243187 w 339120"/>
              <a:gd name="connsiteY9" fmla="*/ 831360 h 1351109"/>
              <a:gd name="connsiteX10" fmla="*/ 274388 w 339120"/>
              <a:gd name="connsiteY10" fmla="*/ 537158 h 1351109"/>
              <a:gd name="connsiteX11" fmla="*/ 37666 w 339120"/>
              <a:gd name="connsiteY11" fmla="*/ 21619 h 1351109"/>
              <a:gd name="connsiteX12" fmla="*/ 32982 w 339120"/>
              <a:gd name="connsiteY12" fmla="*/ 65865 h 1351109"/>
              <a:gd name="connsiteX13" fmla="*/ 314729 w 339120"/>
              <a:gd name="connsiteY13" fmla="*/ 787967 h 1351109"/>
              <a:gd name="connsiteX14" fmla="*/ 314327 w 339120"/>
              <a:gd name="connsiteY14" fmla="*/ 624133 h 1351109"/>
              <a:gd name="connsiteX15" fmla="*/ 296835 w 339120"/>
              <a:gd name="connsiteY15" fmla="*/ 586040 h 1351109"/>
              <a:gd name="connsiteX16" fmla="*/ 260621 w 339120"/>
              <a:gd name="connsiteY16" fmla="*/ 927491 h 1351109"/>
              <a:gd name="connsiteX17" fmla="*/ 261491 w 339120"/>
              <a:gd name="connsiteY17" fmla="*/ 931905 h 1351109"/>
              <a:gd name="connsiteX18" fmla="*/ 314729 w 339120"/>
              <a:gd name="connsiteY18" fmla="*/ 787967 h 1351109"/>
              <a:gd name="connsiteX19" fmla="*/ 11798 w 339120"/>
              <a:gd name="connsiteY19" fmla="*/ 5144 h 1351109"/>
              <a:gd name="connsiteX20" fmla="*/ 12348 w 339120"/>
              <a:gd name="connsiteY20" fmla="*/ 0 h 1351109"/>
              <a:gd name="connsiteX21" fmla="*/ 10526 w 339120"/>
              <a:gd name="connsiteY21" fmla="*/ 1493 h 1351109"/>
              <a:gd name="connsiteX22" fmla="*/ 11798 w 339120"/>
              <a:gd name="connsiteY22" fmla="*/ 5144 h 135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9120" h="1351109">
                <a:moveTo>
                  <a:pt x="12315" y="1317291"/>
                </a:moveTo>
                <a:lnTo>
                  <a:pt x="117454" y="1348106"/>
                </a:lnTo>
                <a:lnTo>
                  <a:pt x="127702" y="1351109"/>
                </a:lnTo>
                <a:cubicBezTo>
                  <a:pt x="136849" y="1326151"/>
                  <a:pt x="148688" y="1289789"/>
                  <a:pt x="162119" y="1247192"/>
                </a:cubicBezTo>
                <a:cubicBezTo>
                  <a:pt x="111309" y="1143611"/>
                  <a:pt x="78877" y="1029267"/>
                  <a:pt x="73085" y="917219"/>
                </a:cubicBezTo>
                <a:cubicBezTo>
                  <a:pt x="27764" y="1046496"/>
                  <a:pt x="1485" y="1201920"/>
                  <a:pt x="0" y="1313681"/>
                </a:cubicBezTo>
                <a:lnTo>
                  <a:pt x="12315" y="1317291"/>
                </a:lnTo>
                <a:close/>
                <a:moveTo>
                  <a:pt x="32982" y="65865"/>
                </a:moveTo>
                <a:cubicBezTo>
                  <a:pt x="113967" y="297680"/>
                  <a:pt x="204831" y="560574"/>
                  <a:pt x="237608" y="794178"/>
                </a:cubicBezTo>
                <a:cubicBezTo>
                  <a:pt x="239355" y="806624"/>
                  <a:pt x="241226" y="819013"/>
                  <a:pt x="243187" y="831360"/>
                </a:cubicBezTo>
                <a:lnTo>
                  <a:pt x="274388" y="537158"/>
                </a:lnTo>
                <a:lnTo>
                  <a:pt x="37666" y="21619"/>
                </a:lnTo>
                <a:lnTo>
                  <a:pt x="32982" y="65865"/>
                </a:lnTo>
                <a:close/>
                <a:moveTo>
                  <a:pt x="314729" y="787967"/>
                </a:moveTo>
                <a:cubicBezTo>
                  <a:pt x="349417" y="711297"/>
                  <a:pt x="345135" y="702444"/>
                  <a:pt x="314327" y="624133"/>
                </a:cubicBezTo>
                <a:lnTo>
                  <a:pt x="296835" y="586040"/>
                </a:lnTo>
                <a:lnTo>
                  <a:pt x="260621" y="927491"/>
                </a:lnTo>
                <a:cubicBezTo>
                  <a:pt x="260916" y="928960"/>
                  <a:pt x="261195" y="930436"/>
                  <a:pt x="261491" y="931905"/>
                </a:cubicBezTo>
                <a:cubicBezTo>
                  <a:pt x="281165" y="872817"/>
                  <a:pt x="299658" y="821293"/>
                  <a:pt x="314729" y="787967"/>
                </a:cubicBezTo>
                <a:close/>
                <a:moveTo>
                  <a:pt x="11798" y="5144"/>
                </a:moveTo>
                <a:lnTo>
                  <a:pt x="12348" y="0"/>
                </a:lnTo>
                <a:cubicBezTo>
                  <a:pt x="11757" y="501"/>
                  <a:pt x="11133" y="993"/>
                  <a:pt x="10526" y="1493"/>
                </a:cubicBezTo>
                <a:cubicBezTo>
                  <a:pt x="10945" y="2707"/>
                  <a:pt x="11371" y="3930"/>
                  <a:pt x="11798" y="5144"/>
                </a:cubicBezTo>
                <a:close/>
              </a:path>
            </a:pathLst>
          </a:custGeom>
          <a:solidFill>
            <a:srgbClr val="4DB6AC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5" name="Forma libre 34">
            <a:extLst>
              <a:ext uri="{FF2B5EF4-FFF2-40B4-BE49-F238E27FC236}">
                <a16:creationId xmlns:a16="http://schemas.microsoft.com/office/drawing/2014/main" id="{7856F338-CA09-764C-4320-E909DE16C37B}"/>
              </a:ext>
            </a:extLst>
          </p:cNvPr>
          <p:cNvSpPr/>
          <p:nvPr/>
        </p:nvSpPr>
        <p:spPr>
          <a:xfrm>
            <a:off x="7744315" y="2000911"/>
            <a:ext cx="2470251" cy="1830343"/>
          </a:xfrm>
          <a:custGeom>
            <a:avLst/>
            <a:gdLst>
              <a:gd name="connsiteX0" fmla="*/ 1823523 w 2470251"/>
              <a:gd name="connsiteY0" fmla="*/ 193402 h 1830343"/>
              <a:gd name="connsiteX1" fmla="*/ 1823523 w 2470251"/>
              <a:gd name="connsiteY1" fmla="*/ 302841 h 1830343"/>
              <a:gd name="connsiteX2" fmla="*/ 1840367 w 2470251"/>
              <a:gd name="connsiteY2" fmla="*/ 302841 h 1830343"/>
              <a:gd name="connsiteX3" fmla="*/ 1840367 w 2470251"/>
              <a:gd name="connsiteY3" fmla="*/ 232062 h 1830343"/>
              <a:gd name="connsiteX4" fmla="*/ 1878099 w 2470251"/>
              <a:gd name="connsiteY4" fmla="*/ 185190 h 1830343"/>
              <a:gd name="connsiteX5" fmla="*/ 2402951 w 2470251"/>
              <a:gd name="connsiteY5" fmla="*/ 52377 h 1830343"/>
              <a:gd name="connsiteX6" fmla="*/ 2447419 w 2470251"/>
              <a:gd name="connsiteY6" fmla="*/ 113147 h 1830343"/>
              <a:gd name="connsiteX7" fmla="*/ 2447419 w 2470251"/>
              <a:gd name="connsiteY7" fmla="*/ 1362119 h 1830343"/>
              <a:gd name="connsiteX8" fmla="*/ 2401343 w 2470251"/>
              <a:gd name="connsiteY8" fmla="*/ 1424621 h 1830343"/>
              <a:gd name="connsiteX9" fmla="*/ 1877721 w 2470251"/>
              <a:gd name="connsiteY9" fmla="*/ 1288272 h 1830343"/>
              <a:gd name="connsiteX10" fmla="*/ 1840367 w 2470251"/>
              <a:gd name="connsiteY10" fmla="*/ 1241490 h 1830343"/>
              <a:gd name="connsiteX11" fmla="*/ 1840367 w 2470251"/>
              <a:gd name="connsiteY11" fmla="*/ 1149059 h 1830343"/>
              <a:gd name="connsiteX12" fmla="*/ 1823523 w 2470251"/>
              <a:gd name="connsiteY12" fmla="*/ 1149059 h 1830343"/>
              <a:gd name="connsiteX13" fmla="*/ 1823523 w 2470251"/>
              <a:gd name="connsiteY13" fmla="*/ 1279879 h 1830343"/>
              <a:gd name="connsiteX14" fmla="*/ 1871913 w 2470251"/>
              <a:gd name="connsiteY14" fmla="*/ 1330229 h 1830343"/>
              <a:gd name="connsiteX15" fmla="*/ 2421862 w 2470251"/>
              <a:gd name="connsiteY15" fmla="*/ 1476989 h 1830343"/>
              <a:gd name="connsiteX16" fmla="*/ 2470252 w 2470251"/>
              <a:gd name="connsiteY16" fmla="*/ 1409721 h 1830343"/>
              <a:gd name="connsiteX17" fmla="*/ 2470252 w 2470251"/>
              <a:gd name="connsiteY17" fmla="*/ 65414 h 1830343"/>
              <a:gd name="connsiteX18" fmla="*/ 2423552 w 2470251"/>
              <a:gd name="connsiteY18" fmla="*/ 0 h 1830343"/>
              <a:gd name="connsiteX19" fmla="*/ 1872307 w 2470251"/>
              <a:gd name="connsiteY19" fmla="*/ 142945 h 1830343"/>
              <a:gd name="connsiteX20" fmla="*/ 1846061 w 2470251"/>
              <a:gd name="connsiteY20" fmla="*/ 155744 h 1830343"/>
              <a:gd name="connsiteX21" fmla="*/ 1841606 w 2470251"/>
              <a:gd name="connsiteY21" fmla="*/ 159354 h 1830343"/>
              <a:gd name="connsiteX22" fmla="*/ 1823523 w 2470251"/>
              <a:gd name="connsiteY22" fmla="*/ 193402 h 1830343"/>
              <a:gd name="connsiteX23" fmla="*/ 491210 w 2470251"/>
              <a:gd name="connsiteY23" fmla="*/ 1758491 h 1830343"/>
              <a:gd name="connsiteX24" fmla="*/ 493032 w 2470251"/>
              <a:gd name="connsiteY24" fmla="*/ 1756997 h 1830343"/>
              <a:gd name="connsiteX25" fmla="*/ 500235 w 2470251"/>
              <a:gd name="connsiteY25" fmla="*/ 1689081 h 1830343"/>
              <a:gd name="connsiteX26" fmla="*/ 493081 w 2470251"/>
              <a:gd name="connsiteY26" fmla="*/ 1647928 h 1830343"/>
              <a:gd name="connsiteX27" fmla="*/ 440778 w 2470251"/>
              <a:gd name="connsiteY27" fmla="*/ 1647928 h 1830343"/>
              <a:gd name="connsiteX28" fmla="*/ 440778 w 2470251"/>
              <a:gd name="connsiteY28" fmla="*/ 1608670 h 1830343"/>
              <a:gd name="connsiteX29" fmla="*/ 486698 w 2470251"/>
              <a:gd name="connsiteY29" fmla="*/ 1608670 h 1830343"/>
              <a:gd name="connsiteX30" fmla="*/ 470617 w 2470251"/>
              <a:gd name="connsiteY30" fmla="*/ 1495835 h 1830343"/>
              <a:gd name="connsiteX31" fmla="*/ 269158 w 2470251"/>
              <a:gd name="connsiteY31" fmla="*/ 1451769 h 1830343"/>
              <a:gd name="connsiteX32" fmla="*/ 314192 w 2470251"/>
              <a:gd name="connsiteY32" fmla="*/ 1386519 h 1830343"/>
              <a:gd name="connsiteX33" fmla="*/ 357897 w 2470251"/>
              <a:gd name="connsiteY33" fmla="*/ 1296509 h 1830343"/>
              <a:gd name="connsiteX34" fmla="*/ 454873 w 2470251"/>
              <a:gd name="connsiteY34" fmla="*/ 1337892 h 1830343"/>
              <a:gd name="connsiteX35" fmla="*/ 449852 w 2470251"/>
              <a:gd name="connsiteY35" fmla="*/ 1251598 h 1830343"/>
              <a:gd name="connsiteX36" fmla="*/ 508185 w 2470251"/>
              <a:gd name="connsiteY36" fmla="*/ 1324912 h 1830343"/>
              <a:gd name="connsiteX37" fmla="*/ 554425 w 2470251"/>
              <a:gd name="connsiteY37" fmla="*/ 1360208 h 1830343"/>
              <a:gd name="connsiteX38" fmla="*/ 555303 w 2470251"/>
              <a:gd name="connsiteY38" fmla="*/ 1360438 h 1830343"/>
              <a:gd name="connsiteX39" fmla="*/ 564656 w 2470251"/>
              <a:gd name="connsiteY39" fmla="*/ 1362653 h 1830343"/>
              <a:gd name="connsiteX40" fmla="*/ 563163 w 2470251"/>
              <a:gd name="connsiteY40" fmla="*/ 1234582 h 1830343"/>
              <a:gd name="connsiteX41" fmla="*/ 648571 w 2470251"/>
              <a:gd name="connsiteY41" fmla="*/ 1212127 h 1830343"/>
              <a:gd name="connsiteX42" fmla="*/ 653961 w 2470251"/>
              <a:gd name="connsiteY42" fmla="*/ 1216196 h 1830343"/>
              <a:gd name="connsiteX43" fmla="*/ 654133 w 2470251"/>
              <a:gd name="connsiteY43" fmla="*/ 1215244 h 1830343"/>
              <a:gd name="connsiteX44" fmla="*/ 641039 w 2470251"/>
              <a:gd name="connsiteY44" fmla="*/ 1201166 h 1830343"/>
              <a:gd name="connsiteX45" fmla="*/ 600387 w 2470251"/>
              <a:gd name="connsiteY45" fmla="*/ 1138935 h 1830343"/>
              <a:gd name="connsiteX46" fmla="*/ 596982 w 2470251"/>
              <a:gd name="connsiteY46" fmla="*/ 1133766 h 1830343"/>
              <a:gd name="connsiteX47" fmla="*/ 452502 w 2470251"/>
              <a:gd name="connsiteY47" fmla="*/ 915956 h 1830343"/>
              <a:gd name="connsiteX48" fmla="*/ 387794 w 2470251"/>
              <a:gd name="connsiteY48" fmla="*/ 858049 h 1830343"/>
              <a:gd name="connsiteX49" fmla="*/ 342834 w 2470251"/>
              <a:gd name="connsiteY49" fmla="*/ 830121 h 1830343"/>
              <a:gd name="connsiteX50" fmla="*/ 336820 w 2470251"/>
              <a:gd name="connsiteY50" fmla="*/ 901516 h 1830343"/>
              <a:gd name="connsiteX51" fmla="*/ 319115 w 2470251"/>
              <a:gd name="connsiteY51" fmla="*/ 900023 h 1830343"/>
              <a:gd name="connsiteX52" fmla="*/ 202941 w 2470251"/>
              <a:gd name="connsiteY52" fmla="*/ 810496 h 1830343"/>
              <a:gd name="connsiteX53" fmla="*/ 204196 w 2470251"/>
              <a:gd name="connsiteY53" fmla="*/ 795573 h 1830343"/>
              <a:gd name="connsiteX54" fmla="*/ 73368 w 2470251"/>
              <a:gd name="connsiteY54" fmla="*/ 887003 h 1830343"/>
              <a:gd name="connsiteX55" fmla="*/ 86840 w 2470251"/>
              <a:gd name="connsiteY55" fmla="*/ 1802803 h 1830343"/>
              <a:gd name="connsiteX56" fmla="*/ 100730 w 2470251"/>
              <a:gd name="connsiteY56" fmla="*/ 1808800 h 1830343"/>
              <a:gd name="connsiteX57" fmla="*/ 491210 w 2470251"/>
              <a:gd name="connsiteY57" fmla="*/ 1758491 h 183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470251" h="1830343">
                <a:moveTo>
                  <a:pt x="1823523" y="193402"/>
                </a:moveTo>
                <a:lnTo>
                  <a:pt x="1823523" y="302841"/>
                </a:lnTo>
                <a:lnTo>
                  <a:pt x="1840367" y="302841"/>
                </a:lnTo>
                <a:lnTo>
                  <a:pt x="1840367" y="232062"/>
                </a:lnTo>
                <a:cubicBezTo>
                  <a:pt x="1840367" y="210082"/>
                  <a:pt x="1855824" y="190818"/>
                  <a:pt x="1878099" y="185190"/>
                </a:cubicBezTo>
                <a:lnTo>
                  <a:pt x="2402951" y="52377"/>
                </a:lnTo>
                <a:cubicBezTo>
                  <a:pt x="2428450" y="61188"/>
                  <a:pt x="2447419" y="84538"/>
                  <a:pt x="2447419" y="113147"/>
                </a:cubicBezTo>
                <a:lnTo>
                  <a:pt x="2447419" y="1362119"/>
                </a:lnTo>
                <a:cubicBezTo>
                  <a:pt x="2447419" y="1391647"/>
                  <a:pt x="2427696" y="1415719"/>
                  <a:pt x="2401343" y="1424621"/>
                </a:cubicBezTo>
                <a:lnTo>
                  <a:pt x="1877721" y="1288272"/>
                </a:lnTo>
                <a:cubicBezTo>
                  <a:pt x="1855725" y="1282455"/>
                  <a:pt x="1840367" y="1263289"/>
                  <a:pt x="1840367" y="1241490"/>
                </a:cubicBezTo>
                <a:lnTo>
                  <a:pt x="1840367" y="1149059"/>
                </a:lnTo>
                <a:lnTo>
                  <a:pt x="1823523" y="1149059"/>
                </a:lnTo>
                <a:lnTo>
                  <a:pt x="1823523" y="1279879"/>
                </a:lnTo>
                <a:cubicBezTo>
                  <a:pt x="1823523" y="1303343"/>
                  <a:pt x="1848809" y="1323977"/>
                  <a:pt x="1871913" y="1330229"/>
                </a:cubicBezTo>
                <a:lnTo>
                  <a:pt x="2421862" y="1476989"/>
                </a:lnTo>
                <a:cubicBezTo>
                  <a:pt x="2449544" y="1467407"/>
                  <a:pt x="2470252" y="1441497"/>
                  <a:pt x="2470252" y="1409721"/>
                </a:cubicBezTo>
                <a:lnTo>
                  <a:pt x="2470252" y="65414"/>
                </a:lnTo>
                <a:cubicBezTo>
                  <a:pt x="2470252" y="34614"/>
                  <a:pt x="2450340" y="9484"/>
                  <a:pt x="2423552" y="0"/>
                </a:cubicBezTo>
                <a:lnTo>
                  <a:pt x="1872307" y="142945"/>
                </a:lnTo>
                <a:cubicBezTo>
                  <a:pt x="1863331" y="145267"/>
                  <a:pt x="1854076" y="149771"/>
                  <a:pt x="1846061" y="155744"/>
                </a:cubicBezTo>
                <a:cubicBezTo>
                  <a:pt x="1844518" y="156893"/>
                  <a:pt x="1843042" y="158107"/>
                  <a:pt x="1841606" y="159354"/>
                </a:cubicBezTo>
                <a:cubicBezTo>
                  <a:pt x="1831030" y="168609"/>
                  <a:pt x="1823523" y="180563"/>
                  <a:pt x="1823523" y="193402"/>
                </a:cubicBezTo>
                <a:close/>
                <a:moveTo>
                  <a:pt x="491210" y="1758491"/>
                </a:moveTo>
                <a:cubicBezTo>
                  <a:pt x="491818" y="1757990"/>
                  <a:pt x="492441" y="1757498"/>
                  <a:pt x="493032" y="1756997"/>
                </a:cubicBezTo>
                <a:lnTo>
                  <a:pt x="500235" y="1689081"/>
                </a:lnTo>
                <a:cubicBezTo>
                  <a:pt x="497774" y="1675372"/>
                  <a:pt x="495403" y="1661646"/>
                  <a:pt x="493081" y="1647928"/>
                </a:cubicBezTo>
                <a:lnTo>
                  <a:pt x="440778" y="1647928"/>
                </a:lnTo>
                <a:lnTo>
                  <a:pt x="440778" y="1608670"/>
                </a:lnTo>
                <a:lnTo>
                  <a:pt x="486698" y="1608670"/>
                </a:lnTo>
                <a:cubicBezTo>
                  <a:pt x="480750" y="1571094"/>
                  <a:pt x="475335" y="1533485"/>
                  <a:pt x="470617" y="1495835"/>
                </a:cubicBezTo>
                <a:cubicBezTo>
                  <a:pt x="402586" y="1485522"/>
                  <a:pt x="335220" y="1470877"/>
                  <a:pt x="269158" y="1451769"/>
                </a:cubicBezTo>
                <a:cubicBezTo>
                  <a:pt x="284345" y="1430593"/>
                  <a:pt x="299991" y="1408901"/>
                  <a:pt x="314192" y="1386519"/>
                </a:cubicBezTo>
                <a:cubicBezTo>
                  <a:pt x="332463" y="1357747"/>
                  <a:pt x="348364" y="1327858"/>
                  <a:pt x="357897" y="1296509"/>
                </a:cubicBezTo>
                <a:cubicBezTo>
                  <a:pt x="388762" y="1310021"/>
                  <a:pt x="421572" y="1323911"/>
                  <a:pt x="454873" y="1337892"/>
                </a:cubicBezTo>
                <a:cubicBezTo>
                  <a:pt x="452756" y="1309160"/>
                  <a:pt x="451083" y="1280395"/>
                  <a:pt x="449852" y="1251598"/>
                </a:cubicBezTo>
                <a:lnTo>
                  <a:pt x="508185" y="1324912"/>
                </a:lnTo>
                <a:cubicBezTo>
                  <a:pt x="520336" y="1340181"/>
                  <a:pt x="536318" y="1352151"/>
                  <a:pt x="554425" y="1360208"/>
                </a:cubicBezTo>
                <a:cubicBezTo>
                  <a:pt x="554721" y="1360298"/>
                  <a:pt x="555008" y="1360339"/>
                  <a:pt x="555303" y="1360438"/>
                </a:cubicBezTo>
                <a:cubicBezTo>
                  <a:pt x="558618" y="1361463"/>
                  <a:pt x="561695" y="1362136"/>
                  <a:pt x="564656" y="1362653"/>
                </a:cubicBezTo>
                <a:cubicBezTo>
                  <a:pt x="536860" y="1313771"/>
                  <a:pt x="542513" y="1268392"/>
                  <a:pt x="563163" y="1234582"/>
                </a:cubicBezTo>
                <a:cubicBezTo>
                  <a:pt x="580967" y="1205415"/>
                  <a:pt x="621267" y="1191591"/>
                  <a:pt x="648571" y="1212127"/>
                </a:cubicBezTo>
                <a:cubicBezTo>
                  <a:pt x="650400" y="1213497"/>
                  <a:pt x="652148" y="1214834"/>
                  <a:pt x="653961" y="1216196"/>
                </a:cubicBezTo>
                <a:cubicBezTo>
                  <a:pt x="654010" y="1215868"/>
                  <a:pt x="654084" y="1215572"/>
                  <a:pt x="654133" y="1215244"/>
                </a:cubicBezTo>
                <a:cubicBezTo>
                  <a:pt x="653239" y="1215162"/>
                  <a:pt x="641934" y="1201256"/>
                  <a:pt x="641039" y="1201166"/>
                </a:cubicBezTo>
                <a:cubicBezTo>
                  <a:pt x="627888" y="1180671"/>
                  <a:pt x="614235" y="1159864"/>
                  <a:pt x="600387" y="1138935"/>
                </a:cubicBezTo>
                <a:cubicBezTo>
                  <a:pt x="599246" y="1137204"/>
                  <a:pt x="598122" y="1135498"/>
                  <a:pt x="596982" y="1133766"/>
                </a:cubicBezTo>
                <a:cubicBezTo>
                  <a:pt x="548896" y="1061215"/>
                  <a:pt x="498045" y="986924"/>
                  <a:pt x="452502" y="915956"/>
                </a:cubicBezTo>
                <a:cubicBezTo>
                  <a:pt x="436495" y="891023"/>
                  <a:pt x="413293" y="874097"/>
                  <a:pt x="387794" y="858049"/>
                </a:cubicBezTo>
                <a:cubicBezTo>
                  <a:pt x="373428" y="847867"/>
                  <a:pt x="358348" y="838449"/>
                  <a:pt x="342834" y="830121"/>
                </a:cubicBezTo>
                <a:lnTo>
                  <a:pt x="336820" y="901516"/>
                </a:lnTo>
                <a:lnTo>
                  <a:pt x="319115" y="900023"/>
                </a:lnTo>
                <a:cubicBezTo>
                  <a:pt x="285124" y="863677"/>
                  <a:pt x="247261" y="831467"/>
                  <a:pt x="202941" y="810496"/>
                </a:cubicBezTo>
                <a:lnTo>
                  <a:pt x="204196" y="795573"/>
                </a:lnTo>
                <a:cubicBezTo>
                  <a:pt x="154641" y="799978"/>
                  <a:pt x="108295" y="826421"/>
                  <a:pt x="73368" y="887003"/>
                </a:cubicBezTo>
                <a:cubicBezTo>
                  <a:pt x="-56450" y="1112181"/>
                  <a:pt x="10474" y="1505294"/>
                  <a:pt x="86840" y="1802803"/>
                </a:cubicBezTo>
                <a:cubicBezTo>
                  <a:pt x="91295" y="1804952"/>
                  <a:pt x="95963" y="1806921"/>
                  <a:pt x="100730" y="1808800"/>
                </a:cubicBezTo>
                <a:cubicBezTo>
                  <a:pt x="213467" y="1853309"/>
                  <a:pt x="410249" y="1825110"/>
                  <a:pt x="491210" y="1758491"/>
                </a:cubicBezTo>
                <a:close/>
              </a:path>
            </a:pathLst>
          </a:custGeom>
          <a:solidFill>
            <a:srgbClr val="56B5BF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sp>
        <p:nvSpPr>
          <p:cNvPr id="36" name="Forma libre 35">
            <a:extLst>
              <a:ext uri="{FF2B5EF4-FFF2-40B4-BE49-F238E27FC236}">
                <a16:creationId xmlns:a16="http://schemas.microsoft.com/office/drawing/2014/main" id="{1E872141-D369-FA82-8330-41C116667235}"/>
              </a:ext>
            </a:extLst>
          </p:cNvPr>
          <p:cNvSpPr/>
          <p:nvPr/>
        </p:nvSpPr>
        <p:spPr>
          <a:xfrm>
            <a:off x="7845045" y="1996566"/>
            <a:ext cx="2787986" cy="3146565"/>
          </a:xfrm>
          <a:custGeom>
            <a:avLst/>
            <a:gdLst>
              <a:gd name="connsiteX0" fmla="*/ 1378889 w 2787986"/>
              <a:gd name="connsiteY0" fmla="*/ 116253 h 3146565"/>
              <a:gd name="connsiteX1" fmla="*/ 1740876 w 2787986"/>
              <a:gd name="connsiteY1" fmla="*/ 163716 h 3146565"/>
              <a:gd name="connsiteX2" fmla="*/ 1745331 w 2787986"/>
              <a:gd name="connsiteY2" fmla="*/ 160106 h 3146565"/>
              <a:gd name="connsiteX3" fmla="*/ 1378889 w 2787986"/>
              <a:gd name="connsiteY3" fmla="*/ 112159 h 3146565"/>
              <a:gd name="connsiteX4" fmla="*/ 382506 w 2787986"/>
              <a:gd name="connsiteY4" fmla="*/ 524874 h 3146565"/>
              <a:gd name="connsiteX5" fmla="*/ 357170 w 2787986"/>
              <a:gd name="connsiteY5" fmla="*/ 551210 h 3146565"/>
              <a:gd name="connsiteX6" fmla="*/ 357170 w 2787986"/>
              <a:gd name="connsiteY6" fmla="*/ 558118 h 3146565"/>
              <a:gd name="connsiteX7" fmla="*/ 1378889 w 2787986"/>
              <a:gd name="connsiteY7" fmla="*/ 116253 h 3146565"/>
              <a:gd name="connsiteX8" fmla="*/ 177486 w 2787986"/>
              <a:gd name="connsiteY8" fmla="*/ 2258333 h 3146565"/>
              <a:gd name="connsiteX9" fmla="*/ 319250 w 2787986"/>
              <a:gd name="connsiteY9" fmla="*/ 2450110 h 3146565"/>
              <a:gd name="connsiteX10" fmla="*/ 319963 w 2787986"/>
              <a:gd name="connsiteY10" fmla="*/ 2443342 h 3146565"/>
              <a:gd name="connsiteX11" fmla="*/ 177478 w 2787986"/>
              <a:gd name="connsiteY11" fmla="*/ 2248651 h 3146565"/>
              <a:gd name="connsiteX12" fmla="*/ 177486 w 2787986"/>
              <a:gd name="connsiteY12" fmla="*/ 2258333 h 3146565"/>
              <a:gd name="connsiteX13" fmla="*/ 177486 w 2787986"/>
              <a:gd name="connsiteY13" fmla="*/ 2258333 h 3146565"/>
              <a:gd name="connsiteX14" fmla="*/ 119144 w 2787986"/>
              <a:gd name="connsiteY14" fmla="*/ 2142864 h 3146565"/>
              <a:gd name="connsiteX15" fmla="*/ 114796 w 2787986"/>
              <a:gd name="connsiteY15" fmla="*/ 2145268 h 3146565"/>
              <a:gd name="connsiteX16" fmla="*/ 130811 w 2787986"/>
              <a:gd name="connsiteY16" fmla="*/ 2176518 h 3146565"/>
              <a:gd name="connsiteX17" fmla="*/ 130811 w 2787986"/>
              <a:gd name="connsiteY17" fmla="*/ 2165516 h 3146565"/>
              <a:gd name="connsiteX18" fmla="*/ 119144 w 2787986"/>
              <a:gd name="connsiteY18" fmla="*/ 2142864 h 3146565"/>
              <a:gd name="connsiteX19" fmla="*/ 1620238 w 2787986"/>
              <a:gd name="connsiteY19" fmla="*/ 2909869 h 3146565"/>
              <a:gd name="connsiteX20" fmla="*/ 1624447 w 2787986"/>
              <a:gd name="connsiteY20" fmla="*/ 2909130 h 3146565"/>
              <a:gd name="connsiteX21" fmla="*/ 1623987 w 2787986"/>
              <a:gd name="connsiteY21" fmla="*/ 2904807 h 3146565"/>
              <a:gd name="connsiteX22" fmla="*/ 1619705 w 2787986"/>
              <a:gd name="connsiteY22" fmla="*/ 2905520 h 3146565"/>
              <a:gd name="connsiteX23" fmla="*/ 1620238 w 2787986"/>
              <a:gd name="connsiteY23" fmla="*/ 2909869 h 3146565"/>
              <a:gd name="connsiteX24" fmla="*/ 1554176 w 2787986"/>
              <a:gd name="connsiteY24" fmla="*/ 2919616 h 3146565"/>
              <a:gd name="connsiteX25" fmla="*/ 1552667 w 2787986"/>
              <a:gd name="connsiteY25" fmla="*/ 2915505 h 3146565"/>
              <a:gd name="connsiteX26" fmla="*/ 1526930 w 2787986"/>
              <a:gd name="connsiteY26" fmla="*/ 2918459 h 3146565"/>
              <a:gd name="connsiteX27" fmla="*/ 1528390 w 2787986"/>
              <a:gd name="connsiteY27" fmla="*/ 2922487 h 3146565"/>
              <a:gd name="connsiteX28" fmla="*/ 1554176 w 2787986"/>
              <a:gd name="connsiteY28" fmla="*/ 2919616 h 3146565"/>
              <a:gd name="connsiteX29" fmla="*/ 1932112 w 2787986"/>
              <a:gd name="connsiteY29" fmla="*/ 2817922 h 3146565"/>
              <a:gd name="connsiteX30" fmla="*/ 1933966 w 2787986"/>
              <a:gd name="connsiteY30" fmla="*/ 2811834 h 3146565"/>
              <a:gd name="connsiteX31" fmla="*/ 1903503 w 2787986"/>
              <a:gd name="connsiteY31" fmla="*/ 2824559 h 3146565"/>
              <a:gd name="connsiteX32" fmla="*/ 1901715 w 2787986"/>
              <a:gd name="connsiteY32" fmla="*/ 2830467 h 3146565"/>
              <a:gd name="connsiteX33" fmla="*/ 1932112 w 2787986"/>
              <a:gd name="connsiteY33" fmla="*/ 2817922 h 3146565"/>
              <a:gd name="connsiteX34" fmla="*/ 1595904 w 2787986"/>
              <a:gd name="connsiteY34" fmla="*/ 2913766 h 3146565"/>
              <a:gd name="connsiteX35" fmla="*/ 1594484 w 2787986"/>
              <a:gd name="connsiteY35" fmla="*/ 2909705 h 3146565"/>
              <a:gd name="connsiteX36" fmla="*/ 1568813 w 2787986"/>
              <a:gd name="connsiteY36" fmla="*/ 2913356 h 3146565"/>
              <a:gd name="connsiteX37" fmla="*/ 1570240 w 2787986"/>
              <a:gd name="connsiteY37" fmla="*/ 2917433 h 3146565"/>
              <a:gd name="connsiteX38" fmla="*/ 1595904 w 2787986"/>
              <a:gd name="connsiteY38" fmla="*/ 2913766 h 3146565"/>
              <a:gd name="connsiteX39" fmla="*/ 2375273 w 2787986"/>
              <a:gd name="connsiteY39" fmla="*/ 2517624 h 3146565"/>
              <a:gd name="connsiteX40" fmla="*/ 2787987 w 2787986"/>
              <a:gd name="connsiteY40" fmla="*/ 1521241 h 3146565"/>
              <a:gd name="connsiteX41" fmla="*/ 2687893 w 2787986"/>
              <a:gd name="connsiteY41" fmla="*/ 997874 h 3146565"/>
              <a:gd name="connsiteX42" fmla="*/ 2683512 w 2787986"/>
              <a:gd name="connsiteY42" fmla="*/ 999843 h 3146565"/>
              <a:gd name="connsiteX43" fmla="*/ 2783877 w 2787986"/>
              <a:gd name="connsiteY43" fmla="*/ 1521241 h 3146565"/>
              <a:gd name="connsiteX44" fmla="*/ 2004975 w 2787986"/>
              <a:gd name="connsiteY44" fmla="*/ 2778762 h 3146565"/>
              <a:gd name="connsiteX45" fmla="*/ 2010431 w 2787986"/>
              <a:gd name="connsiteY45" fmla="*/ 2781659 h 3146565"/>
              <a:gd name="connsiteX46" fmla="*/ 2375273 w 2787986"/>
              <a:gd name="connsiteY46" fmla="*/ 2517624 h 3146565"/>
              <a:gd name="connsiteX47" fmla="*/ 1842758 w 2787986"/>
              <a:gd name="connsiteY47" fmla="*/ 2852479 h 3146565"/>
              <a:gd name="connsiteX48" fmla="*/ 1843767 w 2787986"/>
              <a:gd name="connsiteY48" fmla="*/ 2847097 h 3146565"/>
              <a:gd name="connsiteX49" fmla="*/ 1817013 w 2787986"/>
              <a:gd name="connsiteY49" fmla="*/ 2856212 h 3146565"/>
              <a:gd name="connsiteX50" fmla="*/ 1816020 w 2787986"/>
              <a:gd name="connsiteY50" fmla="*/ 2861504 h 3146565"/>
              <a:gd name="connsiteX51" fmla="*/ 1842758 w 2787986"/>
              <a:gd name="connsiteY51" fmla="*/ 2852479 h 3146565"/>
              <a:gd name="connsiteX52" fmla="*/ 1509667 w 2787986"/>
              <a:gd name="connsiteY52" fmla="*/ 2924317 h 3146565"/>
              <a:gd name="connsiteX53" fmla="*/ 1512514 w 2787986"/>
              <a:gd name="connsiteY53" fmla="*/ 2919853 h 3146565"/>
              <a:gd name="connsiteX54" fmla="*/ 1378889 w 2787986"/>
              <a:gd name="connsiteY54" fmla="*/ 2926245 h 3146565"/>
              <a:gd name="connsiteX55" fmla="*/ 1334791 w 2787986"/>
              <a:gd name="connsiteY55" fmla="*/ 2925490 h 3146565"/>
              <a:gd name="connsiteX56" fmla="*/ 1335217 w 2787986"/>
              <a:gd name="connsiteY56" fmla="*/ 2929543 h 3146565"/>
              <a:gd name="connsiteX57" fmla="*/ 1378889 w 2787986"/>
              <a:gd name="connsiteY57" fmla="*/ 2930347 h 3146565"/>
              <a:gd name="connsiteX58" fmla="*/ 1509667 w 2787986"/>
              <a:gd name="connsiteY58" fmla="*/ 2924317 h 3146565"/>
              <a:gd name="connsiteX59" fmla="*/ 1738751 w 2787986"/>
              <a:gd name="connsiteY59" fmla="*/ 2884123 h 3146565"/>
              <a:gd name="connsiteX60" fmla="*/ 1738866 w 2787986"/>
              <a:gd name="connsiteY60" fmla="*/ 2879422 h 3146565"/>
              <a:gd name="connsiteX61" fmla="*/ 1713243 w 2787986"/>
              <a:gd name="connsiteY61" fmla="*/ 2885936 h 3146565"/>
              <a:gd name="connsiteX62" fmla="*/ 1713136 w 2787986"/>
              <a:gd name="connsiteY62" fmla="*/ 2890605 h 3146565"/>
              <a:gd name="connsiteX63" fmla="*/ 1738751 w 2787986"/>
              <a:gd name="connsiteY63" fmla="*/ 2884123 h 3146565"/>
              <a:gd name="connsiteX64" fmla="*/ 2369530 w 2787986"/>
              <a:gd name="connsiteY64" fmla="*/ 69759 h 3146565"/>
              <a:gd name="connsiteX65" fmla="*/ 2369530 w 2787986"/>
              <a:gd name="connsiteY65" fmla="*/ 1414067 h 3146565"/>
              <a:gd name="connsiteX66" fmla="*/ 2321140 w 2787986"/>
              <a:gd name="connsiteY66" fmla="*/ 1481335 h 3146565"/>
              <a:gd name="connsiteX67" fmla="*/ 2327515 w 2787986"/>
              <a:gd name="connsiteY67" fmla="*/ 1483000 h 3146565"/>
              <a:gd name="connsiteX68" fmla="*/ 2337828 w 2787986"/>
              <a:gd name="connsiteY68" fmla="*/ 1484863 h 3146565"/>
              <a:gd name="connsiteX69" fmla="*/ 2343957 w 2787986"/>
              <a:gd name="connsiteY69" fmla="*/ 1485355 h 3146565"/>
              <a:gd name="connsiteX70" fmla="*/ 2419322 w 2787986"/>
              <a:gd name="connsiteY70" fmla="*/ 1413665 h 3146565"/>
              <a:gd name="connsiteX71" fmla="*/ 2419322 w 2787986"/>
              <a:gd name="connsiteY71" fmla="*/ 578128 h 3146565"/>
              <a:gd name="connsiteX72" fmla="*/ 2636197 w 2787986"/>
              <a:gd name="connsiteY72" fmla="*/ 894703 h 3146565"/>
              <a:gd name="connsiteX73" fmla="*/ 2640817 w 2787986"/>
              <a:gd name="connsiteY73" fmla="*/ 892751 h 3146565"/>
              <a:gd name="connsiteX74" fmla="*/ 2419322 w 2787986"/>
              <a:gd name="connsiteY74" fmla="*/ 570958 h 3146565"/>
              <a:gd name="connsiteX75" fmla="*/ 2419322 w 2787986"/>
              <a:gd name="connsiteY75" fmla="*/ 69538 h 3146565"/>
              <a:gd name="connsiteX76" fmla="*/ 2330304 w 2787986"/>
              <a:gd name="connsiteY76" fmla="*/ 2385 h 3146565"/>
              <a:gd name="connsiteX77" fmla="*/ 2322838 w 2787986"/>
              <a:gd name="connsiteY77" fmla="*/ 4337 h 3146565"/>
              <a:gd name="connsiteX78" fmla="*/ 2369530 w 2787986"/>
              <a:gd name="connsiteY78" fmla="*/ 69759 h 3146565"/>
              <a:gd name="connsiteX79" fmla="*/ 637260 w 2787986"/>
              <a:gd name="connsiteY79" fmla="*/ 3142029 h 3146565"/>
              <a:gd name="connsiteX80" fmla="*/ 739807 w 2787986"/>
              <a:gd name="connsiteY80" fmla="*/ 3103451 h 3146565"/>
              <a:gd name="connsiteX81" fmla="*/ 749800 w 2787986"/>
              <a:gd name="connsiteY81" fmla="*/ 3099694 h 3146565"/>
              <a:gd name="connsiteX82" fmla="*/ 648566 w 2787986"/>
              <a:gd name="connsiteY82" fmla="*/ 2726845 h 3146565"/>
              <a:gd name="connsiteX83" fmla="*/ 1214637 w 2787986"/>
              <a:gd name="connsiteY83" fmla="*/ 2920854 h 3146565"/>
              <a:gd name="connsiteX84" fmla="*/ 1214998 w 2787986"/>
              <a:gd name="connsiteY84" fmla="*/ 2916695 h 3146565"/>
              <a:gd name="connsiteX85" fmla="*/ 647106 w 2787986"/>
              <a:gd name="connsiteY85" fmla="*/ 2719994 h 3146565"/>
              <a:gd name="connsiteX86" fmla="*/ 641453 w 2787986"/>
              <a:gd name="connsiteY86" fmla="*/ 2693264 h 3146565"/>
              <a:gd name="connsiteX87" fmla="*/ 640583 w 2787986"/>
              <a:gd name="connsiteY87" fmla="*/ 2688850 h 3146565"/>
              <a:gd name="connsiteX88" fmla="*/ 596493 w 2787986"/>
              <a:gd name="connsiteY88" fmla="*/ 3104543 h 3146565"/>
              <a:gd name="connsiteX89" fmla="*/ 625241 w 2787986"/>
              <a:gd name="connsiteY89" fmla="*/ 3146566 h 3146565"/>
              <a:gd name="connsiteX90" fmla="*/ 637260 w 2787986"/>
              <a:gd name="connsiteY90" fmla="*/ 3142029 h 3146565"/>
              <a:gd name="connsiteX91" fmla="*/ 328037 w 2787986"/>
              <a:gd name="connsiteY91" fmla="*/ 2367238 h 3146565"/>
              <a:gd name="connsiteX92" fmla="*/ 391752 w 2787986"/>
              <a:gd name="connsiteY92" fmla="*/ 1766487 h 3146565"/>
              <a:gd name="connsiteX93" fmla="*/ 390480 w 2787986"/>
              <a:gd name="connsiteY93" fmla="*/ 1762836 h 3146565"/>
              <a:gd name="connsiteX94" fmla="*/ 0 w 2787986"/>
              <a:gd name="connsiteY94" fmla="*/ 1813154 h 3146565"/>
              <a:gd name="connsiteX95" fmla="*/ 4250 w 2787986"/>
              <a:gd name="connsiteY95" fmla="*/ 1832581 h 3146565"/>
              <a:gd name="connsiteX96" fmla="*/ 25229 w 2787986"/>
              <a:gd name="connsiteY96" fmla="*/ 1914617 h 3146565"/>
              <a:gd name="connsiteX97" fmla="*/ 34376 w 2787986"/>
              <a:gd name="connsiteY97" fmla="*/ 1944916 h 3146565"/>
              <a:gd name="connsiteX98" fmla="*/ 36674 w 2787986"/>
              <a:gd name="connsiteY98" fmla="*/ 1944916 h 3146565"/>
              <a:gd name="connsiteX99" fmla="*/ 112039 w 2787986"/>
              <a:gd name="connsiteY99" fmla="*/ 2083882 h 3146565"/>
              <a:gd name="connsiteX100" fmla="*/ 130795 w 2787986"/>
              <a:gd name="connsiteY100" fmla="*/ 2111433 h 3146565"/>
              <a:gd name="connsiteX101" fmla="*/ 177469 w 2787986"/>
              <a:gd name="connsiteY101" fmla="*/ 2174959 h 3146565"/>
              <a:gd name="connsiteX102" fmla="*/ 328037 w 2787986"/>
              <a:gd name="connsiteY102" fmla="*/ 2367238 h 3146565"/>
              <a:gd name="connsiteX103" fmla="*/ 412944 w 2787986"/>
              <a:gd name="connsiteY103" fmla="*/ 1827208 h 3146565"/>
              <a:gd name="connsiteX104" fmla="*/ 352100 w 2787986"/>
              <a:gd name="connsiteY104" fmla="*/ 2400859 h 3146565"/>
              <a:gd name="connsiteX105" fmla="*/ 436573 w 2787986"/>
              <a:gd name="connsiteY105" fmla="*/ 2562256 h 3146565"/>
              <a:gd name="connsiteX106" fmla="*/ 344659 w 2787986"/>
              <a:gd name="connsiteY106" fmla="*/ 2470991 h 3146565"/>
              <a:gd name="connsiteX107" fmla="*/ 343961 w 2787986"/>
              <a:gd name="connsiteY107" fmla="*/ 2477538 h 3146565"/>
              <a:gd name="connsiteX108" fmla="*/ 382497 w 2787986"/>
              <a:gd name="connsiteY108" fmla="*/ 2517624 h 3146565"/>
              <a:gd name="connsiteX109" fmla="*/ 439255 w 2787986"/>
              <a:gd name="connsiteY109" fmla="*/ 2571290 h 3146565"/>
              <a:gd name="connsiteX110" fmla="*/ 452062 w 2787986"/>
              <a:gd name="connsiteY110" fmla="*/ 2653539 h 3146565"/>
              <a:gd name="connsiteX111" fmla="*/ 453039 w 2787986"/>
              <a:gd name="connsiteY111" fmla="*/ 2678562 h 3146565"/>
              <a:gd name="connsiteX112" fmla="*/ 542073 w 2787986"/>
              <a:gd name="connsiteY112" fmla="*/ 3008535 h 3146565"/>
              <a:gd name="connsiteX113" fmla="*/ 572922 w 2787986"/>
              <a:gd name="connsiteY113" fmla="*/ 3066286 h 3146565"/>
              <a:gd name="connsiteX114" fmla="*/ 623149 w 2787986"/>
              <a:gd name="connsiteY114" fmla="*/ 2592703 h 3146565"/>
              <a:gd name="connsiteX115" fmla="*/ 617570 w 2787986"/>
              <a:gd name="connsiteY115" fmla="*/ 2555521 h 3146565"/>
              <a:gd name="connsiteX116" fmla="*/ 412944 w 2787986"/>
              <a:gd name="connsiteY116" fmla="*/ 1827208 h 314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2787986" h="3146565">
                <a:moveTo>
                  <a:pt x="1378889" y="116253"/>
                </a:moveTo>
                <a:cubicBezTo>
                  <a:pt x="1504031" y="116253"/>
                  <a:pt x="1625333" y="132867"/>
                  <a:pt x="1740876" y="163716"/>
                </a:cubicBezTo>
                <a:cubicBezTo>
                  <a:pt x="1742311" y="162461"/>
                  <a:pt x="1743788" y="161246"/>
                  <a:pt x="1745331" y="160106"/>
                </a:cubicBezTo>
                <a:cubicBezTo>
                  <a:pt x="1627286" y="128535"/>
                  <a:pt x="1504351" y="112159"/>
                  <a:pt x="1378889" y="112159"/>
                </a:cubicBezTo>
                <a:cubicBezTo>
                  <a:pt x="1002504" y="112159"/>
                  <a:pt x="648648" y="258731"/>
                  <a:pt x="382506" y="524874"/>
                </a:cubicBezTo>
                <a:cubicBezTo>
                  <a:pt x="373866" y="533513"/>
                  <a:pt x="365555" y="542390"/>
                  <a:pt x="357170" y="551210"/>
                </a:cubicBezTo>
                <a:lnTo>
                  <a:pt x="357170" y="558118"/>
                </a:lnTo>
                <a:cubicBezTo>
                  <a:pt x="613525" y="286298"/>
                  <a:pt x="976660" y="116253"/>
                  <a:pt x="1378889" y="116253"/>
                </a:cubicBezTo>
                <a:close/>
                <a:moveTo>
                  <a:pt x="177486" y="2258333"/>
                </a:moveTo>
                <a:cubicBezTo>
                  <a:pt x="218926" y="2325633"/>
                  <a:pt x="266249" y="2389792"/>
                  <a:pt x="319250" y="2450110"/>
                </a:cubicBezTo>
                <a:lnTo>
                  <a:pt x="319963" y="2443342"/>
                </a:lnTo>
                <a:cubicBezTo>
                  <a:pt x="267152" y="2382761"/>
                  <a:pt x="219418" y="2317667"/>
                  <a:pt x="177478" y="2248651"/>
                </a:cubicBezTo>
                <a:lnTo>
                  <a:pt x="177486" y="2258333"/>
                </a:lnTo>
                <a:lnTo>
                  <a:pt x="177486" y="2258333"/>
                </a:lnTo>
                <a:close/>
                <a:moveTo>
                  <a:pt x="119144" y="2142864"/>
                </a:moveTo>
                <a:cubicBezTo>
                  <a:pt x="117758" y="2143734"/>
                  <a:pt x="116297" y="2144521"/>
                  <a:pt x="114796" y="2145268"/>
                </a:cubicBezTo>
                <a:cubicBezTo>
                  <a:pt x="119989" y="2155753"/>
                  <a:pt x="125355" y="2166156"/>
                  <a:pt x="130811" y="2176518"/>
                </a:cubicBezTo>
                <a:lnTo>
                  <a:pt x="130811" y="2165516"/>
                </a:lnTo>
                <a:cubicBezTo>
                  <a:pt x="126897" y="2157976"/>
                  <a:pt x="122918" y="2150477"/>
                  <a:pt x="119144" y="2142864"/>
                </a:cubicBezTo>
                <a:close/>
                <a:moveTo>
                  <a:pt x="1620238" y="2909869"/>
                </a:moveTo>
                <a:cubicBezTo>
                  <a:pt x="1621641" y="2909631"/>
                  <a:pt x="1623044" y="2909376"/>
                  <a:pt x="1624447" y="2909130"/>
                </a:cubicBezTo>
                <a:lnTo>
                  <a:pt x="1623987" y="2904807"/>
                </a:lnTo>
                <a:cubicBezTo>
                  <a:pt x="1622560" y="2905061"/>
                  <a:pt x="1621124" y="2905274"/>
                  <a:pt x="1619705" y="2905520"/>
                </a:cubicBezTo>
                <a:cubicBezTo>
                  <a:pt x="1619885" y="2906964"/>
                  <a:pt x="1620066" y="2908416"/>
                  <a:pt x="1620238" y="2909869"/>
                </a:cubicBezTo>
                <a:close/>
                <a:moveTo>
                  <a:pt x="1554176" y="2919616"/>
                </a:moveTo>
                <a:cubicBezTo>
                  <a:pt x="1553676" y="2918246"/>
                  <a:pt x="1553167" y="2916875"/>
                  <a:pt x="1552667" y="2915505"/>
                </a:cubicBezTo>
                <a:cubicBezTo>
                  <a:pt x="1544109" y="2916563"/>
                  <a:pt x="1535536" y="2917548"/>
                  <a:pt x="1526930" y="2918459"/>
                </a:cubicBezTo>
                <a:cubicBezTo>
                  <a:pt x="1527422" y="2919796"/>
                  <a:pt x="1527906" y="2921142"/>
                  <a:pt x="1528390" y="2922487"/>
                </a:cubicBezTo>
                <a:cubicBezTo>
                  <a:pt x="1536996" y="2921576"/>
                  <a:pt x="1545603" y="2920666"/>
                  <a:pt x="1554176" y="2919616"/>
                </a:cubicBezTo>
                <a:close/>
                <a:moveTo>
                  <a:pt x="1932112" y="2817922"/>
                </a:moveTo>
                <a:cubicBezTo>
                  <a:pt x="1932735" y="2815896"/>
                  <a:pt x="1933343" y="2813861"/>
                  <a:pt x="1933966" y="2811834"/>
                </a:cubicBezTo>
                <a:cubicBezTo>
                  <a:pt x="1923875" y="2816191"/>
                  <a:pt x="1913718" y="2820432"/>
                  <a:pt x="1903503" y="2824559"/>
                </a:cubicBezTo>
                <a:cubicBezTo>
                  <a:pt x="1902913" y="2826528"/>
                  <a:pt x="1902305" y="2828497"/>
                  <a:pt x="1901715" y="2830467"/>
                </a:cubicBezTo>
                <a:cubicBezTo>
                  <a:pt x="1911904" y="2826405"/>
                  <a:pt x="1922029" y="2822221"/>
                  <a:pt x="1932112" y="2817922"/>
                </a:cubicBezTo>
                <a:close/>
                <a:moveTo>
                  <a:pt x="1595904" y="2913766"/>
                </a:moveTo>
                <a:cubicBezTo>
                  <a:pt x="1595428" y="2912412"/>
                  <a:pt x="1594960" y="2911058"/>
                  <a:pt x="1594484" y="2909705"/>
                </a:cubicBezTo>
                <a:cubicBezTo>
                  <a:pt x="1585960" y="2911026"/>
                  <a:pt x="1577387" y="2912191"/>
                  <a:pt x="1568813" y="2913356"/>
                </a:cubicBezTo>
                <a:cubicBezTo>
                  <a:pt x="1569289" y="2914717"/>
                  <a:pt x="1569765" y="2916080"/>
                  <a:pt x="1570240" y="2917433"/>
                </a:cubicBezTo>
                <a:cubicBezTo>
                  <a:pt x="1578814" y="2916285"/>
                  <a:pt x="1587371" y="2915079"/>
                  <a:pt x="1595904" y="2913766"/>
                </a:cubicBezTo>
                <a:close/>
                <a:moveTo>
                  <a:pt x="2375273" y="2517624"/>
                </a:moveTo>
                <a:cubicBezTo>
                  <a:pt x="2641407" y="2251490"/>
                  <a:pt x="2787987" y="1897626"/>
                  <a:pt x="2787987" y="1521241"/>
                </a:cubicBezTo>
                <a:cubicBezTo>
                  <a:pt x="2787987" y="1339029"/>
                  <a:pt x="2753537" y="1162134"/>
                  <a:pt x="2687893" y="997874"/>
                </a:cubicBezTo>
                <a:cubicBezTo>
                  <a:pt x="2686482" y="998588"/>
                  <a:pt x="2685022" y="999244"/>
                  <a:pt x="2683512" y="999843"/>
                </a:cubicBezTo>
                <a:cubicBezTo>
                  <a:pt x="2748204" y="1161141"/>
                  <a:pt x="2783877" y="1337093"/>
                  <a:pt x="2783877" y="1521241"/>
                </a:cubicBezTo>
                <a:cubicBezTo>
                  <a:pt x="2783877" y="2071116"/>
                  <a:pt x="2466301" y="2548145"/>
                  <a:pt x="2004975" y="2778762"/>
                </a:cubicBezTo>
                <a:cubicBezTo>
                  <a:pt x="2006805" y="2779714"/>
                  <a:pt x="2008618" y="2780682"/>
                  <a:pt x="2010431" y="2781659"/>
                </a:cubicBezTo>
                <a:cubicBezTo>
                  <a:pt x="2143687" y="2714743"/>
                  <a:pt x="2266770" y="2626128"/>
                  <a:pt x="2375273" y="2517624"/>
                </a:cubicBezTo>
                <a:close/>
                <a:moveTo>
                  <a:pt x="1842758" y="2852479"/>
                </a:moveTo>
                <a:cubicBezTo>
                  <a:pt x="1843094" y="2850682"/>
                  <a:pt x="1843431" y="2848894"/>
                  <a:pt x="1843767" y="2847097"/>
                </a:cubicBezTo>
                <a:cubicBezTo>
                  <a:pt x="1834890" y="2850223"/>
                  <a:pt x="1825972" y="2853258"/>
                  <a:pt x="1817013" y="2856212"/>
                </a:cubicBezTo>
                <a:cubicBezTo>
                  <a:pt x="1816684" y="2857976"/>
                  <a:pt x="1816356" y="2859740"/>
                  <a:pt x="1816020" y="2861504"/>
                </a:cubicBezTo>
                <a:cubicBezTo>
                  <a:pt x="1824971" y="2858591"/>
                  <a:pt x="1833872" y="2855564"/>
                  <a:pt x="1842758" y="2852479"/>
                </a:cubicBezTo>
                <a:close/>
                <a:moveTo>
                  <a:pt x="1509667" y="2924317"/>
                </a:moveTo>
                <a:cubicBezTo>
                  <a:pt x="1510578" y="2922807"/>
                  <a:pt x="1511587" y="2921355"/>
                  <a:pt x="1512514" y="2919853"/>
                </a:cubicBezTo>
                <a:cubicBezTo>
                  <a:pt x="1468514" y="2924021"/>
                  <a:pt x="1423964" y="2926245"/>
                  <a:pt x="1378889" y="2926245"/>
                </a:cubicBezTo>
                <a:cubicBezTo>
                  <a:pt x="1364129" y="2926245"/>
                  <a:pt x="1349435" y="2925949"/>
                  <a:pt x="1334791" y="2925490"/>
                </a:cubicBezTo>
                <a:lnTo>
                  <a:pt x="1335217" y="2929543"/>
                </a:lnTo>
                <a:cubicBezTo>
                  <a:pt x="1349739" y="2930011"/>
                  <a:pt x="1364285" y="2930347"/>
                  <a:pt x="1378889" y="2930347"/>
                </a:cubicBezTo>
                <a:cubicBezTo>
                  <a:pt x="1422832" y="2930347"/>
                  <a:pt x="1466447" y="2928263"/>
                  <a:pt x="1509667" y="2924317"/>
                </a:cubicBezTo>
                <a:close/>
                <a:moveTo>
                  <a:pt x="1738751" y="2884123"/>
                </a:moveTo>
                <a:cubicBezTo>
                  <a:pt x="1738784" y="2882556"/>
                  <a:pt x="1738825" y="2880989"/>
                  <a:pt x="1738866" y="2879422"/>
                </a:cubicBezTo>
                <a:cubicBezTo>
                  <a:pt x="1730358" y="2881679"/>
                  <a:pt x="1721809" y="2883836"/>
                  <a:pt x="1713243" y="2885936"/>
                </a:cubicBezTo>
                <a:cubicBezTo>
                  <a:pt x="1713210" y="2887495"/>
                  <a:pt x="1713169" y="2889046"/>
                  <a:pt x="1713136" y="2890605"/>
                </a:cubicBezTo>
                <a:cubicBezTo>
                  <a:pt x="1721702" y="2888529"/>
                  <a:pt x="1730243" y="2886363"/>
                  <a:pt x="1738751" y="2884123"/>
                </a:cubicBezTo>
                <a:close/>
                <a:moveTo>
                  <a:pt x="2369530" y="69759"/>
                </a:moveTo>
                <a:lnTo>
                  <a:pt x="2369530" y="1414067"/>
                </a:lnTo>
                <a:cubicBezTo>
                  <a:pt x="2369530" y="1445842"/>
                  <a:pt x="2348822" y="1471752"/>
                  <a:pt x="2321140" y="1481335"/>
                </a:cubicBezTo>
                <a:lnTo>
                  <a:pt x="2327515" y="1483000"/>
                </a:lnTo>
                <a:cubicBezTo>
                  <a:pt x="2330969" y="1483903"/>
                  <a:pt x="2334407" y="1484460"/>
                  <a:pt x="2337828" y="1484863"/>
                </a:cubicBezTo>
                <a:cubicBezTo>
                  <a:pt x="2339879" y="1485100"/>
                  <a:pt x="2341922" y="1485289"/>
                  <a:pt x="2343957" y="1485355"/>
                </a:cubicBezTo>
                <a:cubicBezTo>
                  <a:pt x="2384051" y="1486692"/>
                  <a:pt x="2419322" y="1455163"/>
                  <a:pt x="2419322" y="1413665"/>
                </a:cubicBezTo>
                <a:lnTo>
                  <a:pt x="2419322" y="578128"/>
                </a:lnTo>
                <a:cubicBezTo>
                  <a:pt x="2505231" y="672832"/>
                  <a:pt x="2578430" y="779259"/>
                  <a:pt x="2636197" y="894703"/>
                </a:cubicBezTo>
                <a:cubicBezTo>
                  <a:pt x="2637674" y="893981"/>
                  <a:pt x="2639225" y="893342"/>
                  <a:pt x="2640817" y="892751"/>
                </a:cubicBezTo>
                <a:cubicBezTo>
                  <a:pt x="2582967" y="776880"/>
                  <a:pt x="2508734" y="668656"/>
                  <a:pt x="2419322" y="570958"/>
                </a:cubicBezTo>
                <a:lnTo>
                  <a:pt x="2419322" y="69538"/>
                </a:lnTo>
                <a:cubicBezTo>
                  <a:pt x="2419322" y="23872"/>
                  <a:pt x="2375240" y="-9381"/>
                  <a:pt x="2330304" y="2385"/>
                </a:cubicBezTo>
                <a:lnTo>
                  <a:pt x="2322838" y="4337"/>
                </a:lnTo>
                <a:cubicBezTo>
                  <a:pt x="2349609" y="13838"/>
                  <a:pt x="2369530" y="38960"/>
                  <a:pt x="2369530" y="69759"/>
                </a:cubicBezTo>
                <a:close/>
                <a:moveTo>
                  <a:pt x="637260" y="3142029"/>
                </a:moveTo>
                <a:lnTo>
                  <a:pt x="739807" y="3103451"/>
                </a:lnTo>
                <a:lnTo>
                  <a:pt x="749800" y="3099694"/>
                </a:lnTo>
                <a:cubicBezTo>
                  <a:pt x="711970" y="2974610"/>
                  <a:pt x="675911" y="2852118"/>
                  <a:pt x="648566" y="2726845"/>
                </a:cubicBezTo>
                <a:cubicBezTo>
                  <a:pt x="820465" y="2831377"/>
                  <a:pt x="1012710" y="2897554"/>
                  <a:pt x="1214637" y="2920854"/>
                </a:cubicBezTo>
                <a:cubicBezTo>
                  <a:pt x="1214711" y="2919460"/>
                  <a:pt x="1214834" y="2918073"/>
                  <a:pt x="1214998" y="2916695"/>
                </a:cubicBezTo>
                <a:cubicBezTo>
                  <a:pt x="1008846" y="2892631"/>
                  <a:pt x="816256" y="2823649"/>
                  <a:pt x="647106" y="2719994"/>
                </a:cubicBezTo>
                <a:cubicBezTo>
                  <a:pt x="645186" y="2711092"/>
                  <a:pt x="643274" y="2702191"/>
                  <a:pt x="641453" y="2693264"/>
                </a:cubicBezTo>
                <a:cubicBezTo>
                  <a:pt x="641149" y="2691796"/>
                  <a:pt x="640879" y="2690319"/>
                  <a:pt x="640583" y="2688850"/>
                </a:cubicBezTo>
                <a:lnTo>
                  <a:pt x="596493" y="3104543"/>
                </a:lnTo>
                <a:cubicBezTo>
                  <a:pt x="605772" y="3118868"/>
                  <a:pt x="615289" y="3132963"/>
                  <a:pt x="625241" y="3146566"/>
                </a:cubicBezTo>
                <a:lnTo>
                  <a:pt x="637260" y="3142029"/>
                </a:lnTo>
                <a:close/>
                <a:moveTo>
                  <a:pt x="328037" y="2367238"/>
                </a:moveTo>
                <a:lnTo>
                  <a:pt x="391752" y="1766487"/>
                </a:lnTo>
                <a:cubicBezTo>
                  <a:pt x="391325" y="1765273"/>
                  <a:pt x="390899" y="1764042"/>
                  <a:pt x="390480" y="1762836"/>
                </a:cubicBezTo>
                <a:cubicBezTo>
                  <a:pt x="309519" y="1829464"/>
                  <a:pt x="112737" y="1857654"/>
                  <a:pt x="0" y="1813154"/>
                </a:cubicBezTo>
                <a:cubicBezTo>
                  <a:pt x="1362" y="1819643"/>
                  <a:pt x="2798" y="1826116"/>
                  <a:pt x="4250" y="1832581"/>
                </a:cubicBezTo>
                <a:cubicBezTo>
                  <a:pt x="8844" y="1860616"/>
                  <a:pt x="15999" y="1887928"/>
                  <a:pt x="25229" y="1914617"/>
                </a:cubicBezTo>
                <a:cubicBezTo>
                  <a:pt x="28166" y="1924758"/>
                  <a:pt x="31218" y="1934858"/>
                  <a:pt x="34376" y="1944916"/>
                </a:cubicBezTo>
                <a:lnTo>
                  <a:pt x="36674" y="1944916"/>
                </a:lnTo>
                <a:cubicBezTo>
                  <a:pt x="56397" y="1993043"/>
                  <a:pt x="82479" y="2039176"/>
                  <a:pt x="112039" y="2083882"/>
                </a:cubicBezTo>
                <a:cubicBezTo>
                  <a:pt x="118152" y="2093129"/>
                  <a:pt x="124412" y="2102309"/>
                  <a:pt x="130795" y="2111433"/>
                </a:cubicBezTo>
                <a:cubicBezTo>
                  <a:pt x="145800" y="2132895"/>
                  <a:pt x="161463" y="2154055"/>
                  <a:pt x="177469" y="2174959"/>
                </a:cubicBezTo>
                <a:cubicBezTo>
                  <a:pt x="227910" y="2240808"/>
                  <a:pt x="281608" y="2304228"/>
                  <a:pt x="328037" y="2367238"/>
                </a:cubicBezTo>
                <a:close/>
                <a:moveTo>
                  <a:pt x="412944" y="1827208"/>
                </a:moveTo>
                <a:lnTo>
                  <a:pt x="352100" y="2400859"/>
                </a:lnTo>
                <a:cubicBezTo>
                  <a:pt x="389036" y="2454278"/>
                  <a:pt x="419343" y="2507672"/>
                  <a:pt x="436573" y="2562256"/>
                </a:cubicBezTo>
                <a:cubicBezTo>
                  <a:pt x="404559" y="2533246"/>
                  <a:pt x="373891" y="2502799"/>
                  <a:pt x="344659" y="2470991"/>
                </a:cubicBezTo>
                <a:lnTo>
                  <a:pt x="343961" y="2477538"/>
                </a:lnTo>
                <a:cubicBezTo>
                  <a:pt x="356522" y="2491108"/>
                  <a:pt x="369354" y="2504481"/>
                  <a:pt x="382497" y="2517624"/>
                </a:cubicBezTo>
                <a:cubicBezTo>
                  <a:pt x="400982" y="2536117"/>
                  <a:pt x="419942" y="2553962"/>
                  <a:pt x="439255" y="2571290"/>
                </a:cubicBezTo>
                <a:cubicBezTo>
                  <a:pt x="447050" y="2598347"/>
                  <a:pt x="451619" y="2625709"/>
                  <a:pt x="452062" y="2653539"/>
                </a:cubicBezTo>
                <a:cubicBezTo>
                  <a:pt x="452194" y="2661858"/>
                  <a:pt x="452612" y="2670210"/>
                  <a:pt x="453039" y="2678562"/>
                </a:cubicBezTo>
                <a:cubicBezTo>
                  <a:pt x="458831" y="2790610"/>
                  <a:pt x="491263" y="2904954"/>
                  <a:pt x="542073" y="3008535"/>
                </a:cubicBezTo>
                <a:cubicBezTo>
                  <a:pt x="551721" y="3028201"/>
                  <a:pt x="562010" y="3047481"/>
                  <a:pt x="572922" y="3066286"/>
                </a:cubicBezTo>
                <a:lnTo>
                  <a:pt x="623149" y="2592703"/>
                </a:lnTo>
                <a:cubicBezTo>
                  <a:pt x="621188" y="2580347"/>
                  <a:pt x="619317" y="2567959"/>
                  <a:pt x="617570" y="2555521"/>
                </a:cubicBezTo>
                <a:cubicBezTo>
                  <a:pt x="584793" y="2321917"/>
                  <a:pt x="493930" y="2059023"/>
                  <a:pt x="412944" y="1827208"/>
                </a:cubicBezTo>
                <a:close/>
              </a:path>
            </a:pathLst>
          </a:custGeom>
          <a:solidFill>
            <a:srgbClr val="DB3568"/>
          </a:solidFill>
          <a:ln w="8196" cap="flat">
            <a:noFill/>
            <a:prstDash val="solid"/>
            <a:miter/>
          </a:ln>
        </p:spPr>
        <p:txBody>
          <a:bodyPr rtlCol="0" anchor="ctr"/>
          <a:lstStyle/>
          <a:p>
            <a:endParaRPr lang="ca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C579A9AA-FD0A-7F6D-8820-8F0E98AE9298}"/>
              </a:ext>
            </a:extLst>
          </p:cNvPr>
          <p:cNvGrpSpPr/>
          <p:nvPr/>
        </p:nvGrpSpPr>
        <p:grpSpPr>
          <a:xfrm>
            <a:off x="575490" y="50102"/>
            <a:ext cx="5761973" cy="7208729"/>
            <a:chOff x="575490" y="50102"/>
            <a:chExt cx="5761973" cy="7208729"/>
          </a:xfrm>
        </p:grpSpPr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58FFE9A6-5F65-451F-9245-B9AAA53B9757}"/>
                </a:ext>
              </a:extLst>
            </p:cNvPr>
            <p:cNvSpPr/>
            <p:nvPr/>
          </p:nvSpPr>
          <p:spPr>
            <a:xfrm>
              <a:off x="575490" y="50102"/>
              <a:ext cx="5761973" cy="7208729"/>
            </a:xfrm>
            <a:prstGeom prst="roundRect">
              <a:avLst/>
            </a:prstGeom>
            <a:solidFill>
              <a:schemeClr val="bg1">
                <a:alpha val="71831"/>
              </a:schemeClr>
            </a:solidFill>
            <a:ln>
              <a:noFill/>
            </a:ln>
            <a:effectLst>
              <a:outerShdw blurRad="336813" sx="101000" sy="101000" algn="ctr" rotWithShape="0">
                <a:srgbClr val="000000">
                  <a:alpha val="1423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D67D845-CBB6-58CD-FE14-013B45689DE4}"/>
                </a:ext>
              </a:extLst>
            </p:cNvPr>
            <p:cNvSpPr txBox="1"/>
            <p:nvPr/>
          </p:nvSpPr>
          <p:spPr>
            <a:xfrm>
              <a:off x="1061597" y="3554714"/>
              <a:ext cx="5204564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endParaRPr lang="ca-E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ca-E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6F0A3A6-74B0-3C98-8DEF-6A3CA5C8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915" y="873607"/>
              <a:ext cx="2508825" cy="714191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29C1F96-7157-7AF0-ACE9-682B229AC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657618" y="1505352"/>
              <a:ext cx="2508826" cy="706906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BD46A1E4-A474-7226-65DF-F1FDEEF0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0334" y="2226227"/>
              <a:ext cx="2316476" cy="706906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B494C4A-4F03-DB1C-D1BD-EA706567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139830" y="2937353"/>
              <a:ext cx="1904551" cy="1043591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D7F85939-394F-8465-5346-9D224973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134293" y="3739449"/>
              <a:ext cx="2021824" cy="1104228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5A09582-6EEF-5169-D206-FC904BB0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57023" y="4524273"/>
              <a:ext cx="1738977" cy="638808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72B3EEBF-803A-8275-150D-F6768213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81731" y="5449274"/>
              <a:ext cx="3058904" cy="695691"/>
            </a:xfrm>
            <a:prstGeom prst="rect">
              <a:avLst/>
            </a:prstGeom>
          </p:spPr>
        </p:pic>
        <p:pic>
          <p:nvPicPr>
            <p:cNvPr id="1026" name="Picture 2" descr="Download nginx Logo in SVG Vector or PNG File Format - Logo.wine">
              <a:extLst>
                <a:ext uri="{FF2B5EF4-FFF2-40B4-BE49-F238E27FC236}">
                  <a16:creationId xmlns:a16="http://schemas.microsoft.com/office/drawing/2014/main" id="{3435DC07-6908-C6DE-B36F-DAC37B415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769" y="5683666"/>
              <a:ext cx="2153007" cy="143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et's Encrypt&quot; Icon - Download for free – Iconduck">
              <a:extLst>
                <a:ext uri="{FF2B5EF4-FFF2-40B4-BE49-F238E27FC236}">
                  <a16:creationId xmlns:a16="http://schemas.microsoft.com/office/drawing/2014/main" id="{C8AFD9AF-BEAD-758F-1C0D-F3659C687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0" y="6054839"/>
              <a:ext cx="835312" cy="64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3919013-5A80-510B-540C-587B3F25D55F}"/>
              </a:ext>
            </a:extLst>
          </p:cNvPr>
          <p:cNvSpPr/>
          <p:nvPr/>
        </p:nvSpPr>
        <p:spPr>
          <a:xfrm>
            <a:off x="-375780" y="464575"/>
            <a:ext cx="1260683" cy="6511412"/>
          </a:xfrm>
          <a:prstGeom prst="roundRect">
            <a:avLst/>
          </a:prstGeom>
          <a:solidFill>
            <a:srgbClr val="56B5BF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515B614-4F8D-71A7-FA64-17068878B6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311" y="1425929"/>
            <a:ext cx="487680" cy="48768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C3B2E55-5439-AAE9-28D7-537B5D802F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062" y="732870"/>
            <a:ext cx="487680" cy="4876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9A53FFC-29BE-1C94-C426-40543D3366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311" y="2811214"/>
            <a:ext cx="487680" cy="4876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0890DF-F7DA-878E-3732-FEAD9E1882A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9311" y="2117778"/>
            <a:ext cx="487680" cy="48768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355230-C085-F5BE-2C39-0FE2E495FE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524" y="4196499"/>
            <a:ext cx="487680" cy="4876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D6942A0-3EFB-83F8-5BF8-E11F300E5D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8255" y="4888348"/>
            <a:ext cx="487680" cy="487680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4F66BC41-8A43-C736-FC1F-79D1E4E53B6F}"/>
              </a:ext>
            </a:extLst>
          </p:cNvPr>
          <p:cNvSpPr/>
          <p:nvPr/>
        </p:nvSpPr>
        <p:spPr>
          <a:xfrm>
            <a:off x="-237559" y="3416205"/>
            <a:ext cx="1050608" cy="6464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sx="101000" sy="101000" algn="ctr" rotWithShape="0">
              <a:srgbClr val="000000">
                <a:alpha val="1362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8883623-DB31-412F-FA32-53990D02A2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138" y="5583531"/>
            <a:ext cx="487680" cy="48768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17B2A9F-B579-336E-2FB3-F6813D1FDC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1524" y="3504650"/>
            <a:ext cx="487680" cy="48768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C6CAC27-E753-08A9-6522-ED9000EB4DB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1711" y="6273790"/>
            <a:ext cx="487680" cy="487680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CF4817-6B7D-587F-8453-035155F87FC7}"/>
              </a:ext>
            </a:extLst>
          </p:cNvPr>
          <p:cNvSpPr/>
          <p:nvPr/>
        </p:nvSpPr>
        <p:spPr>
          <a:xfrm>
            <a:off x="0" y="-365127"/>
            <a:ext cx="12192000" cy="985165"/>
          </a:xfrm>
          <a:prstGeom prst="roundRect">
            <a:avLst/>
          </a:prstGeom>
          <a:solidFill>
            <a:srgbClr val="DB3568"/>
          </a:solidFill>
          <a:ln>
            <a:noFill/>
          </a:ln>
          <a:effectLst>
            <a:outerShdw blurRad="330200" dist="50800" dir="5400000" sx="101000" sy="101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727D6EA-9B05-00F5-15D6-0198BB790EA0}"/>
              </a:ext>
            </a:extLst>
          </p:cNvPr>
          <p:cNvSpPr txBox="1"/>
          <p:nvPr/>
        </p:nvSpPr>
        <p:spPr>
          <a:xfrm>
            <a:off x="131524" y="-26293"/>
            <a:ext cx="7615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Tecnologia</a:t>
            </a:r>
            <a:endParaRPr lang="es-E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7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513</Words>
  <Application>Microsoft Macintosh PowerPoint</Application>
  <PresentationFormat>Panorámica</PresentationFormat>
  <Paragraphs>164</Paragraphs>
  <Slides>20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Helvetica Neue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Jordi Cruz Lladó</dc:creator>
  <cp:lastModifiedBy>Jordi Cruz Lladó</cp:lastModifiedBy>
  <cp:revision>56</cp:revision>
  <dcterms:created xsi:type="dcterms:W3CDTF">2024-06-14T14:26:58Z</dcterms:created>
  <dcterms:modified xsi:type="dcterms:W3CDTF">2024-06-16T16:26:02Z</dcterms:modified>
</cp:coreProperties>
</file>